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ta_168899720433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F18D2C-5E6B-4197-B1B1-4692927D0F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4BFC06-6761-4D23-BD6F-CFB307F1B1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7/17/2023 11:24:12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84F2F22-521B-4B21-AA93-E4A2E187E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058"/>
            <a:ext cx="12192000" cy="53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FF55F0E-03B3-448A-B5A2-DF74E43C06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495"/>
            <a:ext cx="12192000" cy="54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A55D511-9047-435B-A52A-56F40513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058"/>
            <a:ext cx="12192000" cy="53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965C2F7-6D64-4825-8DD8-D506CB0AF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495"/>
            <a:ext cx="12192000" cy="54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A7DECFC-331C-4BF2-8567-BA3EFC43AB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058"/>
            <a:ext cx="12192000" cy="53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2023-07-17T11:24:12Z</dcterms:created>
  <dcterms:modified xsi:type="dcterms:W3CDTF">2023-07-17T11:24:12Z</dcterms:modified>
</cp:coreProperties>
</file>