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8055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4414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070" b="1" dirty="0"/>
              <a:t>Big Mountain Resort has recently installed an additional chair lift to help increase </a:t>
            </a:r>
            <a:r>
              <a:rPr lang="en-IN" sz="1070" b="1" dirty="0" smtClean="0"/>
              <a:t>the distribution </a:t>
            </a:r>
            <a:r>
              <a:rPr lang="en-IN" sz="1070" b="1" dirty="0"/>
              <a:t>of visitors across the mountain. This additional chair increases </a:t>
            </a:r>
            <a:r>
              <a:rPr lang="en-IN" sz="1070" b="1" dirty="0" smtClean="0"/>
              <a:t>their operating </a:t>
            </a:r>
            <a:r>
              <a:rPr lang="en-IN" sz="1070" b="1" dirty="0"/>
              <a:t>costs by $1,540,000 this season.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19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profit margin should remain &gt;=9.2% 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 smtClean="0"/>
              <a:t>Ways to maximize the revenue for the available infrastructure by increasing the footfall and/or the pricing.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070" b="1" dirty="0" smtClean="0"/>
              <a:t>Huge competition in the market(330 similar resorts)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no of operational days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70" b="1" dirty="0" smtClean="0"/>
              <a:t>Weather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 file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071" b="1"/>
            </a:lvl1pPr>
          </a:lstStyle>
          <a:p>
            <a:pPr marL="228600" indent="-228600">
              <a:buFont typeface="+mj-lt"/>
              <a:buAutoNum type="arabicPeriod"/>
            </a:pPr>
            <a:r>
              <a:rPr lang="en-IN" dirty="0"/>
              <a:t>Jimmy Blackburn, Director of Operations</a:t>
            </a:r>
          </a:p>
          <a:p>
            <a:pPr marL="228600" indent="-228600">
              <a:buFont typeface="+mj-lt"/>
              <a:buAutoNum type="arabicPeriod"/>
            </a:pPr>
            <a:r>
              <a:rPr lang="en-IN" dirty="0"/>
              <a:t>Alesha </a:t>
            </a:r>
            <a:r>
              <a:rPr lang="en-IN" dirty="0" err="1"/>
              <a:t>Eisen</a:t>
            </a:r>
            <a:r>
              <a:rPr lang="en-IN" dirty="0"/>
              <a:t>, the Database Manager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513197" cy="62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b="1" dirty="0" smtClean="0"/>
              <a:t>Big </a:t>
            </a:r>
            <a:r>
              <a:rPr lang="en-US" b="1" dirty="0"/>
              <a:t>Mountain </a:t>
            </a:r>
            <a:r>
              <a:rPr lang="en-US" b="1" dirty="0" smtClean="0"/>
              <a:t>Resort needs to offset the increase in </a:t>
            </a:r>
            <a:r>
              <a:rPr lang="en-US" b="1" dirty="0"/>
              <a:t>operating </a:t>
            </a:r>
            <a:r>
              <a:rPr lang="en-US" b="1" dirty="0" smtClean="0"/>
              <a:t>costs($1,540,000) this season to keep up with the profit margin </a:t>
            </a:r>
            <a:r>
              <a:rPr lang="en-US" b="1" dirty="0"/>
              <a:t>of </a:t>
            </a:r>
            <a:r>
              <a:rPr lang="en-US" b="1" dirty="0" smtClean="0"/>
              <a:t>9.2%.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447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Prakash Kumar</cp:lastModifiedBy>
  <cp:revision>6</cp:revision>
  <dcterms:modified xsi:type="dcterms:W3CDTF">2020-05-12T18:43:52Z</dcterms:modified>
</cp:coreProperties>
</file>