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Telecom Industry - What </a:t>
            </a:r>
            <a:r>
              <a:rPr lang="en-US" sz="6000" dirty="0"/>
              <a:t>influences </a:t>
            </a:r>
            <a:r>
              <a:rPr lang="en-US" sz="6000" dirty="0" smtClean="0"/>
              <a:t>customers to churn?</a:t>
            </a:r>
            <a:endParaRPr lang="en-US" sz="1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Prakash Kumar</a:t>
            </a:r>
          </a:p>
          <a:p>
            <a:r>
              <a:rPr lang="en-US" dirty="0" smtClean="0"/>
              <a:t>Springboard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6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9848" y="2121408"/>
            <a:ext cx="3952913" cy="4050792"/>
          </a:xfrm>
        </p:spPr>
        <p:txBody>
          <a:bodyPr/>
          <a:lstStyle/>
          <a:p>
            <a:r>
              <a:rPr lang="en-US" dirty="0" smtClean="0"/>
              <a:t>Yes – People paying higher monthly charges tend to churn more.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839" y="1580881"/>
            <a:ext cx="5466747" cy="396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longer CONTRACT?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865" y="2051698"/>
            <a:ext cx="5732076" cy="412050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2121408"/>
            <a:ext cx="4094580" cy="4050792"/>
          </a:xfrm>
        </p:spPr>
        <p:txBody>
          <a:bodyPr/>
          <a:lstStyle/>
          <a:p>
            <a:r>
              <a:rPr lang="en-US" dirty="0" smtClean="0"/>
              <a:t>No – People on longer contract seem to be more loyal.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7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Tends to be MORE LOYAL – OLD/Young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8" y="2093976"/>
            <a:ext cx="5293837" cy="4051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270" y="1428278"/>
            <a:ext cx="6529288" cy="492872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4494727" y="1751527"/>
            <a:ext cx="1700011" cy="3348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20485" y="5769735"/>
            <a:ext cx="1687132" cy="11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1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208" y="215138"/>
            <a:ext cx="10058400" cy="1609344"/>
          </a:xfrm>
        </p:spPr>
        <p:txBody>
          <a:bodyPr/>
          <a:lstStyle/>
          <a:p>
            <a:r>
              <a:rPr lang="en-US" dirty="0" smtClean="0"/>
              <a:t>What About Gender?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29" y="2194560"/>
            <a:ext cx="4754563" cy="363860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06208" y="2025040"/>
            <a:ext cx="4754880" cy="3977640"/>
          </a:xfrm>
        </p:spPr>
        <p:txBody>
          <a:bodyPr/>
          <a:lstStyle/>
          <a:p>
            <a:r>
              <a:rPr lang="en-US" dirty="0" smtClean="0"/>
              <a:t>Gender does not seem to be a deciding factor.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9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People with Family Tend to Churn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Its opposite – People settled in their personal life seem to be settled on your network too.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826" y="1949032"/>
            <a:ext cx="5954422" cy="4468695"/>
          </a:xfrm>
        </p:spPr>
      </p:pic>
    </p:spTree>
    <p:extLst>
      <p:ext uri="{BB962C8B-B14F-4D97-AF65-F5344CB8AC3E}">
        <p14:creationId xmlns:p14="http://schemas.microsoft.com/office/powerpoint/2010/main" val="272693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BE THE FOCUS TO MAKE THEM STICK?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Improve upon cost.</a:t>
            </a:r>
          </a:p>
          <a:p>
            <a:r>
              <a:rPr lang="en-US" dirty="0" smtClean="0"/>
              <a:t>Incentivize longer contracts</a:t>
            </a:r>
          </a:p>
          <a:p>
            <a:r>
              <a:rPr lang="en-US" dirty="0" smtClean="0"/>
              <a:t>Improve Internet and Internet-based services such as streaming and content.</a:t>
            </a:r>
          </a:p>
          <a:p>
            <a:r>
              <a:rPr lang="en-US" dirty="0" smtClean="0"/>
              <a:t>Target singles with more attractive offers.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939" y="1307441"/>
            <a:ext cx="5548622" cy="5096579"/>
          </a:xfrm>
        </p:spPr>
      </p:pic>
    </p:spTree>
    <p:extLst>
      <p:ext uri="{BB962C8B-B14F-4D97-AF65-F5344CB8AC3E}">
        <p14:creationId xmlns:p14="http://schemas.microsoft.com/office/powerpoint/2010/main" val="2647840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</TotalTime>
  <Words>125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Telecom Industry - What influences customers to churn?</vt:lpstr>
      <vt:lpstr>Charges?</vt:lpstr>
      <vt:lpstr>longer CONTRACT?</vt:lpstr>
      <vt:lpstr>Who Tends to be MORE LOYAL – OLD/Young</vt:lpstr>
      <vt:lpstr>What About Gender?</vt:lpstr>
      <vt:lpstr>DO People with Family Tend to Churn More?</vt:lpstr>
      <vt:lpstr>What SHOULD BE THE FOCUS TO MAKE THEM STICK?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Industry - What influences customers to churn?</dc:title>
  <dc:creator>Prakash Kumar</dc:creator>
  <cp:lastModifiedBy>Prakash Kumar</cp:lastModifiedBy>
  <cp:revision>3</cp:revision>
  <dcterms:created xsi:type="dcterms:W3CDTF">2021-03-21T06:36:23Z</dcterms:created>
  <dcterms:modified xsi:type="dcterms:W3CDTF">2021-03-21T06:56:19Z</dcterms:modified>
</cp:coreProperties>
</file>