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79" r:id="rId3"/>
    <p:sldId id="257" r:id="rId4"/>
    <p:sldId id="280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88ACA-9B3A-4451-8BBD-6694A6CA1AC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B8B6-8FD9-4E54-90E2-744DC09A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3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7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16C50B-A0BA-47C7-A6AC-14E6F9EE4C7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sharpcorner.com/members/prakash-tripathi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610702"/>
            <a:ext cx="8287577" cy="1266354"/>
          </a:xfrm>
        </p:spPr>
        <p:txBody>
          <a:bodyPr/>
          <a:lstStyle/>
          <a:p>
            <a:pPr algn="ctr"/>
            <a:r>
              <a:rPr lang="en-US" dirty="0"/>
              <a:t>Working with C# 7.0 in Visual Studio 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3324" y="540410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Prakash 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Senior Consultant/ Tech Lead at Deloitte Consulting Hyderabad</a:t>
            </a:r>
          </a:p>
          <a:p>
            <a:r>
              <a:rPr lang="en-US" dirty="0" smtClean="0"/>
              <a:t>Microsoft MVP – 2016 </a:t>
            </a:r>
            <a:r>
              <a:rPr lang="en-US" sz="1600" dirty="0" smtClean="0"/>
              <a:t>(Visual Studio and Development Technologies)</a:t>
            </a:r>
          </a:p>
          <a:p>
            <a:r>
              <a:rPr lang="en-US" dirty="0" smtClean="0"/>
              <a:t>C# Corner MVP – 2015 &amp; 2016</a:t>
            </a:r>
          </a:p>
          <a:p>
            <a:r>
              <a:rPr lang="en-US" dirty="0" smtClean="0"/>
              <a:t>Certified Scrum Master</a:t>
            </a:r>
          </a:p>
          <a:p>
            <a:r>
              <a:rPr lang="en-US" dirty="0" smtClean="0"/>
              <a:t>Blogs/Articles: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www.c-sharpcorner.com/members/prakash-tripathi2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9462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7 features - any favorite from audience?</a:t>
            </a:r>
          </a:p>
          <a:p>
            <a:r>
              <a:rPr lang="en-US" dirty="0" smtClean="0"/>
              <a:t>Value tuple (</a:t>
            </a:r>
            <a:r>
              <a:rPr lang="en-US" dirty="0" err="1" smtClean="0"/>
              <a:t>System.ValueTuple</a:t>
            </a:r>
            <a:r>
              <a:rPr lang="en-US" dirty="0" smtClean="0"/>
              <a:t>) and </a:t>
            </a:r>
            <a:r>
              <a:rPr lang="en-US" dirty="0"/>
              <a:t>Tuple </a:t>
            </a:r>
            <a:r>
              <a:rPr lang="en-US" dirty="0" smtClean="0"/>
              <a:t>deconstruction – Demo1</a:t>
            </a:r>
          </a:p>
          <a:p>
            <a:r>
              <a:rPr lang="en-US" dirty="0"/>
              <a:t>Local </a:t>
            </a:r>
            <a:r>
              <a:rPr lang="en-US" dirty="0" smtClean="0"/>
              <a:t>Function – Demo2</a:t>
            </a:r>
          </a:p>
          <a:p>
            <a:r>
              <a:rPr lang="en-US" dirty="0" smtClean="0"/>
              <a:t>ref </a:t>
            </a:r>
            <a:r>
              <a:rPr lang="en-US" dirty="0"/>
              <a:t>returns and ref </a:t>
            </a:r>
            <a:r>
              <a:rPr lang="en-US" dirty="0" smtClean="0"/>
              <a:t>local – Demo3</a:t>
            </a:r>
          </a:p>
          <a:p>
            <a:r>
              <a:rPr lang="en-US" dirty="0" smtClean="0"/>
              <a:t>Out improvement – Demo4</a:t>
            </a:r>
          </a:p>
          <a:p>
            <a:r>
              <a:rPr lang="en-US" dirty="0"/>
              <a:t>Pattern Matching – </a:t>
            </a:r>
            <a:r>
              <a:rPr lang="en-US" dirty="0" smtClean="0"/>
              <a:t>Demo5</a:t>
            </a:r>
          </a:p>
          <a:p>
            <a:r>
              <a:rPr lang="en-US" dirty="0"/>
              <a:t>Exception </a:t>
            </a:r>
            <a:r>
              <a:rPr lang="en-US" dirty="0" smtClean="0"/>
              <a:t>improvement – Demo6</a:t>
            </a:r>
          </a:p>
          <a:p>
            <a:r>
              <a:rPr lang="en-US" dirty="0" smtClean="0"/>
              <a:t>Literal improvements – Demo7</a:t>
            </a:r>
          </a:p>
          <a:p>
            <a:r>
              <a:rPr lang="en-US" dirty="0" err="1" smtClean="0"/>
              <a:t>QnA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89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610702"/>
            <a:ext cx="8287577" cy="1266354"/>
          </a:xfrm>
        </p:spPr>
        <p:txBody>
          <a:bodyPr/>
          <a:lstStyle/>
          <a:p>
            <a:pPr algn="ctr"/>
            <a:r>
              <a:rPr lang="en-US" dirty="0" err="1" smtClean="0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8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983" y="1801368"/>
            <a:ext cx="8287577" cy="3300984"/>
          </a:xfrm>
        </p:spPr>
        <p:txBody>
          <a:bodyPr/>
          <a:lstStyle/>
          <a:p>
            <a:pPr algn="ctr"/>
            <a:r>
              <a:rPr lang="en-US" dirty="0" smtClean="0"/>
              <a:t>Thanks for attending the session. You may reach out to my twitter handle @</a:t>
            </a:r>
            <a:r>
              <a:rPr lang="en-US" b="1" dirty="0" err="1" smtClean="0"/>
              <a:t>Prakash_MANIT</a:t>
            </a:r>
            <a:r>
              <a:rPr lang="en-US" dirty="0" smtClean="0"/>
              <a:t> for any additional query.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1282</TotalTime>
  <Words>120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Working with C# 7.0 in Visual Studio 2017</vt:lpstr>
      <vt:lpstr>About Me</vt:lpstr>
      <vt:lpstr>Agenda</vt:lpstr>
      <vt:lpstr>QnA</vt:lpstr>
      <vt:lpstr>Thanks for attending the session. You may reach out to my twitter handle @Prakash_MANIT for any additional query.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SPEEDUP TEST DRIVEN DEVELOPMENT USING VS-2015</dc:title>
  <dc:creator>Tripathi, Prakash</dc:creator>
  <cp:lastModifiedBy>Tripathi, Prakash</cp:lastModifiedBy>
  <cp:revision>71</cp:revision>
  <dcterms:created xsi:type="dcterms:W3CDTF">2016-08-06T13:35:21Z</dcterms:created>
  <dcterms:modified xsi:type="dcterms:W3CDTF">2017-03-18T05:03:10Z</dcterms:modified>
</cp:coreProperties>
</file>