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PRAKASH RAJ M</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vt:lpstr>
      <vt:lpstr>Calibri</vt:lpstr>
      <vt:lpstr>Söhne</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9</cp:revision>
  <dcterms:modified xsi:type="dcterms:W3CDTF">2024-04-04T16:55:19Z</dcterms:modified>
</cp:coreProperties>
</file>