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5122-C2B5-43EF-F1E9-2540CBF4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1AB0B-BF0F-040A-D0AC-369663132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BF580-FCEF-A477-D131-741B1B4E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B098-6F68-98B8-ECFB-5BE48882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42CA-07E6-02AE-A532-5A265B6F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1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BB9B-BE29-73D0-2189-DAA9227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A584D-31F1-D648-3BD4-7871397B0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5CF4-7457-58B5-4272-C2787494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5924-0278-3151-207D-AC42BA19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7E05-3045-A449-D5CF-01342FA8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60F57-DA2F-DB68-B885-41DBE9321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5D669-BE2A-0521-65C1-ECD3F598A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4918C-7476-DF98-8024-706561C8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916B-4DC1-F03E-567D-63A0D4AF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E30A-2F13-2533-D76A-AC1C8465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9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663D-20A5-524A-5994-7CF3C216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790B-9E85-3059-C846-C6009F43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D2DE-D8D8-1CF6-DA6D-5B2D5390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BDE1-4E8E-57CF-7A09-77A528E2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F634A-5F44-74EB-8932-43385FCA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6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8FAD-BB11-B78B-5780-30A354CE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A1DE-5577-1AB5-D2E2-F0DD280E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99E04-F0FF-B007-01A4-7EE77B1E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63FFA-25E0-21F1-6673-08F02D26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8A79-DC37-12C5-177C-2476962D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622E-2284-C369-9E7E-D68614C1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11FE-F00F-AA95-C7DC-1A3383225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705B7-1F36-5836-C782-4ACFC0386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8716-F76F-8FFC-4F5B-7B416E49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BFF1-E54A-6E72-3A46-07893127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8DC1-5E11-20A9-FB03-3066FA56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4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4FFD-6C56-C9DC-208D-0709FCE8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8B7C-DC89-7072-8034-77F1D44B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82110-A6A4-1438-324B-DEF6906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F1866-B06B-4996-0C1C-1272C141E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6EC74-3213-F9CD-DD41-5979A11D5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00917-EA4F-1CBF-472E-D80406C5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A4636-2FC4-ADD2-F937-86A3831D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10186-EAD7-E05C-C359-BCDEDC9D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166F-BA28-7F35-1F65-C5E8D368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B96A2-E048-C593-A2C1-71B22A97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539E-1E2B-B01A-4303-7C2D601B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0E153-57AE-D92D-0149-524330FE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E2090-3D73-D07F-87E4-37EF7696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FF6F9-8F85-E532-89F4-E6DCAD55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EA48E-75E2-0A64-FEB2-8DA59EE1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04E2-14F3-DF77-2B42-93C20E3A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A805-258E-DF35-9C9C-E267BECB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A846-C7C7-3984-4EB0-4CD695E2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E16FE-9169-9B08-1098-F1DB6DF9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927D9-B54D-4DA7-FCE9-9CADEEFD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B6FF1-A571-0CAF-7430-41AD30CB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107A-A74A-0F2A-25B4-305617F0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7D537-932E-2B11-5AB1-C655B5357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5B030-9C49-D10B-2B94-610CA65EA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A19E0-5D31-1C64-6D52-17257BEC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1B2A8-8E1E-60FD-17EF-F5559B51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5AED2-F4BD-514B-A11A-975F61D6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EC8ED-61A5-C49A-F395-94B09804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55C8-3BE6-0BFF-8845-B63357850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1546-3F60-F0DB-391A-0042EC3A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5097E-5C05-4034-A1D2-3C11AE508E3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ABC0-0975-41D3-1988-426C9BC84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8CCE7-5DC7-4CB1-98CD-8933C1AF1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61871-A625-44F5-BE69-91D9795A0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E80A-78C3-CF28-4232-2D3FB944C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909" y="2520156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11500" dirty="0"/>
              <a:t>Seaborn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31D3B-EE2F-5804-152F-199F7E19B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907756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Visualization in Python</a:t>
            </a:r>
          </a:p>
        </p:txBody>
      </p:sp>
      <p:sp>
        <p:nvSpPr>
          <p:cNvPr id="4" name="AutoShape 2" descr="User guide and tutorial — seaborn 0.11.2 documentation">
            <a:extLst>
              <a:ext uri="{FF2B5EF4-FFF2-40B4-BE49-F238E27FC236}">
                <a16:creationId xmlns:a16="http://schemas.microsoft.com/office/drawing/2014/main" id="{267D69B5-2AD4-4A1F-ABEA-FC471E5662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Visualization with Seaborn">
            <a:extLst>
              <a:ext uri="{FF2B5EF4-FFF2-40B4-BE49-F238E27FC236}">
                <a16:creationId xmlns:a16="http://schemas.microsoft.com/office/drawing/2014/main" id="{3E7F2BFC-4249-631A-4935-62ADEB65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384" y="1249958"/>
            <a:ext cx="4914142" cy="49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0338-2946-DAA1-BAB9-DB74EF63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Seaborn Color Palette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87FB7-3C94-3CCC-FE96-ABE12D86A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Seaborn has a reputation for making plots and graphs more attractive using attractive colors and color combinations.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In data visualization, color is necessarily involved, and colors have an influence on their observer.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Color plays an important role than any other aspect in the visualizations.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When used effectively, color adds more value to the plot.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6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C7D7-84DB-3219-379F-55F75D70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Plotting with the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relplot</a:t>
            </a:r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FC23-0E7F-E8A7-466C-B739710C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Seaborn library provides us with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relplot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() function and this function provides access to several different axes-level.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kind parameter selects the underlying axes-level function to use:</a:t>
            </a:r>
          </a:p>
          <a:p>
            <a:pPr indent="63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scatterplot() (with kind=”scatter”)</a:t>
            </a:r>
          </a:p>
          <a:p>
            <a:pPr indent="63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lineplot</a:t>
            </a: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() (with kind=”line”)</a:t>
            </a:r>
          </a:p>
          <a:p>
            <a:pPr algn="l"/>
            <a:r>
              <a:rPr lang="en-US" b="0" i="1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default value for the parameter kind is ‘scatter’ which means that by default this function would return a scatterplot.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5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93D8-DA05-56EE-DB22-2BC0D4E3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7EC0-4DF5-1DE9-5B33-67CFF939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8564" cy="4351338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Histograms represent the data distribution by forming bins along with the range of the data and then drawing bars to show the number of observations that fall in each bin.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In Seaborn we use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distplot</a:t>
            </a: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() 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function to plot histograms.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5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9D29-2652-E968-B908-F2F6F24D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Bar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0FC1-0735-2328-A032-DF5B3634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Seaborn supports many types of bar plots and you will see a few of them here. 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Vertical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barplot</a:t>
            </a:r>
            <a:endParaRPr lang="en-US" b="0" i="0" dirty="0">
              <a:solidFill>
                <a:srgbClr val="111111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barplot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 plot below shows the survivors of the titanic crash based on category.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Horizontal 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barplot</a:t>
            </a:r>
            <a:endParaRPr lang="en-US" b="0" i="0" dirty="0">
              <a:solidFill>
                <a:srgbClr val="111111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To draw a horizontal plot pass ‘h’ to the parameter, orient of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barplot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 function.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9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F30E-D874-C640-DA50-157CFA03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Point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1E1C-1797-6122-E15E-6132AD697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Point plot is used to show point estimates and confidence intervals using scatter plot glyphs.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Point plots can be more useful than bar plots for focusing comparisons between different levels of one or more categorical variables.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219B-1A30-1DDC-6AA3-AE565AB9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Joint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0CD8-82E8-AFBD-E91A-CA5E23D5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Point Plot draws a plot of two variables with bivariate and univariate graphs.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It uses the Scatter Plot and Histogram.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Joint Plot can also display data using Kernel Density Estimate (KDE) and Hexagons.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can also draw a Regression Line in Scatter Plot.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C7FC-4BB1-A7A1-EB6F-9919C1F8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Regplot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54CA-BB33-0A4A-88CD-6224423D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Regplot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 is one of the functions in Seaborn that are used to visualize the linear relationship as determined through regression.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Also, you‘ll see a slightly shaded portion around the regression line which indicates how much the pints are scattered around a certain area.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08E0-00BF-32FD-5949-15728359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Box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6F6E-CDE5-FC53-4283-8A34860E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box plot, also called the box and whisker diagram is used for depicting groups of numerical data through the quartiles.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It is known as the box and whisker diagram because it is composed of a box and whiskers. Boxplot is also used for detecting the outlier in a data set.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 box plot is composed of a summary of 5 different data points: the minimum, first quartile, median, third quartile, and maximum.</a:t>
            </a:r>
          </a:p>
          <a:p>
            <a:pPr indent="63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Minimum</a:t>
            </a:r>
          </a:p>
          <a:p>
            <a:pPr indent="63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First Quartile or 25%</a:t>
            </a:r>
          </a:p>
          <a:p>
            <a:pPr indent="63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Median (Second Quartile) or 50%</a:t>
            </a:r>
          </a:p>
          <a:p>
            <a:pPr indent="63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Third Quartile or 75%</a:t>
            </a:r>
          </a:p>
          <a:p>
            <a:pPr indent="63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Maximum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9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6732-960B-5DDA-6B8B-D9370ACC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Violin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7801-8FBB-91E1-2E4F-FD76CFC24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Violin plots also like boxplots summarize numeric data over a set of categories.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They are essentially a box plot with a kernel density estimate (KDE) overlaid along with the range of the box and reflected to make it look nice.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Unlike a box plot, in which all of the plot components correspond to actual data points, the violin plot features a kernel density estimation of the underlying distribution.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8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AFC7-A7AE-4BFF-2C9C-CD361D13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Heatmap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4D9D-ECAD-AA17-8631-207D176C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 heatmap is a two-dimensional graphical representation of data where the individual values that are contained in a matrix are represented as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colours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In Seaborn, we can make annotated heatmaps which can be tweaked using Matplotlib as per requirement.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4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FFB0-F11F-A34F-5BD4-E60AEB6B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Seaborn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5375-2B84-49A6-A51F-0DA30080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Seaborn is an amazing </a:t>
            </a:r>
            <a:r>
              <a:rPr lang="en-US" b="0" i="0" u="none" strike="noStrike" dirty="0">
                <a:solidFill>
                  <a:srgbClr val="4DB2EC"/>
                </a:solidFill>
                <a:effectLst/>
                <a:latin typeface="Poppins" panose="00000500000000000000" pitchFamily="2" charset="0"/>
              </a:rPr>
              <a:t>data visualization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library for statistical graphics plotting in </a:t>
            </a:r>
            <a:r>
              <a:rPr lang="en-US" b="0" i="0" u="none" strike="noStrike" dirty="0">
                <a:solidFill>
                  <a:srgbClr val="4DB2EC"/>
                </a:solidFill>
                <a:effectLst/>
                <a:latin typeface="Poppins" panose="00000500000000000000" pitchFamily="2" charset="0"/>
              </a:rPr>
              <a:t>Python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It provides beautiful default styles and color palettes to make statistical plots more attractive.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It is built on the top of the </a:t>
            </a:r>
            <a:r>
              <a:rPr lang="en-US" b="0" i="0" u="none" strike="noStrike" dirty="0">
                <a:solidFill>
                  <a:srgbClr val="4DB2EC"/>
                </a:solidFill>
                <a:effectLst/>
                <a:latin typeface="Poppins" panose="00000500000000000000" pitchFamily="2" charset="0"/>
              </a:rPr>
              <a:t>matplotlib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 library and also closely integrated to the data structures from pandas. </a:t>
            </a:r>
          </a:p>
        </p:txBody>
      </p:sp>
    </p:spTree>
    <p:extLst>
      <p:ext uri="{BB962C8B-B14F-4D97-AF65-F5344CB8AC3E}">
        <p14:creationId xmlns:p14="http://schemas.microsoft.com/office/powerpoint/2010/main" val="424762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2056-6A48-DD37-3C5A-A076EFB9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Cluster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2928-2F60-FF12-9124-955A3E61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Cluster map method plots a matrix dataset as a hierarchically-clustered heatmap.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It uses hierarchical clusters to order data by similarity.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This reorganizes the data for the rows and columns and displays similar content next to one another for even more depth of understanding the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5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2C00-FF2B-7D34-B348-A5B02C3D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Facetgrid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983C-ED3B-A5C2-0B47-4C28384EF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Facet grid forms a matrix of panels defined by row and column by dividing the variables.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Due to panels, a single plot looks like multiple plots.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It is very helpful to analyze all combinations in two discrete variables.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advantage of using Facet is, we can input another variable into the plot.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2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5658-EB8B-6248-71AC-D63FD9D2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Pair 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F301-4E4E-A5A9-35BC-5B01B15F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Pair plot creates a grid of Axes such that each numeric variable in data will be shared across the y-axes across a single row and the x-axes across a single column.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The diagonal plots are treated differently: a univariate distribution plot is drawn to show the marginal distribution of the data in each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10F3-35BF-5E5F-93EA-A32CD4F2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Installing Seaborn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1EAF-5F65-7D21-620F-802F035C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Using Pip Installer</a:t>
            </a:r>
          </a:p>
          <a:p>
            <a:pPr indent="6350"/>
            <a:r>
              <a:rPr lang="en-US" dirty="0"/>
              <a:t>Pip install seaborn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Also, make sure you have the following dependencies installed on your computer: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Python 3.6+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NumPy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SciPy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Pandas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Matplotlib</a:t>
            </a:r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32A-BEC3-76A5-B0A5-7DD59059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Load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4BA7-6970-635C-F1EE-08F7766E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we </a:t>
            </a:r>
            <a:r>
              <a:rPr lang="en-US" dirty="0">
                <a:solidFill>
                  <a:srgbClr val="222222"/>
                </a:solidFill>
                <a:latin typeface="Poppins" panose="00000500000000000000" pitchFamily="2" charset="0"/>
              </a:rPr>
              <a:t>can i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mport in-built datasets from seaborn that are automatically downloaded at the time of installation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You can also use Pandas to import any dataset but using in-built datasets can come really handy with Seaborn.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90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3011-3CF2-28BE-8033-BFF07F78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Poppins" panose="00000500000000000000" pitchFamily="2" charset="0"/>
              </a:rPr>
              <a:t>Styling and Themes in Seaborn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83D85-A6FA-9FF0-1DE9-E1268329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Matplotlib library is highly customizable, but it may be hard for us to tweak the right setting to get an attractive and good looking plot.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Unlike Matplotlib, Seaborn comes packed with customized themes and a high-level interface for customizing and controlling the look of Matplotlib figures.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4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E4B3-C667-31C9-BCD4-09796E20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Seaborn Vs Matplotlib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0247-8982-2DC1-5246-F3E10022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Seaborn is built on top of Python’s core visualization library Matplotlib. It is meant to serve as a complement, and not a replacement.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 features help in −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Built in themes for styling matplotlib graphics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Visualizing univariate and bivariate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Fitting in and visualizing linear regression models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Plotting statistical time series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Seaborn works well with NumPy and Pandas data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It comes with built in themes for styling Matplotlib graphics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1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2BA-540D-D847-8E7E-C7830836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Seaborn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A82F-B699-B4E5-E875-2B84D4996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Seaborn supports various themes that can make styling the plots really easy and save a lot of time. 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Using the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set_style</a:t>
            </a: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() 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function of Seaborn we can set any of the themes available on Seaborn library.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Here are a few of the popular themes: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Darkgrid</a:t>
            </a:r>
            <a:endParaRPr lang="en-US" b="0" i="0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Whitegrid</a:t>
            </a:r>
            <a:endParaRPr lang="en-US" b="0" i="0" dirty="0">
              <a:solidFill>
                <a:srgbClr val="222222"/>
              </a:solidFill>
              <a:effectLst/>
              <a:latin typeface="Poppins" panose="000005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Dark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White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Ticks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312B-5483-B492-1B03-6DE1FC5B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Themes can be customized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3AC0-A381-841C-52F1-04A42D12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But having just a limited number of themes might not be that great as we always wish for some flexibility.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Keeping this mind, these styles are customizable and can be customized by passing a dictionary of parameters to the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set_style</a:t>
            </a: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() 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function of Seaborn library.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Parameters available are viewed using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axes_style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()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19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7B66-6EAA-FECB-42BF-00AF417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Themes can be customized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8542-9CE5-01E0-5552-EAD7565F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Seaborn also allows us to control individual elements of our graphs and thus we can control the scale of these elements or the plot by using the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set_context</a:t>
            </a:r>
            <a:r>
              <a:rPr lang="en-US" b="1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() </a:t>
            </a: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function.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We have four preset templates for contexts, based on relative size, the contexts are named as follows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Paper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Talk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Poppins" panose="00000500000000000000" pitchFamily="2" charset="0"/>
              </a:rPr>
              <a:t>Poster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2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1210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Poppins</vt:lpstr>
      <vt:lpstr>Office Theme</vt:lpstr>
      <vt:lpstr> Seaborn</vt:lpstr>
      <vt:lpstr>What is Seaborn ?</vt:lpstr>
      <vt:lpstr>Installing Seaborn</vt:lpstr>
      <vt:lpstr>Load Data</vt:lpstr>
      <vt:lpstr>Styling and Themes in Seaborn</vt:lpstr>
      <vt:lpstr>Seaborn Vs Matplotlib</vt:lpstr>
      <vt:lpstr>Seaborn Themes</vt:lpstr>
      <vt:lpstr>Themes can be customized</vt:lpstr>
      <vt:lpstr>Themes can be customized</vt:lpstr>
      <vt:lpstr>Seaborn Color Palette</vt:lpstr>
      <vt:lpstr>Plotting with the relplot function</vt:lpstr>
      <vt:lpstr>Histogram</vt:lpstr>
      <vt:lpstr>Bar Plot</vt:lpstr>
      <vt:lpstr>Point Plot</vt:lpstr>
      <vt:lpstr>Joint Plot</vt:lpstr>
      <vt:lpstr>Regplot</vt:lpstr>
      <vt:lpstr>Box Plot</vt:lpstr>
      <vt:lpstr>Violin Plot</vt:lpstr>
      <vt:lpstr>Heatmap</vt:lpstr>
      <vt:lpstr>Cluster map</vt:lpstr>
      <vt:lpstr>Facetgrid</vt:lpstr>
      <vt:lpstr>Pair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Seaborn</dc:title>
  <dc:creator>Ajitabh Mahalkari</dc:creator>
  <cp:lastModifiedBy>Ajitabh Mahalkari</cp:lastModifiedBy>
  <cp:revision>19</cp:revision>
  <dcterms:created xsi:type="dcterms:W3CDTF">2022-06-20T15:52:06Z</dcterms:created>
  <dcterms:modified xsi:type="dcterms:W3CDTF">2022-06-20T17:04:12Z</dcterms:modified>
</cp:coreProperties>
</file>