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E8BE1E71-8703-477B-8B60-D0AC7A997B14}" type="slidenum">
              <a:rPr lang="en-IN" smtClean="0"/>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8BE1E71-8703-477B-8B60-D0AC7A997B14}" type="slidenum">
              <a:rPr lang="en-IN" smtClean="0"/>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8BE1E71-8703-477B-8B60-D0AC7A997B14}" type="slidenum">
              <a:rPr lang="en-IN" smtClean="0"/>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5D078F-E177-4EC3-AD91-4D82A564432F}" type="datetimeFigureOut">
              <a:rPr lang="en-US" smtClean="0"/>
              <a:t>11/5/2017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8BE1E71-8703-477B-8B60-D0AC7A997B1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95D078F-E177-4EC3-AD91-4D82A564432F}" type="datetimeFigureOut">
              <a:rPr lang="en-US" smtClean="0"/>
              <a:t>11/5/2017</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E8BE1E71-8703-477B-8B60-D0AC7A997B1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95D078F-E177-4EC3-AD91-4D82A564432F}" type="datetimeFigureOut">
              <a:rPr lang="en-US" smtClean="0"/>
              <a:t>11/5/2017</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8BE1E71-8703-477B-8B60-D0AC7A997B1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ocket.io/get-started/chat/" TargetMode="External"/><Relationship Id="rId2" Type="http://schemas.openxmlformats.org/officeDocument/2006/relationships/hyperlink" Target="http://www.programwitherik.com/getting-started-with-socket-io-node-js-and-express/" TargetMode="External"/><Relationship Id="rId1" Type="http://schemas.openxmlformats.org/officeDocument/2006/relationships/slideLayout" Target="../slideLayouts/slideLayout2.xml"/><Relationship Id="rId4" Type="http://schemas.openxmlformats.org/officeDocument/2006/relationships/hyperlink" Target="http://cdnjs.cloudflare.com/ajax/libs/jquery/1.10.2/jquery.min.j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Web Chat</a:t>
            </a:r>
            <a:endParaRPr lang="en-IN" dirty="0"/>
          </a:p>
        </p:txBody>
      </p:sp>
      <p:sp>
        <p:nvSpPr>
          <p:cNvPr id="3" name="Subtitle 2"/>
          <p:cNvSpPr>
            <a:spLocks noGrp="1"/>
          </p:cNvSpPr>
          <p:nvPr>
            <p:ph type="subTitle" idx="1"/>
          </p:nvPr>
        </p:nvSpPr>
        <p:spPr/>
        <p:txBody>
          <a:bodyPr/>
          <a:lstStyle/>
          <a:p>
            <a:r>
              <a:rPr lang="en-IN" dirty="0" smtClean="0"/>
              <a:t>A Project using on node.js &amp; socket.io</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pPr lvl="0" fontAlgn="base"/>
            <a:r>
              <a:rPr lang="en-IN" dirty="0" smtClean="0"/>
              <a:t>Connecting to a database such that user’s information can be stored</a:t>
            </a:r>
          </a:p>
          <a:p>
            <a:pPr lvl="0" fontAlgn="base"/>
            <a:r>
              <a:rPr lang="en-IN" dirty="0" smtClean="0"/>
              <a:t>Don’t send the same message to the user that sent it himself. Instead, append the message directly as soon as he presses enter.</a:t>
            </a:r>
          </a:p>
          <a:p>
            <a:pPr lvl="0" fontAlgn="base"/>
            <a:r>
              <a:rPr lang="en-IN" dirty="0" smtClean="0"/>
              <a:t>Add “{user} is typing” functionality</a:t>
            </a:r>
          </a:p>
          <a:p>
            <a:pPr lvl="0" fontAlgn="base"/>
            <a:r>
              <a:rPr lang="en-IN" dirty="0" smtClean="0"/>
              <a:t>A facility for Group Chat</a:t>
            </a:r>
          </a:p>
          <a:p>
            <a:pPr lvl="0" fontAlgn="base"/>
            <a:r>
              <a:rPr lang="en-IN" dirty="0" smtClean="0"/>
              <a:t>Help and Feedback </a:t>
            </a:r>
            <a:r>
              <a:rPr lang="en-IN" dirty="0" smtClean="0"/>
              <a:t>Sections</a:t>
            </a:r>
            <a:endParaRPr lang="en-I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u="sng" dirty="0" smtClean="0">
                <a:hlinkClick r:id="rId2"/>
              </a:rPr>
              <a:t>http://www.programwitherik.com/getting-started-with-socket-io-node-js-and-express/</a:t>
            </a:r>
            <a:endParaRPr lang="en-IN" dirty="0" smtClean="0"/>
          </a:p>
          <a:p>
            <a:r>
              <a:rPr lang="en-IN" u="sng" dirty="0" smtClean="0">
                <a:hlinkClick r:id="rId3"/>
              </a:rPr>
              <a:t>https://socket.io/get-started/chat/</a:t>
            </a:r>
            <a:endParaRPr lang="en-IN" dirty="0" smtClean="0"/>
          </a:p>
          <a:p>
            <a:r>
              <a:rPr lang="en-IN" u="sng" dirty="0" smtClean="0">
                <a:hlinkClick r:id="rId4"/>
              </a:rPr>
              <a:t>http://cdnjs.cloudflare.com/ajax/libs/jquery/1.10.2/jquery.min.js/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Content Placeholder 2"/>
          <p:cNvSpPr>
            <a:spLocks noGrp="1"/>
          </p:cNvSpPr>
          <p:nvPr>
            <p:ph idx="1"/>
          </p:nvPr>
        </p:nvSpPr>
        <p:spPr/>
        <p:txBody>
          <a:bodyPr/>
          <a:lstStyle/>
          <a:p>
            <a:r>
              <a:rPr lang="en-IN" dirty="0" smtClean="0"/>
              <a:t>A Presentation by Shubham Prakash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 very simple cross- platform client-server chat application has been implemented in node.js with socket.io.  Its design is described, limitations are discussed, improvements are proposed and a user manual is included.</a:t>
            </a:r>
          </a:p>
          <a:p>
            <a:r>
              <a:rPr lang="en-IN" dirty="0" smtClean="0"/>
              <a:t>Implementing a chat server application provides a good opportunity for a beginner to design and implement a network-based system.  The design is done with CSS. It is implemented with node.js and socket.io, since is easy to program in, it precludes the need to deal with low-level memory management and includes powerful libraries for sockets and threads.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&amp; socket.io</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Node</a:t>
            </a:r>
            <a:r>
              <a:rPr lang="en-IN" dirty="0" smtClean="0"/>
              <a:t>.</a:t>
            </a:r>
            <a:r>
              <a:rPr lang="en-IN" b="1" dirty="0" smtClean="0"/>
              <a:t>js</a:t>
            </a:r>
            <a:r>
              <a:rPr lang="en-IN" dirty="0" smtClean="0"/>
              <a:t> is a platform built on Chrome's JavaScript runtime for easily building fast, scalable network applications. </a:t>
            </a:r>
            <a:r>
              <a:rPr lang="en-IN" b="1" dirty="0" smtClean="0"/>
              <a:t>Node</a:t>
            </a:r>
            <a:r>
              <a:rPr lang="en-IN" dirty="0" smtClean="0"/>
              <a:t>.</a:t>
            </a:r>
            <a:r>
              <a:rPr lang="en-IN" b="1" dirty="0" smtClean="0"/>
              <a:t>js uses</a:t>
            </a:r>
            <a:r>
              <a:rPr lang="en-IN" dirty="0" smtClean="0"/>
              <a:t> an event-driven, non-blocking I/O model that makes it lightweight and efficient, perfect for data-intensive real-time applications that run across distributed devices</a:t>
            </a:r>
            <a:r>
              <a:rPr lang="en-IN" dirty="0" smtClean="0"/>
              <a:t>.</a:t>
            </a:r>
          </a:p>
          <a:p>
            <a:r>
              <a:rPr lang="en-IN" b="1" dirty="0" smtClean="0"/>
              <a:t>Socket</a:t>
            </a:r>
            <a:r>
              <a:rPr lang="en-IN" dirty="0" smtClean="0"/>
              <a:t>.</a:t>
            </a:r>
            <a:r>
              <a:rPr lang="en-IN" b="1" dirty="0" smtClean="0"/>
              <a:t>IO</a:t>
            </a:r>
            <a:r>
              <a:rPr lang="en-IN" dirty="0" smtClean="0"/>
              <a:t> is a JavaScript library for </a:t>
            </a:r>
            <a:r>
              <a:rPr lang="en-IN" dirty="0" smtClean="0"/>
              <a:t>real-time </a:t>
            </a:r>
            <a:r>
              <a:rPr lang="en-IN" dirty="0" smtClean="0"/>
              <a:t>web applications. It enables </a:t>
            </a:r>
            <a:r>
              <a:rPr lang="en-IN" dirty="0" smtClean="0"/>
              <a:t>real-time</a:t>
            </a:r>
            <a:r>
              <a:rPr lang="en-IN" dirty="0" smtClean="0"/>
              <a:t>, bi-directional communication between web clients and servers.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&amp; Requirements</a:t>
            </a:r>
            <a:endParaRPr lang="en-IN" dirty="0"/>
          </a:p>
        </p:txBody>
      </p:sp>
      <p:sp>
        <p:nvSpPr>
          <p:cNvPr id="3" name="Content Placeholder 2"/>
          <p:cNvSpPr>
            <a:spLocks noGrp="1"/>
          </p:cNvSpPr>
          <p:nvPr>
            <p:ph idx="1"/>
          </p:nvPr>
        </p:nvSpPr>
        <p:spPr/>
        <p:txBody>
          <a:bodyPr>
            <a:noAutofit/>
          </a:bodyPr>
          <a:lstStyle/>
          <a:p>
            <a:r>
              <a:rPr lang="en-IN" sz="2300" dirty="0" smtClean="0"/>
              <a:t>The Application requires for the chat communications between people, so there will private web chat rooms based website in which two people can interact with each on the platform. When Chat Room is created, another member could join the room with given link, by providing name and e-mail address. There could be multiple chat rooms and many people chatting through them.</a:t>
            </a:r>
          </a:p>
          <a:p>
            <a:r>
              <a:rPr lang="en-IN" sz="2300" dirty="0" smtClean="0"/>
              <a:t>The USP of the system is that all the client application is based on JavaScript, which makes the system very fast a user friendly. Secondly the system will provide the user with easy to use and understand graphic interface. User can easily interact with the system with menus and text areas</a:t>
            </a:r>
            <a:r>
              <a:rPr lang="en-IN" sz="2300" dirty="0" smtClean="0"/>
              <a:t>.</a:t>
            </a:r>
            <a:endParaRPr lang="en-IN" sz="23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Page</a:t>
            </a:r>
            <a:endParaRPr lang="en-IN" dirty="0"/>
          </a:p>
        </p:txBody>
      </p:sp>
      <p:pic>
        <p:nvPicPr>
          <p:cNvPr id="4" name="Content Placeholder 3"/>
          <p:cNvPicPr>
            <a:picLocks noGrp="1"/>
          </p:cNvPicPr>
          <p:nvPr>
            <p:ph idx="1"/>
          </p:nvPr>
        </p:nvPicPr>
        <p:blipFill>
          <a:blip r:embed="rId2"/>
          <a:srcRect/>
          <a:stretch>
            <a:fillRect/>
          </a:stretch>
        </p:blipFill>
        <p:spPr bwMode="auto">
          <a:xfrm>
            <a:off x="914400" y="2076041"/>
            <a:ext cx="7772400" cy="398861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Creating A </a:t>
            </a:r>
            <a:r>
              <a:rPr lang="en-IN" dirty="0" err="1" smtClean="0"/>
              <a:t>ChatRoom</a:t>
            </a:r>
            <a:endParaRPr lang="en-IN" dirty="0"/>
          </a:p>
        </p:txBody>
      </p:sp>
      <p:pic>
        <p:nvPicPr>
          <p:cNvPr id="4" name="Content Placeholder 3"/>
          <p:cNvPicPr>
            <a:picLocks noGrp="1"/>
          </p:cNvPicPr>
          <p:nvPr>
            <p:ph idx="1"/>
          </p:nvPr>
        </p:nvPicPr>
        <p:blipFill>
          <a:blip r:embed="rId2"/>
          <a:srcRect/>
          <a:stretch>
            <a:fillRect/>
          </a:stretch>
        </p:blipFill>
        <p:spPr bwMode="auto">
          <a:xfrm>
            <a:off x="914400" y="2064661"/>
            <a:ext cx="7772400" cy="401137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Login</a:t>
            </a:r>
            <a:endParaRPr lang="en-IN" dirty="0"/>
          </a:p>
        </p:txBody>
      </p:sp>
      <p:pic>
        <p:nvPicPr>
          <p:cNvPr id="4" name="Content Placeholder 3"/>
          <p:cNvPicPr>
            <a:picLocks noGrp="1"/>
          </p:cNvPicPr>
          <p:nvPr>
            <p:ph idx="1"/>
          </p:nvPr>
        </p:nvPicPr>
        <p:blipFill>
          <a:blip r:embed="rId2"/>
          <a:srcRect/>
          <a:stretch>
            <a:fillRect/>
          </a:stretch>
        </p:blipFill>
        <p:spPr bwMode="auto">
          <a:xfrm>
            <a:off x="914400" y="2078886"/>
            <a:ext cx="7772400" cy="398292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Once partner is Connected</a:t>
            </a:r>
            <a:endParaRPr lang="en-IN" dirty="0"/>
          </a:p>
        </p:txBody>
      </p:sp>
      <p:pic>
        <p:nvPicPr>
          <p:cNvPr id="4" name="Content Placeholder 3"/>
          <p:cNvPicPr>
            <a:picLocks noGrp="1"/>
          </p:cNvPicPr>
          <p:nvPr>
            <p:ph idx="1"/>
          </p:nvPr>
        </p:nvPicPr>
        <p:blipFill>
          <a:blip r:embed="rId2"/>
          <a:srcRect/>
          <a:stretch>
            <a:fillRect/>
          </a:stretch>
        </p:blipFill>
        <p:spPr bwMode="auto">
          <a:xfrm>
            <a:off x="914400" y="2084576"/>
            <a:ext cx="7772400" cy="39715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a:t>
            </a:r>
            <a:r>
              <a:rPr lang="en-IN" dirty="0" smtClean="0"/>
              <a:t>y</a:t>
            </a:r>
            <a:r>
              <a:rPr lang="en-IN" dirty="0" smtClean="0"/>
              <a:t>our Partner leaves</a:t>
            </a:r>
            <a:endParaRPr lang="en-IN" dirty="0"/>
          </a:p>
        </p:txBody>
      </p:sp>
      <p:pic>
        <p:nvPicPr>
          <p:cNvPr id="4" name="Content Placeholder 3"/>
          <p:cNvPicPr>
            <a:picLocks noGrp="1"/>
          </p:cNvPicPr>
          <p:nvPr>
            <p:ph idx="1"/>
          </p:nvPr>
        </p:nvPicPr>
        <p:blipFill>
          <a:blip r:embed="rId2"/>
          <a:srcRect/>
          <a:stretch>
            <a:fillRect/>
          </a:stretch>
        </p:blipFill>
        <p:spPr bwMode="auto">
          <a:xfrm>
            <a:off x="914400" y="2084576"/>
            <a:ext cx="7772400" cy="397154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89</TotalTime>
  <Words>327</Words>
  <Application>Microsoft Office PowerPoint</Application>
  <PresentationFormat>On-screen Show (4:3)</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Web Chat</vt:lpstr>
      <vt:lpstr>Introduction</vt:lpstr>
      <vt:lpstr>Node.js &amp; socket.io</vt:lpstr>
      <vt:lpstr>Objectives &amp; Requirements</vt:lpstr>
      <vt:lpstr>Home Page</vt:lpstr>
      <vt:lpstr>After Creating A ChatRoom</vt:lpstr>
      <vt:lpstr>After Login</vt:lpstr>
      <vt:lpstr>Once partner is Connected</vt:lpstr>
      <vt:lpstr>If your Partner leaves</vt:lpstr>
      <vt:lpstr>Future Scope</vt:lpstr>
      <vt:lpstr>References</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Chat</dc:title>
  <dc:creator>Shubham</dc:creator>
  <cp:lastModifiedBy>Shubham</cp:lastModifiedBy>
  <cp:revision>2</cp:revision>
  <dcterms:created xsi:type="dcterms:W3CDTF">2017-11-05T15:52:28Z</dcterms:created>
  <dcterms:modified xsi:type="dcterms:W3CDTF">2017-11-05T17:21:52Z</dcterms:modified>
</cp:coreProperties>
</file>