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2014DB-126C-4FDB-AC1E-E3F8F7EE3259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7D515B-D428-4154-9737-556AA51CBD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53A-FB79-0801-546A-EDDBCEBB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Host Behavioural Analysis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12A2-1CE4-EF06-2708-14F89F552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Presented By : Piyush Tiwari And Prakash </a:t>
            </a:r>
            <a:r>
              <a:rPr lang="en-IN" sz="2000" dirty="0" err="1"/>
              <a:t>Keshari</a:t>
            </a:r>
            <a:r>
              <a:rPr lang="en-IN" sz="20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34A7CF-956E-D67E-210D-12F4FD0D5F91}"/>
              </a:ext>
            </a:extLst>
          </p:cNvPr>
          <p:cNvSpPr txBox="1">
            <a:spLocks/>
          </p:cNvSpPr>
          <p:nvPr/>
        </p:nvSpPr>
        <p:spPr>
          <a:xfrm>
            <a:off x="283029" y="6346371"/>
            <a:ext cx="11821885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The snippet of SQL queries are provided in the PDF form and the snippet of visualizations are in this PPT and Excel dashboard as well  </a:t>
            </a:r>
          </a:p>
        </p:txBody>
      </p:sp>
    </p:spTree>
    <p:extLst>
      <p:ext uri="{BB962C8B-B14F-4D97-AF65-F5344CB8AC3E}">
        <p14:creationId xmlns:p14="http://schemas.microsoft.com/office/powerpoint/2010/main" val="394806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53A-FB79-0801-546A-EDDBCEBB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Thank you !</a:t>
            </a:r>
            <a:r>
              <a:rPr lang="en-IN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12A2-1CE4-EF06-2708-14F89F552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Presented By : Piyush Tiwari And Prakash </a:t>
            </a:r>
            <a:r>
              <a:rPr lang="en-IN" sz="2000" dirty="0" err="1"/>
              <a:t>Keshari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74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6852-63D7-3B40-D8CF-C377192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5944"/>
            <a:ext cx="9720072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metrics to draw the distinction between Super Host and Other Hosts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6BE9-B163-CD48-2E5B-7B09D976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5144"/>
            <a:ext cx="9720073" cy="4894216"/>
          </a:xfrm>
        </p:spPr>
        <p:txBody>
          <a:bodyPr>
            <a:normAutofit/>
          </a:bodyPr>
          <a:lstStyle/>
          <a:p>
            <a:r>
              <a:rPr lang="en-IN" dirty="0"/>
              <a:t>After the whole data analysis , we finally got to know that the distinction of Super host and host doesn’t depend on only one metric, it is depended on various metrics throughout the process.</a:t>
            </a:r>
          </a:p>
          <a:p>
            <a:pPr marL="0" indent="0">
              <a:buNone/>
            </a:pPr>
            <a:r>
              <a:rPr lang="en-IN" u="sng" dirty="0"/>
              <a:t>The various metrics include :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IN" dirty="0"/>
              <a:t> Different reviews which are given by the customers visiting the places listed.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IN" dirty="0"/>
              <a:t> Host’s response rate – as to how fast and how better is the response for the customer.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IN" dirty="0"/>
              <a:t> Host’s acceptance rate – as to how many times there is acceptance after giving out a response.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IN" dirty="0"/>
              <a:t>Other miscellaneous factors affecting the host being a Super host include : Verified user, visible display picture, communication skills, etc.</a:t>
            </a:r>
          </a:p>
        </p:txBody>
      </p:sp>
    </p:spTree>
    <p:extLst>
      <p:ext uri="{BB962C8B-B14F-4D97-AF65-F5344CB8AC3E}">
        <p14:creationId xmlns:p14="http://schemas.microsoft.com/office/powerpoint/2010/main" val="19713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182-FC47-788B-C45E-6634871E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8858"/>
            <a:ext cx="9720072" cy="1088572"/>
          </a:xfrm>
        </p:spPr>
        <p:txBody>
          <a:bodyPr>
            <a:noAutofit/>
          </a:bodyPr>
          <a:lstStyle/>
          <a:p>
            <a:r>
              <a:rPr lang="en-US" sz="3600" dirty="0"/>
              <a:t>identify top 3 crucial metrics one needs to maintain to become a Super Host and also, find their average values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97FE-4466-9062-D03B-4ED3338E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5400"/>
            <a:ext cx="9720073" cy="54537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Leaving apart the other miscellaneous factors , the top </a:t>
            </a:r>
            <a:r>
              <a:rPr lang="en-US" dirty="0"/>
              <a:t>3 crucial metrics one needs to maintain to become a Super Host include the once mentioned earlier as well 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US" dirty="0"/>
              <a:t> </a:t>
            </a:r>
            <a:r>
              <a:rPr lang="en-US" u="sng" dirty="0"/>
              <a:t>Overall Review Rate By Customers.</a:t>
            </a:r>
            <a:br>
              <a:rPr lang="en-US" dirty="0"/>
            </a:br>
            <a:r>
              <a:rPr lang="en-US" dirty="0"/>
              <a:t>The overall review rate includes of all the ratings given by the customer for the location , the place, the host’s behavior and communication skills as well.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dirty="0"/>
              <a:t> </a:t>
            </a:r>
            <a:r>
              <a:rPr lang="en-US" u="sng" dirty="0"/>
              <a:t>Overall Response Rate By Host.</a:t>
            </a:r>
            <a:br>
              <a:rPr lang="en-US" dirty="0"/>
            </a:br>
            <a:r>
              <a:rPr lang="en-US" dirty="0"/>
              <a:t>The response rate includes the average response rate of a customer over a specified period of time which should be more than a specific decided limit for a host to become a super host.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US" dirty="0"/>
              <a:t> </a:t>
            </a:r>
            <a:r>
              <a:rPr lang="en-US" u="sng" dirty="0"/>
              <a:t>Overall Acceptance Rate By Host.</a:t>
            </a:r>
          </a:p>
          <a:p>
            <a:r>
              <a:rPr lang="en-US" dirty="0"/>
              <a:t>The response rate includes the average response rate of a customer over a specified period of time which should be more than a specific decided limit for a host to become a super 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8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Review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D7C0-F20D-1450-5AB1-D8CD94E1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04" y="3309255"/>
            <a:ext cx="11110791" cy="32397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/>
              <a:t>approximate 4.9 </a:t>
            </a:r>
            <a:r>
              <a:rPr lang="en-IN" sz="2400" u="sng" dirty="0"/>
              <a:t>rating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Rating of more </a:t>
            </a:r>
            <a:r>
              <a:rPr lang="en-IN" sz="2400"/>
              <a:t>than 4.9 </a:t>
            </a:r>
            <a:r>
              <a:rPr lang="en-IN" sz="2400" dirty="0"/>
              <a:t>can fall in the Super Host Category.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57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response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 dirty="0"/>
              <a:t>approximate 99 rate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Response rate of more than 99 can fall in the Super Host Category.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5BDCC7-58BE-AE43-C3B2-5FE8D855A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331028"/>
            <a:ext cx="11109600" cy="32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D15-2D9D-FF3E-5C52-0E8ADB17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7086"/>
            <a:ext cx="9720072" cy="674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analysis Example : Acceptance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6B0420-EA2E-5D58-59EE-6364BE065BDF}"/>
              </a:ext>
            </a:extLst>
          </p:cNvPr>
          <p:cNvSpPr txBox="1">
            <a:spLocks/>
          </p:cNvSpPr>
          <p:nvPr/>
        </p:nvSpPr>
        <p:spPr>
          <a:xfrm>
            <a:off x="1024128" y="762000"/>
            <a:ext cx="9720073" cy="22206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4A7FFB-982D-8F48-2577-228897BCEE9D}"/>
              </a:ext>
            </a:extLst>
          </p:cNvPr>
          <p:cNvSpPr txBox="1">
            <a:spLocks/>
          </p:cNvSpPr>
          <p:nvPr/>
        </p:nvSpPr>
        <p:spPr>
          <a:xfrm>
            <a:off x="1024128" y="947057"/>
            <a:ext cx="9720073" cy="2035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 the Columnar Bar Graphs shown below, We can see that the Super host tend to have a higher i.e., </a:t>
            </a:r>
            <a:r>
              <a:rPr lang="en-IN" sz="2400" u="sng" dirty="0"/>
              <a:t>approximate 95 rate</a:t>
            </a:r>
            <a:r>
              <a:rPr lang="en-IN" sz="2400" dirty="0"/>
              <a:t> than that of hosts which have similarly less ratings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So to bifurcate, we can say that, the hosts which have an Average Overall Acceptance of more than 95 can fall in the Super Host Category.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0BA533-083B-0775-AC90-A23AA500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289938"/>
            <a:ext cx="11109600" cy="32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0DA2-8769-E807-9D4D-B154F8F3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8600"/>
            <a:ext cx="9720072" cy="1197429"/>
          </a:xfrm>
        </p:spPr>
        <p:txBody>
          <a:bodyPr>
            <a:normAutofit/>
          </a:bodyPr>
          <a:lstStyle/>
          <a:p>
            <a:r>
              <a:rPr lang="en-US" sz="4000" dirty="0"/>
              <a:t>Analyze how does the comments of reviewers vary for listings of Super Hosts vs Other Hosts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1FCB7E-8B2F-ACAE-90EA-3D1B82A5E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00" y="3048000"/>
            <a:ext cx="11829600" cy="37051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80AB9-3FE2-18A1-D261-B98418339197}"/>
              </a:ext>
            </a:extLst>
          </p:cNvPr>
          <p:cNvSpPr txBox="1">
            <a:spLocks/>
          </p:cNvSpPr>
          <p:nvPr/>
        </p:nvSpPr>
        <p:spPr>
          <a:xfrm>
            <a:off x="1035014" y="1513113"/>
            <a:ext cx="9720073" cy="13498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After macro-analysis over the comments given by the customers, the Superhosts get much more good review comments than that of other hosts . Also, Superhosts get less bad review comments than that of other hosts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A1B-76FA-C090-4941-4F024A9D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5943"/>
            <a:ext cx="9720072" cy="1110343"/>
          </a:xfrm>
        </p:spPr>
        <p:txBody>
          <a:bodyPr>
            <a:normAutofit/>
          </a:bodyPr>
          <a:lstStyle/>
          <a:p>
            <a:r>
              <a:rPr lang="en-US" sz="4000" dirty="0"/>
              <a:t>do Super Hosts tend to have large property types as compared to Other Hosts ?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485CD-5206-AFE0-B6BF-44B8A806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00" y="3320955"/>
            <a:ext cx="11109600" cy="32524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1EF678-E536-D504-8165-8761360F8606}"/>
              </a:ext>
            </a:extLst>
          </p:cNvPr>
          <p:cNvSpPr txBox="1">
            <a:spLocks/>
          </p:cNvSpPr>
          <p:nvPr/>
        </p:nvSpPr>
        <p:spPr>
          <a:xfrm>
            <a:off x="1035014" y="1382486"/>
            <a:ext cx="9720073" cy="1654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we can see in the below charts , there in not much difference in dealings of large or small properties  by Hosts or Superhosts. </a:t>
            </a:r>
          </a:p>
          <a:p>
            <a:r>
              <a:rPr lang="en-US" sz="2400" dirty="0"/>
              <a:t>Therefore, Super Host do not tend to have </a:t>
            </a:r>
            <a:r>
              <a:rPr lang="en-US" sz="2400" dirty="0" err="1"/>
              <a:t>have</a:t>
            </a:r>
            <a:r>
              <a:rPr lang="en-US" sz="2400" dirty="0"/>
              <a:t> large property types as compared to Other Hosts.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90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E57-144E-5847-5E90-9F20074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7714"/>
            <a:ext cx="9720072" cy="1164771"/>
          </a:xfrm>
        </p:spPr>
        <p:txBody>
          <a:bodyPr>
            <a:noAutofit/>
          </a:bodyPr>
          <a:lstStyle/>
          <a:p>
            <a:r>
              <a:rPr lang="en-US" sz="3600" dirty="0"/>
              <a:t>Analyze the average price and availability of the listings for the upcoming year between Super Hosts and Other Hosts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1EB58-3ADF-702A-E038-11637389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00" y="3233057"/>
            <a:ext cx="11109600" cy="32213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BD349-03F4-E3C4-2F98-256B357563FC}"/>
              </a:ext>
            </a:extLst>
          </p:cNvPr>
          <p:cNvSpPr txBox="1">
            <a:spLocks/>
          </p:cNvSpPr>
          <p:nvPr/>
        </p:nvSpPr>
        <p:spPr>
          <a:xfrm>
            <a:off x="1035014" y="1915887"/>
            <a:ext cx="9720073" cy="131717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According to our analysis , we can say that there is a average price hike from year 2022 to year 2023 by both Superhosts and other hosts as well.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46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750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Host Behavioural Analysis </vt:lpstr>
      <vt:lpstr>different metrics to draw the distinction between Super Host and Other Hosts</vt:lpstr>
      <vt:lpstr>identify top 3 crucial metrics one needs to maintain to become a Super Host and also, find their average values</vt:lpstr>
      <vt:lpstr>Dataset analysis Example : Review analysis</vt:lpstr>
      <vt:lpstr>Dataset analysis Example : response analysis</vt:lpstr>
      <vt:lpstr>Dataset analysis Example : Acceptance analysis</vt:lpstr>
      <vt:lpstr>Analyze how does the comments of reviewers vary for listings of Super Hosts vs Other Hosts</vt:lpstr>
      <vt:lpstr>do Super Hosts tend to have large property types as compared to Other Hosts ?</vt:lpstr>
      <vt:lpstr>Analyze the average price and availability of the listings for the upcoming year between Super Hosts and Other Hosts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</dc:creator>
  <cp:lastModifiedBy>PK</cp:lastModifiedBy>
  <cp:revision>32</cp:revision>
  <dcterms:created xsi:type="dcterms:W3CDTF">2022-05-27T11:54:06Z</dcterms:created>
  <dcterms:modified xsi:type="dcterms:W3CDTF">2022-05-29T05:48:43Z</dcterms:modified>
</cp:coreProperties>
</file>