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A8D7-35E4-41EF-8F07-706BD5A71EB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3662-65D1-4596-992A-C1CDFDDC4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9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13662-65D1-4596-992A-C1CDFDDC4E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5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81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0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6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1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9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8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03F2-B424-4A23-9633-E9D7B7E22A7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FFFD-CC05-4217-8F36-98546D36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68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F3A1E-47F4-3875-32E3-FC5CAFBEA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69F0B-F9F3-8AFD-5846-C266E7B6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3899"/>
            <a:ext cx="9448800" cy="182509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World Electricity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341F9-5B51-EAC5-1671-CE91C061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4" y="3084250"/>
            <a:ext cx="9343292" cy="6895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World Electricity</a:t>
            </a:r>
            <a:r>
              <a:rPr lang="en-GB" b="1" i="0" dirty="0">
                <a:solidFill>
                  <a:schemeClr val="bg1"/>
                </a:solidFill>
                <a:effectLst/>
                <a:latin typeface="Graphik"/>
              </a:rPr>
              <a:t> trends relying </a:t>
            </a:r>
            <a:r>
              <a:rPr lang="en-GB" b="1" dirty="0">
                <a:solidFill>
                  <a:schemeClr val="bg1"/>
                </a:solidFill>
                <a:latin typeface="Graphik"/>
              </a:rPr>
              <a:t>o</a:t>
            </a:r>
            <a:r>
              <a:rPr lang="en-GB" b="1" i="0" dirty="0">
                <a:solidFill>
                  <a:schemeClr val="bg1"/>
                </a:solidFill>
                <a:effectLst/>
                <a:latin typeface="Graphik"/>
              </a:rPr>
              <a:t>n </a:t>
            </a:r>
            <a:r>
              <a:rPr lang="en-GB" b="1" dirty="0">
                <a:solidFill>
                  <a:schemeClr val="bg1"/>
                </a:solidFill>
                <a:latin typeface="Graphik"/>
              </a:rPr>
              <a:t>t</a:t>
            </a:r>
            <a:r>
              <a:rPr lang="en-GB" b="1" i="0" dirty="0">
                <a:solidFill>
                  <a:schemeClr val="bg1"/>
                </a:solidFill>
                <a:effectLst/>
                <a:latin typeface="Graphik"/>
              </a:rPr>
              <a:t>he percentage  from year (1960-2020)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5C46F-CE79-2F02-7930-D79D9CED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20729-017A-A7C4-C012-D40AE6C723B8}"/>
              </a:ext>
            </a:extLst>
          </p:cNvPr>
          <p:cNvSpPr txBox="1"/>
          <p:nvPr/>
        </p:nvSpPr>
        <p:spPr>
          <a:xfrm>
            <a:off x="-63319" y="627797"/>
            <a:ext cx="91694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About the Data</a:t>
            </a:r>
            <a:br>
              <a:rPr lang="en-GB" b="1" dirty="0">
                <a:solidFill>
                  <a:schemeClr val="bg1"/>
                </a:solidFill>
              </a:rPr>
            </a:br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Data of world  Electricity in raw form –World Bank Electricity Report.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Clean the data From Python and analysis with SQL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Comparison of different Access  Rural ,Urban and Total of ‘Rural and Urban’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There are 3 different Electricity production like –Nuclear Source , Oil Source,</a:t>
            </a:r>
          </a:p>
          <a:p>
            <a:r>
              <a:rPr lang="en-GB" b="1" dirty="0">
                <a:solidFill>
                  <a:schemeClr val="bg1"/>
                </a:solidFill>
              </a:rPr>
              <a:t>Renewable Source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Electric power transmission and distribution losses</a:t>
            </a:r>
            <a:r>
              <a:rPr lang="en-IN" b="1" dirty="0">
                <a:solidFill>
                  <a:schemeClr val="bg1"/>
                </a:solidFill>
              </a:rPr>
              <a:t> is the part of analysis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Analysis the data according to Country wise ,Region wise ,Income Group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0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804481-203F-74DF-3F5F-8B209D66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63AE-BF0B-76BD-385E-6B3AF687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575" y="12394"/>
            <a:ext cx="5836693" cy="36439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Comparison of access to electricity post from 2000-2020 in different countries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After the comparison we got the analysis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 India –Electricity of rural(Green) was low in 2001-43.48 % and high in 2020-98.46%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India –Electricity of Urban(Blue) was low in 2001-87.60 % and high in 2020-100.00%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India–Electricity of Total(Red) was low in 2001-55.80 % and high in 2020-99.00%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68EB3-9235-DBF3-88AD-AECDC6C7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" y="3656316"/>
            <a:ext cx="5873087" cy="30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1C9C1-E816-08EE-E822-F42BAE960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7E92167-934E-6B3F-BF78-A9200C489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50590"/>
            <a:ext cx="7709096" cy="23097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Total world electricity show as the region wise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After the analysis we can say that minimum electricity use in Sub-Saharan-Africa 30.19 of overall population of Sub-Saharan-Africa.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Maximum electricity use in North –America 100.00 of overall population of North –America.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51979-2106-A12E-8498-78E94DBC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10388"/>
            <a:ext cx="7287904" cy="29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B377E3-9F2D-66FE-9149-0834D98E9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2E42C6-2C7C-B03E-5056-8B4FBF2A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35" y="194375"/>
            <a:ext cx="6295329" cy="273170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Compare every country’s performance with respect to world average for every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Compare of world with India and Afghanistan in year 2004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After Analysis say that rural electricity </a:t>
            </a:r>
            <a:r>
              <a:rPr lang="en-IN" b="1" dirty="0">
                <a:solidFill>
                  <a:schemeClr val="bg1"/>
                </a:solidFill>
              </a:rPr>
              <a:t>average access</a:t>
            </a:r>
            <a:r>
              <a:rPr lang="en-GB" b="1" dirty="0">
                <a:solidFill>
                  <a:schemeClr val="bg1"/>
                </a:solidFill>
              </a:rPr>
              <a:t> always low then urban and total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Urban electricity </a:t>
            </a:r>
            <a:r>
              <a:rPr lang="en-IN" b="1" dirty="0">
                <a:solidFill>
                  <a:schemeClr val="bg1"/>
                </a:solidFill>
              </a:rPr>
              <a:t>average access </a:t>
            </a:r>
            <a:r>
              <a:rPr lang="en-GB" b="1" dirty="0">
                <a:solidFill>
                  <a:schemeClr val="bg1"/>
                </a:solidFill>
              </a:rPr>
              <a:t>always high then rural and total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D6C83-7124-1288-B324-CD90F260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8" y="3599176"/>
            <a:ext cx="4738760" cy="30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520578-2C4F-A97C-4DF0-72F2C0C30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6B08B04-9A2B-C40F-3E92-6623BA3C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15532" cy="48313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increase in count of country with greater than 75% electricity access in rural areas across different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According to electricity access in year 1960 -140 countries have electricity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But electricity access in year 2020 -194 countries have electricity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7D83-59A5-C09D-4A33-22E76AA2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3622483"/>
            <a:ext cx="5049672" cy="30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80FF04-DBF2-B22F-33B0-019499FED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4F4126-D497-F51D-F50D-1292D112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88" y="101618"/>
            <a:ext cx="5463654" cy="493850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Nuclear power generation in the region of Europe &amp; Central Asia as compared to Sub-Saharan Africa with income group.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After visualization we can say that Sub-Saharan-Africa always how then Europe &amp; Central Asia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3B8FC-EA8B-AC23-4CFD-BD574AD1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0" y="3777942"/>
            <a:ext cx="4940491" cy="2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1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5F5872-6ACC-32A6-EE8A-15D109AD1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9B960D-726F-4BB4-12E1-73648A8E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6557"/>
            <a:ext cx="6274191" cy="33224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Production of electricity across different sources like –Nuclear Source ,oil Source ,renewable Source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From the 1960-2020 data where Nuclear Source and oil source 1</a:t>
            </a:r>
            <a:r>
              <a:rPr lang="en-GB" b="1" baseline="30000" dirty="0">
                <a:solidFill>
                  <a:schemeClr val="bg1"/>
                </a:solidFill>
              </a:rPr>
              <a:t>st</a:t>
            </a:r>
            <a:r>
              <a:rPr lang="en-GB" b="1" dirty="0">
                <a:solidFill>
                  <a:schemeClr val="bg1"/>
                </a:solidFill>
              </a:rPr>
              <a:t> increase and then decrease.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But in case of Renewable source always increase like-Solar energy, Wind energy ,Hydropower from flowing water.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68BDC2-6933-B1CF-AC42-75372309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0" y="3628623"/>
            <a:ext cx="5268036" cy="28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E1D22-8771-589B-4D2F-46DE94376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3C3D1-05F8-571A-F7C6-00295AE8B6EA}"/>
              </a:ext>
            </a:extLst>
          </p:cNvPr>
          <p:cNvSpPr txBox="1"/>
          <p:nvPr/>
        </p:nvSpPr>
        <p:spPr>
          <a:xfrm>
            <a:off x="956603" y="956602"/>
            <a:ext cx="7174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Insides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Day by Day world electricity are increasing in rural areas because the major difference will cover from rural electricity.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Need sources for increase electricity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Renewable  sources are increase every year as compare to other sources because oil and nuclear sources are major factor of air pollution from co2.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We can say that after some year only we use renewable sources and decrease the sources of oil and nuclear.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Goal to 100 % electricity access to all our population. </a:t>
            </a:r>
          </a:p>
        </p:txBody>
      </p:sp>
    </p:spTree>
    <p:extLst>
      <p:ext uri="{BB962C8B-B14F-4D97-AF65-F5344CB8AC3E}">
        <p14:creationId xmlns:p14="http://schemas.microsoft.com/office/powerpoint/2010/main" val="21694459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656</TotalTime>
  <Words>473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Graphik</vt:lpstr>
      <vt:lpstr>Wingdings</vt:lpstr>
      <vt:lpstr>Vapor Trail</vt:lpstr>
      <vt:lpstr>World Electricity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 Analysis</dc:title>
  <dc:creator>PK</dc:creator>
  <cp:lastModifiedBy>PK</cp:lastModifiedBy>
  <cp:revision>22</cp:revision>
  <dcterms:created xsi:type="dcterms:W3CDTF">2022-09-10T05:23:36Z</dcterms:created>
  <dcterms:modified xsi:type="dcterms:W3CDTF">2022-09-13T06:24:25Z</dcterms:modified>
</cp:coreProperties>
</file>