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32759650" cx="215995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18">
          <p15:clr>
            <a:srgbClr val="A4A3A4"/>
          </p15:clr>
        </p15:guide>
        <p15:guide id="2" pos="6761">
          <p15:clr>
            <a:srgbClr val="A4A3A4"/>
          </p15:clr>
        </p15:guide>
      </p15:sldGuideLst>
    </p:ext>
    <p:ext uri="GoogleSlidesCustomDataVersion2">
      <go:slidesCustomData xmlns:go="http://customooxmlschemas.google.com/" r:id="rId8" roundtripDataSignature="AMtx7mgL2qpEaLmjkFczP3TSc9JNZrfX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01E069-E628-42D4-870C-2553296907B7}">
  <a:tblStyle styleId="{0A01E069-E628-42D4-870C-2553296907B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18" orient="horz"/>
        <p:guide pos="676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619965" y="5361362"/>
            <a:ext cx="18359596" cy="1140521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4173"/>
              <a:buFont typeface="Calibri"/>
              <a:buNone/>
              <a:defRPr sz="1417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2699941" y="17206402"/>
            <a:ext cx="16199644" cy="790933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362"/>
              </a:spcBef>
              <a:spcAft>
                <a:spcPts val="0"/>
              </a:spcAft>
              <a:buClr>
                <a:schemeClr val="dk1"/>
              </a:buClr>
              <a:buSzPts val="5669"/>
              <a:buNone/>
              <a:defRPr sz="5669"/>
            </a:lvl1pPr>
            <a:lvl2pPr lvl="1" algn="ctr">
              <a:lnSpc>
                <a:spcPct val="90000"/>
              </a:lnSpc>
              <a:spcBef>
                <a:spcPts val="1181"/>
              </a:spcBef>
              <a:spcAft>
                <a:spcPts val="0"/>
              </a:spcAft>
              <a:buClr>
                <a:schemeClr val="dk1"/>
              </a:buClr>
              <a:buSzPts val="4724"/>
              <a:buNone/>
              <a:defRPr sz="4724"/>
            </a:lvl2pPr>
            <a:lvl3pPr lvl="2" algn="ctr">
              <a:lnSpc>
                <a:spcPct val="90000"/>
              </a:lnSpc>
              <a:spcBef>
                <a:spcPts val="1181"/>
              </a:spcBef>
              <a:spcAft>
                <a:spcPts val="0"/>
              </a:spcAft>
              <a:buClr>
                <a:schemeClr val="dk1"/>
              </a:buClr>
              <a:buSzPts val="4252"/>
              <a:buNone/>
              <a:defRPr sz="4252"/>
            </a:lvl3pPr>
            <a:lvl4pPr lvl="3" algn="ctr">
              <a:lnSpc>
                <a:spcPct val="90000"/>
              </a:lnSpc>
              <a:spcBef>
                <a:spcPts val="1181"/>
              </a:spcBef>
              <a:spcAft>
                <a:spcPts val="0"/>
              </a:spcAft>
              <a:buClr>
                <a:schemeClr val="dk1"/>
              </a:buClr>
              <a:buSzPts val="3780"/>
              <a:buNone/>
              <a:defRPr sz="3780"/>
            </a:lvl4pPr>
            <a:lvl5pPr lvl="4" algn="ctr">
              <a:lnSpc>
                <a:spcPct val="90000"/>
              </a:lnSpc>
              <a:spcBef>
                <a:spcPts val="1181"/>
              </a:spcBef>
              <a:spcAft>
                <a:spcPts val="0"/>
              </a:spcAft>
              <a:buClr>
                <a:schemeClr val="dk1"/>
              </a:buClr>
              <a:buSzPts val="3780"/>
              <a:buNone/>
              <a:defRPr sz="3780"/>
            </a:lvl5pPr>
            <a:lvl6pPr lvl="5" algn="ctr">
              <a:lnSpc>
                <a:spcPct val="90000"/>
              </a:lnSpc>
              <a:spcBef>
                <a:spcPts val="1181"/>
              </a:spcBef>
              <a:spcAft>
                <a:spcPts val="0"/>
              </a:spcAft>
              <a:buClr>
                <a:schemeClr val="dk1"/>
              </a:buClr>
              <a:buSzPts val="3780"/>
              <a:buNone/>
              <a:defRPr sz="3780"/>
            </a:lvl6pPr>
            <a:lvl7pPr lvl="6" algn="ctr">
              <a:lnSpc>
                <a:spcPct val="90000"/>
              </a:lnSpc>
              <a:spcBef>
                <a:spcPts val="1181"/>
              </a:spcBef>
              <a:spcAft>
                <a:spcPts val="0"/>
              </a:spcAft>
              <a:buClr>
                <a:schemeClr val="dk1"/>
              </a:buClr>
              <a:buSzPts val="3780"/>
              <a:buNone/>
              <a:defRPr sz="3780"/>
            </a:lvl7pPr>
            <a:lvl8pPr lvl="7" algn="ctr">
              <a:lnSpc>
                <a:spcPct val="90000"/>
              </a:lnSpc>
              <a:spcBef>
                <a:spcPts val="1181"/>
              </a:spcBef>
              <a:spcAft>
                <a:spcPts val="0"/>
              </a:spcAft>
              <a:buClr>
                <a:schemeClr val="dk1"/>
              </a:buClr>
              <a:buSzPts val="3780"/>
              <a:buNone/>
              <a:defRPr sz="3780"/>
            </a:lvl8pPr>
            <a:lvl9pPr lvl="8" algn="ctr">
              <a:lnSpc>
                <a:spcPct val="90000"/>
              </a:lnSpc>
              <a:spcBef>
                <a:spcPts val="1181"/>
              </a:spcBef>
              <a:spcAft>
                <a:spcPts val="0"/>
              </a:spcAft>
              <a:buClr>
                <a:schemeClr val="dk1"/>
              </a:buClr>
              <a:buSzPts val="3780"/>
              <a:buNone/>
              <a:defRPr sz="3780"/>
            </a:lvl9pPr>
          </a:lstStyle>
          <a:p/>
        </p:txBody>
      </p:sp>
      <p:sp>
        <p:nvSpPr>
          <p:cNvPr id="14" name="Google Shape;14;p3"/>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484968" y="1744155"/>
            <a:ext cx="18629590"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406914" y="9798794"/>
            <a:ext cx="20785697" cy="1862959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71" name="Google Shape;71;p12"/>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3904716" y="13296594"/>
            <a:ext cx="27762289" cy="46573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5545077" y="8774193"/>
            <a:ext cx="27762289" cy="137021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77" name="Google Shape;77;p13"/>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1484968" y="1744155"/>
            <a:ext cx="18629590"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1484968" y="8720740"/>
            <a:ext cx="18629590" cy="2078569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20" name="Google Shape;20;p4"/>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1473719" y="8167172"/>
            <a:ext cx="18629590" cy="1362710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173"/>
              <a:buFont typeface="Calibri"/>
              <a:buNone/>
              <a:defRPr sz="1417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1473719" y="21923192"/>
            <a:ext cx="18629590" cy="71661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62"/>
              </a:spcBef>
              <a:spcAft>
                <a:spcPts val="0"/>
              </a:spcAft>
              <a:buClr>
                <a:schemeClr val="dk1"/>
              </a:buClr>
              <a:buSzPts val="5669"/>
              <a:buNone/>
              <a:defRPr sz="5669">
                <a:solidFill>
                  <a:schemeClr val="dk1"/>
                </a:solidFill>
              </a:defRPr>
            </a:lvl1pPr>
            <a:lvl2pPr indent="-228600" lvl="1" marL="914400" algn="l">
              <a:lnSpc>
                <a:spcPct val="90000"/>
              </a:lnSpc>
              <a:spcBef>
                <a:spcPts val="1181"/>
              </a:spcBef>
              <a:spcAft>
                <a:spcPts val="0"/>
              </a:spcAft>
              <a:buClr>
                <a:srgbClr val="888888"/>
              </a:buClr>
              <a:buSzPts val="4724"/>
              <a:buNone/>
              <a:defRPr sz="4724">
                <a:solidFill>
                  <a:srgbClr val="888888"/>
                </a:solidFill>
              </a:defRPr>
            </a:lvl2pPr>
            <a:lvl3pPr indent="-228600" lvl="2" marL="1371600" algn="l">
              <a:lnSpc>
                <a:spcPct val="90000"/>
              </a:lnSpc>
              <a:spcBef>
                <a:spcPts val="1181"/>
              </a:spcBef>
              <a:spcAft>
                <a:spcPts val="0"/>
              </a:spcAft>
              <a:buClr>
                <a:srgbClr val="888888"/>
              </a:buClr>
              <a:buSzPts val="4252"/>
              <a:buNone/>
              <a:defRPr sz="4252">
                <a:solidFill>
                  <a:srgbClr val="888888"/>
                </a:solidFill>
              </a:defRPr>
            </a:lvl3pPr>
            <a:lvl4pPr indent="-228600" lvl="3" marL="1828800" algn="l">
              <a:lnSpc>
                <a:spcPct val="90000"/>
              </a:lnSpc>
              <a:spcBef>
                <a:spcPts val="1181"/>
              </a:spcBef>
              <a:spcAft>
                <a:spcPts val="0"/>
              </a:spcAft>
              <a:buClr>
                <a:srgbClr val="888888"/>
              </a:buClr>
              <a:buSzPts val="3780"/>
              <a:buNone/>
              <a:defRPr sz="3780">
                <a:solidFill>
                  <a:srgbClr val="888888"/>
                </a:solidFill>
              </a:defRPr>
            </a:lvl4pPr>
            <a:lvl5pPr indent="-228600" lvl="4" marL="2286000" algn="l">
              <a:lnSpc>
                <a:spcPct val="90000"/>
              </a:lnSpc>
              <a:spcBef>
                <a:spcPts val="1181"/>
              </a:spcBef>
              <a:spcAft>
                <a:spcPts val="0"/>
              </a:spcAft>
              <a:buClr>
                <a:srgbClr val="888888"/>
              </a:buClr>
              <a:buSzPts val="3780"/>
              <a:buNone/>
              <a:defRPr sz="3780">
                <a:solidFill>
                  <a:srgbClr val="888888"/>
                </a:solidFill>
              </a:defRPr>
            </a:lvl5pPr>
            <a:lvl6pPr indent="-228600" lvl="5" marL="2743200" algn="l">
              <a:lnSpc>
                <a:spcPct val="90000"/>
              </a:lnSpc>
              <a:spcBef>
                <a:spcPts val="1181"/>
              </a:spcBef>
              <a:spcAft>
                <a:spcPts val="0"/>
              </a:spcAft>
              <a:buClr>
                <a:srgbClr val="888888"/>
              </a:buClr>
              <a:buSzPts val="3780"/>
              <a:buNone/>
              <a:defRPr sz="3780">
                <a:solidFill>
                  <a:srgbClr val="888888"/>
                </a:solidFill>
              </a:defRPr>
            </a:lvl6pPr>
            <a:lvl7pPr indent="-228600" lvl="6" marL="3200400" algn="l">
              <a:lnSpc>
                <a:spcPct val="90000"/>
              </a:lnSpc>
              <a:spcBef>
                <a:spcPts val="1181"/>
              </a:spcBef>
              <a:spcAft>
                <a:spcPts val="0"/>
              </a:spcAft>
              <a:buClr>
                <a:srgbClr val="888888"/>
              </a:buClr>
              <a:buSzPts val="3780"/>
              <a:buNone/>
              <a:defRPr sz="3780">
                <a:solidFill>
                  <a:srgbClr val="888888"/>
                </a:solidFill>
              </a:defRPr>
            </a:lvl7pPr>
            <a:lvl8pPr indent="-228600" lvl="7" marL="3657600" algn="l">
              <a:lnSpc>
                <a:spcPct val="90000"/>
              </a:lnSpc>
              <a:spcBef>
                <a:spcPts val="1181"/>
              </a:spcBef>
              <a:spcAft>
                <a:spcPts val="0"/>
              </a:spcAft>
              <a:buClr>
                <a:srgbClr val="888888"/>
              </a:buClr>
              <a:buSzPts val="3780"/>
              <a:buNone/>
              <a:defRPr sz="3780">
                <a:solidFill>
                  <a:srgbClr val="888888"/>
                </a:solidFill>
              </a:defRPr>
            </a:lvl8pPr>
            <a:lvl9pPr indent="-228600" lvl="8" marL="4114800" algn="l">
              <a:lnSpc>
                <a:spcPct val="90000"/>
              </a:lnSpc>
              <a:spcBef>
                <a:spcPts val="1181"/>
              </a:spcBef>
              <a:spcAft>
                <a:spcPts val="0"/>
              </a:spcAft>
              <a:buClr>
                <a:srgbClr val="888888"/>
              </a:buClr>
              <a:buSzPts val="3780"/>
              <a:buNone/>
              <a:defRPr sz="3780">
                <a:solidFill>
                  <a:srgbClr val="888888"/>
                </a:solidFill>
              </a:defRPr>
            </a:lvl9pPr>
          </a:lstStyle>
          <a:p/>
        </p:txBody>
      </p:sp>
      <p:sp>
        <p:nvSpPr>
          <p:cNvPr id="26" name="Google Shape;26;p5"/>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1484968" y="1744155"/>
            <a:ext cx="18629590"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1484967" y="8720740"/>
            <a:ext cx="9179798" cy="2078569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32" name="Google Shape;32;p6"/>
          <p:cNvSpPr txBox="1"/>
          <p:nvPr>
            <p:ph idx="2" type="body"/>
          </p:nvPr>
        </p:nvSpPr>
        <p:spPr>
          <a:xfrm>
            <a:off x="10934760" y="8720740"/>
            <a:ext cx="9179798" cy="2078569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33" name="Google Shape;33;p6"/>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1487781" y="1744155"/>
            <a:ext cx="18629590"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1487783" y="8030666"/>
            <a:ext cx="9137610" cy="393570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362"/>
              </a:spcBef>
              <a:spcAft>
                <a:spcPts val="0"/>
              </a:spcAft>
              <a:buClr>
                <a:schemeClr val="dk1"/>
              </a:buClr>
              <a:buSzPts val="5669"/>
              <a:buNone/>
              <a:defRPr b="1" sz="5669"/>
            </a:lvl1pPr>
            <a:lvl2pPr indent="-228600" lvl="1" marL="914400" algn="l">
              <a:lnSpc>
                <a:spcPct val="90000"/>
              </a:lnSpc>
              <a:spcBef>
                <a:spcPts val="1181"/>
              </a:spcBef>
              <a:spcAft>
                <a:spcPts val="0"/>
              </a:spcAft>
              <a:buClr>
                <a:schemeClr val="dk1"/>
              </a:buClr>
              <a:buSzPts val="4724"/>
              <a:buNone/>
              <a:defRPr b="1" sz="4724"/>
            </a:lvl2pPr>
            <a:lvl3pPr indent="-228600" lvl="2" marL="1371600" algn="l">
              <a:lnSpc>
                <a:spcPct val="90000"/>
              </a:lnSpc>
              <a:spcBef>
                <a:spcPts val="1181"/>
              </a:spcBef>
              <a:spcAft>
                <a:spcPts val="0"/>
              </a:spcAft>
              <a:buClr>
                <a:schemeClr val="dk1"/>
              </a:buClr>
              <a:buSzPts val="4252"/>
              <a:buNone/>
              <a:defRPr b="1" sz="4252"/>
            </a:lvl3pPr>
            <a:lvl4pPr indent="-228600" lvl="3" marL="1828800" algn="l">
              <a:lnSpc>
                <a:spcPct val="90000"/>
              </a:lnSpc>
              <a:spcBef>
                <a:spcPts val="1181"/>
              </a:spcBef>
              <a:spcAft>
                <a:spcPts val="0"/>
              </a:spcAft>
              <a:buClr>
                <a:schemeClr val="dk1"/>
              </a:buClr>
              <a:buSzPts val="3780"/>
              <a:buNone/>
              <a:defRPr b="1" sz="3780"/>
            </a:lvl4pPr>
            <a:lvl5pPr indent="-228600" lvl="4" marL="2286000" algn="l">
              <a:lnSpc>
                <a:spcPct val="90000"/>
              </a:lnSpc>
              <a:spcBef>
                <a:spcPts val="1181"/>
              </a:spcBef>
              <a:spcAft>
                <a:spcPts val="0"/>
              </a:spcAft>
              <a:buClr>
                <a:schemeClr val="dk1"/>
              </a:buClr>
              <a:buSzPts val="3780"/>
              <a:buNone/>
              <a:defRPr b="1" sz="3780"/>
            </a:lvl5pPr>
            <a:lvl6pPr indent="-228600" lvl="5" marL="2743200" algn="l">
              <a:lnSpc>
                <a:spcPct val="90000"/>
              </a:lnSpc>
              <a:spcBef>
                <a:spcPts val="1181"/>
              </a:spcBef>
              <a:spcAft>
                <a:spcPts val="0"/>
              </a:spcAft>
              <a:buClr>
                <a:schemeClr val="dk1"/>
              </a:buClr>
              <a:buSzPts val="3780"/>
              <a:buNone/>
              <a:defRPr b="1" sz="3780"/>
            </a:lvl6pPr>
            <a:lvl7pPr indent="-228600" lvl="6" marL="3200400" algn="l">
              <a:lnSpc>
                <a:spcPct val="90000"/>
              </a:lnSpc>
              <a:spcBef>
                <a:spcPts val="1181"/>
              </a:spcBef>
              <a:spcAft>
                <a:spcPts val="0"/>
              </a:spcAft>
              <a:buClr>
                <a:schemeClr val="dk1"/>
              </a:buClr>
              <a:buSzPts val="3780"/>
              <a:buNone/>
              <a:defRPr b="1" sz="3780"/>
            </a:lvl7pPr>
            <a:lvl8pPr indent="-228600" lvl="7" marL="3657600" algn="l">
              <a:lnSpc>
                <a:spcPct val="90000"/>
              </a:lnSpc>
              <a:spcBef>
                <a:spcPts val="1181"/>
              </a:spcBef>
              <a:spcAft>
                <a:spcPts val="0"/>
              </a:spcAft>
              <a:buClr>
                <a:schemeClr val="dk1"/>
              </a:buClr>
              <a:buSzPts val="3780"/>
              <a:buNone/>
              <a:defRPr b="1" sz="3780"/>
            </a:lvl8pPr>
            <a:lvl9pPr indent="-228600" lvl="8" marL="4114800" algn="l">
              <a:lnSpc>
                <a:spcPct val="90000"/>
              </a:lnSpc>
              <a:spcBef>
                <a:spcPts val="1181"/>
              </a:spcBef>
              <a:spcAft>
                <a:spcPts val="0"/>
              </a:spcAft>
              <a:buClr>
                <a:schemeClr val="dk1"/>
              </a:buClr>
              <a:buSzPts val="3780"/>
              <a:buNone/>
              <a:defRPr b="1" sz="3780"/>
            </a:lvl9pPr>
          </a:lstStyle>
          <a:p/>
        </p:txBody>
      </p:sp>
      <p:sp>
        <p:nvSpPr>
          <p:cNvPr id="39" name="Google Shape;39;p7"/>
          <p:cNvSpPr txBox="1"/>
          <p:nvPr>
            <p:ph idx="2" type="body"/>
          </p:nvPr>
        </p:nvSpPr>
        <p:spPr>
          <a:xfrm>
            <a:off x="1487783" y="11966372"/>
            <a:ext cx="9137610" cy="176007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40" name="Google Shape;40;p7"/>
          <p:cNvSpPr txBox="1"/>
          <p:nvPr>
            <p:ph idx="3" type="body"/>
          </p:nvPr>
        </p:nvSpPr>
        <p:spPr>
          <a:xfrm>
            <a:off x="10934761" y="8030666"/>
            <a:ext cx="9182611" cy="393570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362"/>
              </a:spcBef>
              <a:spcAft>
                <a:spcPts val="0"/>
              </a:spcAft>
              <a:buClr>
                <a:schemeClr val="dk1"/>
              </a:buClr>
              <a:buSzPts val="5669"/>
              <a:buNone/>
              <a:defRPr b="1" sz="5669"/>
            </a:lvl1pPr>
            <a:lvl2pPr indent="-228600" lvl="1" marL="914400" algn="l">
              <a:lnSpc>
                <a:spcPct val="90000"/>
              </a:lnSpc>
              <a:spcBef>
                <a:spcPts val="1181"/>
              </a:spcBef>
              <a:spcAft>
                <a:spcPts val="0"/>
              </a:spcAft>
              <a:buClr>
                <a:schemeClr val="dk1"/>
              </a:buClr>
              <a:buSzPts val="4724"/>
              <a:buNone/>
              <a:defRPr b="1" sz="4724"/>
            </a:lvl2pPr>
            <a:lvl3pPr indent="-228600" lvl="2" marL="1371600" algn="l">
              <a:lnSpc>
                <a:spcPct val="90000"/>
              </a:lnSpc>
              <a:spcBef>
                <a:spcPts val="1181"/>
              </a:spcBef>
              <a:spcAft>
                <a:spcPts val="0"/>
              </a:spcAft>
              <a:buClr>
                <a:schemeClr val="dk1"/>
              </a:buClr>
              <a:buSzPts val="4252"/>
              <a:buNone/>
              <a:defRPr b="1" sz="4252"/>
            </a:lvl3pPr>
            <a:lvl4pPr indent="-228600" lvl="3" marL="1828800" algn="l">
              <a:lnSpc>
                <a:spcPct val="90000"/>
              </a:lnSpc>
              <a:spcBef>
                <a:spcPts val="1181"/>
              </a:spcBef>
              <a:spcAft>
                <a:spcPts val="0"/>
              </a:spcAft>
              <a:buClr>
                <a:schemeClr val="dk1"/>
              </a:buClr>
              <a:buSzPts val="3780"/>
              <a:buNone/>
              <a:defRPr b="1" sz="3780"/>
            </a:lvl4pPr>
            <a:lvl5pPr indent="-228600" lvl="4" marL="2286000" algn="l">
              <a:lnSpc>
                <a:spcPct val="90000"/>
              </a:lnSpc>
              <a:spcBef>
                <a:spcPts val="1181"/>
              </a:spcBef>
              <a:spcAft>
                <a:spcPts val="0"/>
              </a:spcAft>
              <a:buClr>
                <a:schemeClr val="dk1"/>
              </a:buClr>
              <a:buSzPts val="3780"/>
              <a:buNone/>
              <a:defRPr b="1" sz="3780"/>
            </a:lvl5pPr>
            <a:lvl6pPr indent="-228600" lvl="5" marL="2743200" algn="l">
              <a:lnSpc>
                <a:spcPct val="90000"/>
              </a:lnSpc>
              <a:spcBef>
                <a:spcPts val="1181"/>
              </a:spcBef>
              <a:spcAft>
                <a:spcPts val="0"/>
              </a:spcAft>
              <a:buClr>
                <a:schemeClr val="dk1"/>
              </a:buClr>
              <a:buSzPts val="3780"/>
              <a:buNone/>
              <a:defRPr b="1" sz="3780"/>
            </a:lvl6pPr>
            <a:lvl7pPr indent="-228600" lvl="6" marL="3200400" algn="l">
              <a:lnSpc>
                <a:spcPct val="90000"/>
              </a:lnSpc>
              <a:spcBef>
                <a:spcPts val="1181"/>
              </a:spcBef>
              <a:spcAft>
                <a:spcPts val="0"/>
              </a:spcAft>
              <a:buClr>
                <a:schemeClr val="dk1"/>
              </a:buClr>
              <a:buSzPts val="3780"/>
              <a:buNone/>
              <a:defRPr b="1" sz="3780"/>
            </a:lvl7pPr>
            <a:lvl8pPr indent="-228600" lvl="7" marL="3657600" algn="l">
              <a:lnSpc>
                <a:spcPct val="90000"/>
              </a:lnSpc>
              <a:spcBef>
                <a:spcPts val="1181"/>
              </a:spcBef>
              <a:spcAft>
                <a:spcPts val="0"/>
              </a:spcAft>
              <a:buClr>
                <a:schemeClr val="dk1"/>
              </a:buClr>
              <a:buSzPts val="3780"/>
              <a:buNone/>
              <a:defRPr b="1" sz="3780"/>
            </a:lvl8pPr>
            <a:lvl9pPr indent="-228600" lvl="8" marL="4114800" algn="l">
              <a:lnSpc>
                <a:spcPct val="90000"/>
              </a:lnSpc>
              <a:spcBef>
                <a:spcPts val="1181"/>
              </a:spcBef>
              <a:spcAft>
                <a:spcPts val="0"/>
              </a:spcAft>
              <a:buClr>
                <a:schemeClr val="dk1"/>
              </a:buClr>
              <a:buSzPts val="3780"/>
              <a:buNone/>
              <a:defRPr b="1" sz="3780"/>
            </a:lvl9pPr>
          </a:lstStyle>
          <a:p/>
        </p:txBody>
      </p:sp>
      <p:sp>
        <p:nvSpPr>
          <p:cNvPr id="41" name="Google Shape;41;p7"/>
          <p:cNvSpPr txBox="1"/>
          <p:nvPr>
            <p:ph idx="4" type="body"/>
          </p:nvPr>
        </p:nvSpPr>
        <p:spPr>
          <a:xfrm>
            <a:off x="10934761" y="11966372"/>
            <a:ext cx="9182611" cy="176007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42" name="Google Shape;42;p7"/>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1484968" y="1744155"/>
            <a:ext cx="18629590"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487781" y="2183977"/>
            <a:ext cx="6966409" cy="764391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559"/>
              <a:buFont typeface="Calibri"/>
              <a:buNone/>
              <a:defRPr sz="755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9182611" y="4716790"/>
            <a:ext cx="10934760" cy="23280585"/>
          </a:xfrm>
          <a:prstGeom prst="rect">
            <a:avLst/>
          </a:prstGeom>
          <a:noFill/>
          <a:ln>
            <a:noFill/>
          </a:ln>
        </p:spPr>
        <p:txBody>
          <a:bodyPr anchorCtr="0" anchor="t" bIns="45700" lIns="91425" spcFirstLastPara="1" rIns="91425" wrap="square" tIns="45700">
            <a:normAutofit/>
          </a:bodyPr>
          <a:lstStyle>
            <a:lvl1pPr indent="-708596" lvl="0" marL="457200" algn="l">
              <a:lnSpc>
                <a:spcPct val="90000"/>
              </a:lnSpc>
              <a:spcBef>
                <a:spcPts val="2362"/>
              </a:spcBef>
              <a:spcAft>
                <a:spcPts val="0"/>
              </a:spcAft>
              <a:buClr>
                <a:schemeClr val="dk1"/>
              </a:buClr>
              <a:buSzPts val="7559"/>
              <a:buChar char="•"/>
              <a:defRPr sz="7558"/>
            </a:lvl1pPr>
            <a:lvl2pPr indent="-648589" lvl="1" marL="914400" algn="l">
              <a:lnSpc>
                <a:spcPct val="90000"/>
              </a:lnSpc>
              <a:spcBef>
                <a:spcPts val="1181"/>
              </a:spcBef>
              <a:spcAft>
                <a:spcPts val="0"/>
              </a:spcAft>
              <a:buClr>
                <a:schemeClr val="dk1"/>
              </a:buClr>
              <a:buSzPts val="6614"/>
              <a:buChar char="•"/>
              <a:defRPr sz="6614"/>
            </a:lvl2pPr>
            <a:lvl3pPr indent="-588581" lvl="2" marL="1371600" algn="l">
              <a:lnSpc>
                <a:spcPct val="90000"/>
              </a:lnSpc>
              <a:spcBef>
                <a:spcPts val="1181"/>
              </a:spcBef>
              <a:spcAft>
                <a:spcPts val="0"/>
              </a:spcAft>
              <a:buClr>
                <a:schemeClr val="dk1"/>
              </a:buClr>
              <a:buSzPts val="5669"/>
              <a:buChar char="•"/>
              <a:defRPr sz="5669"/>
            </a:lvl3pPr>
            <a:lvl4pPr indent="-528574" lvl="3" marL="1828800" algn="l">
              <a:lnSpc>
                <a:spcPct val="90000"/>
              </a:lnSpc>
              <a:spcBef>
                <a:spcPts val="1181"/>
              </a:spcBef>
              <a:spcAft>
                <a:spcPts val="0"/>
              </a:spcAft>
              <a:buClr>
                <a:schemeClr val="dk1"/>
              </a:buClr>
              <a:buSzPts val="4724"/>
              <a:buChar char="•"/>
              <a:defRPr sz="4724"/>
            </a:lvl4pPr>
            <a:lvl5pPr indent="-528573" lvl="4" marL="2286000" algn="l">
              <a:lnSpc>
                <a:spcPct val="90000"/>
              </a:lnSpc>
              <a:spcBef>
                <a:spcPts val="1181"/>
              </a:spcBef>
              <a:spcAft>
                <a:spcPts val="0"/>
              </a:spcAft>
              <a:buClr>
                <a:schemeClr val="dk1"/>
              </a:buClr>
              <a:buSzPts val="4724"/>
              <a:buChar char="•"/>
              <a:defRPr sz="4724"/>
            </a:lvl5pPr>
            <a:lvl6pPr indent="-528573" lvl="5" marL="2743200" algn="l">
              <a:lnSpc>
                <a:spcPct val="90000"/>
              </a:lnSpc>
              <a:spcBef>
                <a:spcPts val="1181"/>
              </a:spcBef>
              <a:spcAft>
                <a:spcPts val="0"/>
              </a:spcAft>
              <a:buClr>
                <a:schemeClr val="dk1"/>
              </a:buClr>
              <a:buSzPts val="4724"/>
              <a:buChar char="•"/>
              <a:defRPr sz="4724"/>
            </a:lvl6pPr>
            <a:lvl7pPr indent="-528573" lvl="6" marL="3200400" algn="l">
              <a:lnSpc>
                <a:spcPct val="90000"/>
              </a:lnSpc>
              <a:spcBef>
                <a:spcPts val="1181"/>
              </a:spcBef>
              <a:spcAft>
                <a:spcPts val="0"/>
              </a:spcAft>
              <a:buClr>
                <a:schemeClr val="dk1"/>
              </a:buClr>
              <a:buSzPts val="4724"/>
              <a:buChar char="•"/>
              <a:defRPr sz="4724"/>
            </a:lvl7pPr>
            <a:lvl8pPr indent="-528573" lvl="7" marL="3657600" algn="l">
              <a:lnSpc>
                <a:spcPct val="90000"/>
              </a:lnSpc>
              <a:spcBef>
                <a:spcPts val="1181"/>
              </a:spcBef>
              <a:spcAft>
                <a:spcPts val="0"/>
              </a:spcAft>
              <a:buClr>
                <a:schemeClr val="dk1"/>
              </a:buClr>
              <a:buSzPts val="4724"/>
              <a:buChar char="•"/>
              <a:defRPr sz="4724"/>
            </a:lvl8pPr>
            <a:lvl9pPr indent="-528573" lvl="8" marL="4114800" algn="l">
              <a:lnSpc>
                <a:spcPct val="90000"/>
              </a:lnSpc>
              <a:spcBef>
                <a:spcPts val="1181"/>
              </a:spcBef>
              <a:spcAft>
                <a:spcPts val="0"/>
              </a:spcAft>
              <a:buClr>
                <a:schemeClr val="dk1"/>
              </a:buClr>
              <a:buSzPts val="4724"/>
              <a:buChar char="•"/>
              <a:defRPr sz="4724"/>
            </a:lvl9pPr>
          </a:lstStyle>
          <a:p/>
        </p:txBody>
      </p:sp>
      <p:sp>
        <p:nvSpPr>
          <p:cNvPr id="57" name="Google Shape;57;p10"/>
          <p:cNvSpPr txBox="1"/>
          <p:nvPr>
            <p:ph idx="2" type="body"/>
          </p:nvPr>
        </p:nvSpPr>
        <p:spPr>
          <a:xfrm>
            <a:off x="1487781" y="9827895"/>
            <a:ext cx="6966409" cy="182073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62"/>
              </a:spcBef>
              <a:spcAft>
                <a:spcPts val="0"/>
              </a:spcAft>
              <a:buClr>
                <a:schemeClr val="dk1"/>
              </a:buClr>
              <a:buSzPts val="3780"/>
              <a:buNone/>
              <a:defRPr sz="3780"/>
            </a:lvl1pPr>
            <a:lvl2pPr indent="-228600" lvl="1" marL="914400" algn="l">
              <a:lnSpc>
                <a:spcPct val="90000"/>
              </a:lnSpc>
              <a:spcBef>
                <a:spcPts val="1181"/>
              </a:spcBef>
              <a:spcAft>
                <a:spcPts val="0"/>
              </a:spcAft>
              <a:buClr>
                <a:schemeClr val="dk1"/>
              </a:buClr>
              <a:buSzPts val="3307"/>
              <a:buNone/>
              <a:defRPr sz="3307"/>
            </a:lvl2pPr>
            <a:lvl3pPr indent="-228600" lvl="2" marL="1371600" algn="l">
              <a:lnSpc>
                <a:spcPct val="90000"/>
              </a:lnSpc>
              <a:spcBef>
                <a:spcPts val="1181"/>
              </a:spcBef>
              <a:spcAft>
                <a:spcPts val="0"/>
              </a:spcAft>
              <a:buClr>
                <a:schemeClr val="dk1"/>
              </a:buClr>
              <a:buSzPts val="2835"/>
              <a:buNone/>
              <a:defRPr sz="2835"/>
            </a:lvl3pPr>
            <a:lvl4pPr indent="-228600" lvl="3" marL="1828800" algn="l">
              <a:lnSpc>
                <a:spcPct val="90000"/>
              </a:lnSpc>
              <a:spcBef>
                <a:spcPts val="1181"/>
              </a:spcBef>
              <a:spcAft>
                <a:spcPts val="0"/>
              </a:spcAft>
              <a:buClr>
                <a:schemeClr val="dk1"/>
              </a:buClr>
              <a:buSzPts val="2362"/>
              <a:buNone/>
              <a:defRPr sz="2362"/>
            </a:lvl4pPr>
            <a:lvl5pPr indent="-228600" lvl="4" marL="2286000" algn="l">
              <a:lnSpc>
                <a:spcPct val="90000"/>
              </a:lnSpc>
              <a:spcBef>
                <a:spcPts val="1181"/>
              </a:spcBef>
              <a:spcAft>
                <a:spcPts val="0"/>
              </a:spcAft>
              <a:buClr>
                <a:schemeClr val="dk1"/>
              </a:buClr>
              <a:buSzPts val="2362"/>
              <a:buNone/>
              <a:defRPr sz="2362"/>
            </a:lvl5pPr>
            <a:lvl6pPr indent="-228600" lvl="5" marL="2743200" algn="l">
              <a:lnSpc>
                <a:spcPct val="90000"/>
              </a:lnSpc>
              <a:spcBef>
                <a:spcPts val="1181"/>
              </a:spcBef>
              <a:spcAft>
                <a:spcPts val="0"/>
              </a:spcAft>
              <a:buClr>
                <a:schemeClr val="dk1"/>
              </a:buClr>
              <a:buSzPts val="2362"/>
              <a:buNone/>
              <a:defRPr sz="2362"/>
            </a:lvl6pPr>
            <a:lvl7pPr indent="-228600" lvl="6" marL="3200400" algn="l">
              <a:lnSpc>
                <a:spcPct val="90000"/>
              </a:lnSpc>
              <a:spcBef>
                <a:spcPts val="1181"/>
              </a:spcBef>
              <a:spcAft>
                <a:spcPts val="0"/>
              </a:spcAft>
              <a:buClr>
                <a:schemeClr val="dk1"/>
              </a:buClr>
              <a:buSzPts val="2362"/>
              <a:buNone/>
              <a:defRPr sz="2362"/>
            </a:lvl7pPr>
            <a:lvl8pPr indent="-228600" lvl="7" marL="3657600" algn="l">
              <a:lnSpc>
                <a:spcPct val="90000"/>
              </a:lnSpc>
              <a:spcBef>
                <a:spcPts val="1181"/>
              </a:spcBef>
              <a:spcAft>
                <a:spcPts val="0"/>
              </a:spcAft>
              <a:buClr>
                <a:schemeClr val="dk1"/>
              </a:buClr>
              <a:buSzPts val="2362"/>
              <a:buNone/>
              <a:defRPr sz="2362"/>
            </a:lvl8pPr>
            <a:lvl9pPr indent="-228600" lvl="8" marL="4114800" algn="l">
              <a:lnSpc>
                <a:spcPct val="90000"/>
              </a:lnSpc>
              <a:spcBef>
                <a:spcPts val="1181"/>
              </a:spcBef>
              <a:spcAft>
                <a:spcPts val="0"/>
              </a:spcAft>
              <a:buClr>
                <a:schemeClr val="dk1"/>
              </a:buClr>
              <a:buSzPts val="2362"/>
              <a:buNone/>
              <a:defRPr sz="2362"/>
            </a:lvl9pPr>
          </a:lstStyle>
          <a:p/>
        </p:txBody>
      </p:sp>
      <p:sp>
        <p:nvSpPr>
          <p:cNvPr id="58" name="Google Shape;58;p10"/>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1487781" y="2183977"/>
            <a:ext cx="6966409" cy="764391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559"/>
              <a:buFont typeface="Calibri"/>
              <a:buNone/>
              <a:defRPr sz="755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9182611" y="4716790"/>
            <a:ext cx="10934760" cy="23280585"/>
          </a:xfrm>
          <a:prstGeom prst="rect">
            <a:avLst/>
          </a:prstGeom>
          <a:noFill/>
          <a:ln>
            <a:noFill/>
          </a:ln>
        </p:spPr>
      </p:sp>
      <p:sp>
        <p:nvSpPr>
          <p:cNvPr id="64" name="Google Shape;64;p11"/>
          <p:cNvSpPr txBox="1"/>
          <p:nvPr>
            <p:ph idx="1" type="body"/>
          </p:nvPr>
        </p:nvSpPr>
        <p:spPr>
          <a:xfrm>
            <a:off x="1487781" y="9827895"/>
            <a:ext cx="6966409" cy="182073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62"/>
              </a:spcBef>
              <a:spcAft>
                <a:spcPts val="0"/>
              </a:spcAft>
              <a:buClr>
                <a:schemeClr val="dk1"/>
              </a:buClr>
              <a:buSzPts val="3780"/>
              <a:buNone/>
              <a:defRPr sz="3780"/>
            </a:lvl1pPr>
            <a:lvl2pPr indent="-228600" lvl="1" marL="914400" algn="l">
              <a:lnSpc>
                <a:spcPct val="90000"/>
              </a:lnSpc>
              <a:spcBef>
                <a:spcPts val="1181"/>
              </a:spcBef>
              <a:spcAft>
                <a:spcPts val="0"/>
              </a:spcAft>
              <a:buClr>
                <a:schemeClr val="dk1"/>
              </a:buClr>
              <a:buSzPts val="3307"/>
              <a:buNone/>
              <a:defRPr sz="3307"/>
            </a:lvl2pPr>
            <a:lvl3pPr indent="-228600" lvl="2" marL="1371600" algn="l">
              <a:lnSpc>
                <a:spcPct val="90000"/>
              </a:lnSpc>
              <a:spcBef>
                <a:spcPts val="1181"/>
              </a:spcBef>
              <a:spcAft>
                <a:spcPts val="0"/>
              </a:spcAft>
              <a:buClr>
                <a:schemeClr val="dk1"/>
              </a:buClr>
              <a:buSzPts val="2835"/>
              <a:buNone/>
              <a:defRPr sz="2835"/>
            </a:lvl3pPr>
            <a:lvl4pPr indent="-228600" lvl="3" marL="1828800" algn="l">
              <a:lnSpc>
                <a:spcPct val="90000"/>
              </a:lnSpc>
              <a:spcBef>
                <a:spcPts val="1181"/>
              </a:spcBef>
              <a:spcAft>
                <a:spcPts val="0"/>
              </a:spcAft>
              <a:buClr>
                <a:schemeClr val="dk1"/>
              </a:buClr>
              <a:buSzPts val="2362"/>
              <a:buNone/>
              <a:defRPr sz="2362"/>
            </a:lvl4pPr>
            <a:lvl5pPr indent="-228600" lvl="4" marL="2286000" algn="l">
              <a:lnSpc>
                <a:spcPct val="90000"/>
              </a:lnSpc>
              <a:spcBef>
                <a:spcPts val="1181"/>
              </a:spcBef>
              <a:spcAft>
                <a:spcPts val="0"/>
              </a:spcAft>
              <a:buClr>
                <a:schemeClr val="dk1"/>
              </a:buClr>
              <a:buSzPts val="2362"/>
              <a:buNone/>
              <a:defRPr sz="2362"/>
            </a:lvl5pPr>
            <a:lvl6pPr indent="-228600" lvl="5" marL="2743200" algn="l">
              <a:lnSpc>
                <a:spcPct val="90000"/>
              </a:lnSpc>
              <a:spcBef>
                <a:spcPts val="1181"/>
              </a:spcBef>
              <a:spcAft>
                <a:spcPts val="0"/>
              </a:spcAft>
              <a:buClr>
                <a:schemeClr val="dk1"/>
              </a:buClr>
              <a:buSzPts val="2362"/>
              <a:buNone/>
              <a:defRPr sz="2362"/>
            </a:lvl6pPr>
            <a:lvl7pPr indent="-228600" lvl="6" marL="3200400" algn="l">
              <a:lnSpc>
                <a:spcPct val="90000"/>
              </a:lnSpc>
              <a:spcBef>
                <a:spcPts val="1181"/>
              </a:spcBef>
              <a:spcAft>
                <a:spcPts val="0"/>
              </a:spcAft>
              <a:buClr>
                <a:schemeClr val="dk1"/>
              </a:buClr>
              <a:buSzPts val="2362"/>
              <a:buNone/>
              <a:defRPr sz="2362"/>
            </a:lvl7pPr>
            <a:lvl8pPr indent="-228600" lvl="7" marL="3657600" algn="l">
              <a:lnSpc>
                <a:spcPct val="90000"/>
              </a:lnSpc>
              <a:spcBef>
                <a:spcPts val="1181"/>
              </a:spcBef>
              <a:spcAft>
                <a:spcPts val="0"/>
              </a:spcAft>
              <a:buClr>
                <a:schemeClr val="dk1"/>
              </a:buClr>
              <a:buSzPts val="2362"/>
              <a:buNone/>
              <a:defRPr sz="2362"/>
            </a:lvl8pPr>
            <a:lvl9pPr indent="-228600" lvl="8" marL="4114800" algn="l">
              <a:lnSpc>
                <a:spcPct val="90000"/>
              </a:lnSpc>
              <a:spcBef>
                <a:spcPts val="1181"/>
              </a:spcBef>
              <a:spcAft>
                <a:spcPts val="0"/>
              </a:spcAft>
              <a:buClr>
                <a:schemeClr val="dk1"/>
              </a:buClr>
              <a:buSzPts val="2362"/>
              <a:buNone/>
              <a:defRPr sz="2362"/>
            </a:lvl9pPr>
          </a:lstStyle>
          <a:p/>
        </p:txBody>
      </p:sp>
      <p:sp>
        <p:nvSpPr>
          <p:cNvPr id="65" name="Google Shape;65;p11"/>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484968" y="1744155"/>
            <a:ext cx="18629590" cy="633201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0394"/>
              <a:buFont typeface="Calibri"/>
              <a:buNone/>
              <a:defRPr b="0" i="0" sz="10394"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1484968" y="8720740"/>
            <a:ext cx="18629590" cy="20785697"/>
          </a:xfrm>
          <a:prstGeom prst="rect">
            <a:avLst/>
          </a:prstGeom>
          <a:noFill/>
          <a:ln>
            <a:noFill/>
          </a:ln>
        </p:spPr>
        <p:txBody>
          <a:bodyPr anchorCtr="0" anchor="t" bIns="45700" lIns="91425" spcFirstLastPara="1" rIns="91425" wrap="square" tIns="45700">
            <a:normAutofit/>
          </a:bodyPr>
          <a:lstStyle>
            <a:lvl1pPr indent="-648589" lvl="0" marL="457200" marR="0" rtl="0" algn="l">
              <a:lnSpc>
                <a:spcPct val="90000"/>
              </a:lnSpc>
              <a:spcBef>
                <a:spcPts val="2362"/>
              </a:spcBef>
              <a:spcAft>
                <a:spcPts val="0"/>
              </a:spcAft>
              <a:buClr>
                <a:schemeClr val="dk1"/>
              </a:buClr>
              <a:buSzPts val="6614"/>
              <a:buFont typeface="Arial"/>
              <a:buChar char="•"/>
              <a:defRPr b="0" i="0" sz="6614" u="none" cap="none" strike="noStrike">
                <a:solidFill>
                  <a:schemeClr val="dk1"/>
                </a:solidFill>
                <a:latin typeface="Calibri"/>
                <a:ea typeface="Calibri"/>
                <a:cs typeface="Calibri"/>
                <a:sym typeface="Calibri"/>
              </a:defRPr>
            </a:lvl1pPr>
            <a:lvl2pPr indent="-588581" lvl="1" marL="914400" marR="0" rtl="0" algn="l">
              <a:lnSpc>
                <a:spcPct val="90000"/>
              </a:lnSpc>
              <a:spcBef>
                <a:spcPts val="1181"/>
              </a:spcBef>
              <a:spcAft>
                <a:spcPts val="0"/>
              </a:spcAft>
              <a:buClr>
                <a:schemeClr val="dk1"/>
              </a:buClr>
              <a:buSzPts val="5669"/>
              <a:buFont typeface="Arial"/>
              <a:buChar char="•"/>
              <a:defRPr b="0" i="0" sz="5669" u="none" cap="none" strike="noStrike">
                <a:solidFill>
                  <a:schemeClr val="dk1"/>
                </a:solidFill>
                <a:latin typeface="Calibri"/>
                <a:ea typeface="Calibri"/>
                <a:cs typeface="Calibri"/>
                <a:sym typeface="Calibri"/>
              </a:defRPr>
            </a:lvl2pPr>
            <a:lvl3pPr indent="-528574" lvl="2" marL="1371600" marR="0" rtl="0" algn="l">
              <a:lnSpc>
                <a:spcPct val="90000"/>
              </a:lnSpc>
              <a:spcBef>
                <a:spcPts val="1181"/>
              </a:spcBef>
              <a:spcAft>
                <a:spcPts val="0"/>
              </a:spcAft>
              <a:buClr>
                <a:schemeClr val="dk1"/>
              </a:buClr>
              <a:buSzPts val="4724"/>
              <a:buFont typeface="Arial"/>
              <a:buChar char="•"/>
              <a:defRPr b="0" i="0" sz="4724" u="none" cap="none" strike="noStrike">
                <a:solidFill>
                  <a:schemeClr val="dk1"/>
                </a:solidFill>
                <a:latin typeface="Calibri"/>
                <a:ea typeface="Calibri"/>
                <a:cs typeface="Calibri"/>
                <a:sym typeface="Calibri"/>
              </a:defRPr>
            </a:lvl3pPr>
            <a:lvl4pPr indent="-498602" lvl="3" marL="18288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4pPr>
            <a:lvl5pPr indent="-498601" lvl="4" marL="22860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5pPr>
            <a:lvl6pPr indent="-498601" lvl="5" marL="27432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6pPr>
            <a:lvl7pPr indent="-498601" lvl="6" marL="32004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7pPr>
            <a:lvl8pPr indent="-498601" lvl="7" marL="36576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8pPr>
            <a:lvl9pPr indent="-498602" lvl="8" marL="41148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835"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835"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835" u="none" cap="none" strike="noStrike">
                <a:solidFill>
                  <a:srgbClr val="888888"/>
                </a:solidFill>
                <a:latin typeface="Calibri"/>
                <a:ea typeface="Calibri"/>
                <a:cs typeface="Calibri"/>
                <a:sym typeface="Calibri"/>
              </a:defRPr>
            </a:lvl1pPr>
            <a:lvl2pPr indent="0" lvl="1" marL="0" marR="0" rtl="0" algn="r">
              <a:spcBef>
                <a:spcPts val="0"/>
              </a:spcBef>
              <a:buNone/>
              <a:defRPr b="0" i="0" sz="2835" u="none" cap="none" strike="noStrike">
                <a:solidFill>
                  <a:srgbClr val="888888"/>
                </a:solidFill>
                <a:latin typeface="Calibri"/>
                <a:ea typeface="Calibri"/>
                <a:cs typeface="Calibri"/>
                <a:sym typeface="Calibri"/>
              </a:defRPr>
            </a:lvl2pPr>
            <a:lvl3pPr indent="0" lvl="2" marL="0" marR="0" rtl="0" algn="r">
              <a:spcBef>
                <a:spcPts val="0"/>
              </a:spcBef>
              <a:buNone/>
              <a:defRPr b="0" i="0" sz="2835" u="none" cap="none" strike="noStrike">
                <a:solidFill>
                  <a:srgbClr val="888888"/>
                </a:solidFill>
                <a:latin typeface="Calibri"/>
                <a:ea typeface="Calibri"/>
                <a:cs typeface="Calibri"/>
                <a:sym typeface="Calibri"/>
              </a:defRPr>
            </a:lvl3pPr>
            <a:lvl4pPr indent="0" lvl="3" marL="0" marR="0" rtl="0" algn="r">
              <a:spcBef>
                <a:spcPts val="0"/>
              </a:spcBef>
              <a:buNone/>
              <a:defRPr b="0" i="0" sz="2835" u="none" cap="none" strike="noStrike">
                <a:solidFill>
                  <a:srgbClr val="888888"/>
                </a:solidFill>
                <a:latin typeface="Calibri"/>
                <a:ea typeface="Calibri"/>
                <a:cs typeface="Calibri"/>
                <a:sym typeface="Calibri"/>
              </a:defRPr>
            </a:lvl4pPr>
            <a:lvl5pPr indent="0" lvl="4" marL="0" marR="0" rtl="0" algn="r">
              <a:spcBef>
                <a:spcPts val="0"/>
              </a:spcBef>
              <a:buNone/>
              <a:defRPr b="0" i="0" sz="2835" u="none" cap="none" strike="noStrike">
                <a:solidFill>
                  <a:srgbClr val="888888"/>
                </a:solidFill>
                <a:latin typeface="Calibri"/>
                <a:ea typeface="Calibri"/>
                <a:cs typeface="Calibri"/>
                <a:sym typeface="Calibri"/>
              </a:defRPr>
            </a:lvl5pPr>
            <a:lvl6pPr indent="0" lvl="5" marL="0" marR="0" rtl="0" algn="r">
              <a:spcBef>
                <a:spcPts val="0"/>
              </a:spcBef>
              <a:buNone/>
              <a:defRPr b="0" i="0" sz="2835" u="none" cap="none" strike="noStrike">
                <a:solidFill>
                  <a:srgbClr val="888888"/>
                </a:solidFill>
                <a:latin typeface="Calibri"/>
                <a:ea typeface="Calibri"/>
                <a:cs typeface="Calibri"/>
                <a:sym typeface="Calibri"/>
              </a:defRPr>
            </a:lvl6pPr>
            <a:lvl7pPr indent="0" lvl="6" marL="0" marR="0" rtl="0" algn="r">
              <a:spcBef>
                <a:spcPts val="0"/>
              </a:spcBef>
              <a:buNone/>
              <a:defRPr b="0" i="0" sz="2835" u="none" cap="none" strike="noStrike">
                <a:solidFill>
                  <a:srgbClr val="888888"/>
                </a:solidFill>
                <a:latin typeface="Calibri"/>
                <a:ea typeface="Calibri"/>
                <a:cs typeface="Calibri"/>
                <a:sym typeface="Calibri"/>
              </a:defRPr>
            </a:lvl7pPr>
            <a:lvl8pPr indent="0" lvl="7" marL="0" marR="0" rtl="0" algn="r">
              <a:spcBef>
                <a:spcPts val="0"/>
              </a:spcBef>
              <a:buNone/>
              <a:defRPr b="0" i="0" sz="2835" u="none" cap="none" strike="noStrike">
                <a:solidFill>
                  <a:srgbClr val="888888"/>
                </a:solidFill>
                <a:latin typeface="Calibri"/>
                <a:ea typeface="Calibri"/>
                <a:cs typeface="Calibri"/>
                <a:sym typeface="Calibri"/>
              </a:defRPr>
            </a:lvl8pPr>
            <a:lvl9pPr indent="0" lvl="8" marL="0" marR="0" rtl="0" algn="r">
              <a:spcBef>
                <a:spcPts val="0"/>
              </a:spcBef>
              <a:buNone/>
              <a:defRPr b="0" i="0" sz="2835"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9.jpg"/><Relationship Id="rId10" Type="http://schemas.openxmlformats.org/officeDocument/2006/relationships/image" Target="../media/image8.jpg"/><Relationship Id="rId13" Type="http://schemas.openxmlformats.org/officeDocument/2006/relationships/image" Target="../media/image3.jpg"/><Relationship Id="rId12" Type="http://schemas.openxmlformats.org/officeDocument/2006/relationships/image" Target="../media/image7.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6.jpg"/><Relationship Id="rId5" Type="http://schemas.openxmlformats.org/officeDocument/2006/relationships/image" Target="../media/image2.jpg"/><Relationship Id="rId6" Type="http://schemas.openxmlformats.org/officeDocument/2006/relationships/image" Target="../media/image11.jpg"/><Relationship Id="rId7" Type="http://schemas.openxmlformats.org/officeDocument/2006/relationships/image" Target="../media/image10.png"/><Relationship Id="rId8"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48178" y="3947186"/>
            <a:ext cx="21641700" cy="6074700"/>
          </a:xfrm>
          <a:prstGeom prst="rect">
            <a:avLst/>
          </a:prstGeom>
          <a:solidFill>
            <a:srgbClr val="FED6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1" u="none" cap="none" strike="noStrike">
              <a:solidFill>
                <a:schemeClr val="lt1"/>
              </a:solidFill>
              <a:latin typeface="Calibri"/>
              <a:ea typeface="Calibri"/>
              <a:cs typeface="Calibri"/>
              <a:sym typeface="Calibri"/>
            </a:endParaRPr>
          </a:p>
        </p:txBody>
      </p:sp>
      <p:sp>
        <p:nvSpPr>
          <p:cNvPr id="85" name="Google Shape;85;p1"/>
          <p:cNvSpPr/>
          <p:nvPr/>
        </p:nvSpPr>
        <p:spPr>
          <a:xfrm>
            <a:off x="-42205" y="9948301"/>
            <a:ext cx="21641700" cy="5796000"/>
          </a:xfrm>
          <a:prstGeom prst="rect">
            <a:avLst/>
          </a:prstGeom>
          <a:solidFill>
            <a:srgbClr val="BFE7FF"/>
          </a:solidFill>
          <a:ln>
            <a:noFill/>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Font typeface="Arial"/>
              <a:buNone/>
            </a:pPr>
            <a:r>
              <a:t/>
            </a:r>
            <a:endParaRPr b="0" i="0" sz="1791" u="none" cap="none" strike="noStrike">
              <a:solidFill>
                <a:schemeClr val="lt1"/>
              </a:solidFill>
              <a:latin typeface="Calibri"/>
              <a:ea typeface="Calibri"/>
              <a:cs typeface="Calibri"/>
              <a:sym typeface="Calibri"/>
            </a:endParaRPr>
          </a:p>
        </p:txBody>
      </p:sp>
      <p:sp>
        <p:nvSpPr>
          <p:cNvPr id="86" name="Google Shape;86;p1"/>
          <p:cNvSpPr/>
          <p:nvPr/>
        </p:nvSpPr>
        <p:spPr>
          <a:xfrm>
            <a:off x="-48154" y="15639932"/>
            <a:ext cx="21641700" cy="6303600"/>
          </a:xfrm>
          <a:prstGeom prst="rect">
            <a:avLst/>
          </a:prstGeom>
          <a:solidFill>
            <a:srgbClr val="FFCF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90" u="none" cap="none" strike="noStrike">
              <a:solidFill>
                <a:schemeClr val="lt1"/>
              </a:solidFill>
              <a:latin typeface="Times New Roman"/>
              <a:ea typeface="Times New Roman"/>
              <a:cs typeface="Times New Roman"/>
              <a:sym typeface="Times New Roman"/>
            </a:endParaRPr>
          </a:p>
        </p:txBody>
      </p:sp>
      <p:sp>
        <p:nvSpPr>
          <p:cNvPr id="87" name="Google Shape;87;p1"/>
          <p:cNvSpPr/>
          <p:nvPr/>
        </p:nvSpPr>
        <p:spPr>
          <a:xfrm>
            <a:off x="-42228" y="21968050"/>
            <a:ext cx="21641753" cy="5378422"/>
          </a:xfrm>
          <a:prstGeom prst="rect">
            <a:avLst/>
          </a:prstGeom>
          <a:solidFill>
            <a:srgbClr val="FCDC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1" u="none" cap="none" strike="noStrike">
              <a:solidFill>
                <a:schemeClr val="lt1"/>
              </a:solidFill>
              <a:latin typeface="Calibri"/>
              <a:ea typeface="Calibri"/>
              <a:cs typeface="Calibri"/>
              <a:sym typeface="Calibri"/>
            </a:endParaRPr>
          </a:p>
        </p:txBody>
      </p:sp>
      <p:sp>
        <p:nvSpPr>
          <p:cNvPr id="88" name="Google Shape;88;p1"/>
          <p:cNvSpPr/>
          <p:nvPr/>
        </p:nvSpPr>
        <p:spPr>
          <a:xfrm>
            <a:off x="-22476" y="27374147"/>
            <a:ext cx="21669900" cy="5578800"/>
          </a:xfrm>
          <a:prstGeom prst="rect">
            <a:avLst/>
          </a:prstGeom>
          <a:solidFill>
            <a:srgbClr val="D7F5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1" u="none" cap="none" strike="noStrike">
              <a:solidFill>
                <a:schemeClr val="lt1"/>
              </a:solidFill>
              <a:latin typeface="Calibri"/>
              <a:ea typeface="Calibri"/>
              <a:cs typeface="Calibri"/>
              <a:sym typeface="Calibri"/>
            </a:endParaRPr>
          </a:p>
        </p:txBody>
      </p:sp>
      <p:sp>
        <p:nvSpPr>
          <p:cNvPr id="89" name="Google Shape;89;p1"/>
          <p:cNvSpPr/>
          <p:nvPr/>
        </p:nvSpPr>
        <p:spPr>
          <a:xfrm>
            <a:off x="567913" y="4326828"/>
            <a:ext cx="4258500" cy="551400"/>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787" u="none" cap="none" strike="noStrike">
                <a:solidFill>
                  <a:schemeClr val="dk1"/>
                </a:solidFill>
                <a:latin typeface="Times New Roman"/>
                <a:ea typeface="Times New Roman"/>
                <a:cs typeface="Times New Roman"/>
                <a:sym typeface="Times New Roman"/>
              </a:rPr>
              <a:t>INTRODUCTION</a:t>
            </a:r>
            <a:endParaRPr b="1" sz="2787">
              <a:solidFill>
                <a:schemeClr val="dk1"/>
              </a:solidFill>
              <a:latin typeface="Times New Roman"/>
              <a:ea typeface="Times New Roman"/>
              <a:cs typeface="Times New Roman"/>
              <a:sym typeface="Times New Roman"/>
            </a:endParaRPr>
          </a:p>
        </p:txBody>
      </p:sp>
      <p:sp>
        <p:nvSpPr>
          <p:cNvPr id="90" name="Google Shape;90;p1"/>
          <p:cNvSpPr/>
          <p:nvPr/>
        </p:nvSpPr>
        <p:spPr>
          <a:xfrm>
            <a:off x="-42230" y="2522585"/>
            <a:ext cx="21641755" cy="1502711"/>
          </a:xfrm>
          <a:prstGeom prst="rect">
            <a:avLst/>
          </a:prstGeom>
          <a:solidFill>
            <a:srgbClr val="FFF2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1">
              <a:solidFill>
                <a:schemeClr val="lt1"/>
              </a:solidFill>
              <a:latin typeface="Calibri"/>
              <a:ea typeface="Calibri"/>
              <a:cs typeface="Calibri"/>
              <a:sym typeface="Calibri"/>
            </a:endParaRPr>
          </a:p>
        </p:txBody>
      </p:sp>
      <p:sp>
        <p:nvSpPr>
          <p:cNvPr id="91" name="Google Shape;91;p1"/>
          <p:cNvSpPr/>
          <p:nvPr/>
        </p:nvSpPr>
        <p:spPr>
          <a:xfrm>
            <a:off x="473858" y="16018957"/>
            <a:ext cx="2454900" cy="551400"/>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787">
                <a:solidFill>
                  <a:schemeClr val="dk1"/>
                </a:solidFill>
                <a:latin typeface="Times New Roman"/>
                <a:ea typeface="Times New Roman"/>
                <a:cs typeface="Times New Roman"/>
                <a:sym typeface="Times New Roman"/>
              </a:rPr>
              <a:t>RESULTS</a:t>
            </a:r>
            <a:endParaRPr b="1" sz="2787">
              <a:solidFill>
                <a:schemeClr val="dk1"/>
              </a:solidFill>
              <a:latin typeface="Times New Roman"/>
              <a:ea typeface="Times New Roman"/>
              <a:cs typeface="Times New Roman"/>
              <a:sym typeface="Times New Roman"/>
            </a:endParaRPr>
          </a:p>
        </p:txBody>
      </p:sp>
      <p:sp>
        <p:nvSpPr>
          <p:cNvPr id="92" name="Google Shape;92;p1"/>
          <p:cNvSpPr/>
          <p:nvPr/>
        </p:nvSpPr>
        <p:spPr>
          <a:xfrm>
            <a:off x="449405" y="22282045"/>
            <a:ext cx="7716300" cy="551400"/>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787">
                <a:solidFill>
                  <a:schemeClr val="dk1"/>
                </a:solidFill>
                <a:latin typeface="Times New Roman"/>
                <a:ea typeface="Times New Roman"/>
                <a:cs typeface="Times New Roman"/>
                <a:sym typeface="Times New Roman"/>
              </a:rPr>
              <a:t>DISCUSSION AND CONCLUSION</a:t>
            </a:r>
            <a:endParaRPr b="1" sz="2787">
              <a:solidFill>
                <a:schemeClr val="dk1"/>
              </a:solidFill>
              <a:latin typeface="Times New Roman"/>
              <a:ea typeface="Times New Roman"/>
              <a:cs typeface="Times New Roman"/>
              <a:sym typeface="Times New Roman"/>
            </a:endParaRPr>
          </a:p>
        </p:txBody>
      </p:sp>
      <p:sp>
        <p:nvSpPr>
          <p:cNvPr id="93" name="Google Shape;93;p1"/>
          <p:cNvSpPr/>
          <p:nvPr/>
        </p:nvSpPr>
        <p:spPr>
          <a:xfrm>
            <a:off x="449399" y="27645331"/>
            <a:ext cx="3947400" cy="551400"/>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787">
                <a:solidFill>
                  <a:schemeClr val="dk1"/>
                </a:solidFill>
                <a:latin typeface="Times New Roman"/>
                <a:ea typeface="Times New Roman"/>
                <a:cs typeface="Times New Roman"/>
                <a:sym typeface="Times New Roman"/>
              </a:rPr>
              <a:t>BIBLIOGRAPHY</a:t>
            </a:r>
            <a:endParaRPr b="1" sz="2787">
              <a:solidFill>
                <a:schemeClr val="dk1"/>
              </a:solidFill>
              <a:latin typeface="Times New Roman"/>
              <a:ea typeface="Times New Roman"/>
              <a:cs typeface="Times New Roman"/>
              <a:sym typeface="Times New Roman"/>
            </a:endParaRPr>
          </a:p>
        </p:txBody>
      </p:sp>
      <p:sp>
        <p:nvSpPr>
          <p:cNvPr id="94" name="Google Shape;94;p1"/>
          <p:cNvSpPr txBox="1"/>
          <p:nvPr/>
        </p:nvSpPr>
        <p:spPr>
          <a:xfrm>
            <a:off x="348719" y="2554293"/>
            <a:ext cx="20898834" cy="119507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583">
                <a:solidFill>
                  <a:schemeClr val="dk1"/>
                </a:solidFill>
                <a:latin typeface="Times New Roman"/>
                <a:ea typeface="Times New Roman"/>
                <a:cs typeface="Times New Roman"/>
                <a:sym typeface="Times New Roman"/>
              </a:rPr>
              <a:t>Accuracy analysis in detecting animal intrusion in agriculture field's Using novel Xception model compared over VGG16</a:t>
            </a:r>
            <a:endParaRPr/>
          </a:p>
        </p:txBody>
      </p:sp>
      <p:sp>
        <p:nvSpPr>
          <p:cNvPr id="95" name="Google Shape;95;p1"/>
          <p:cNvSpPr/>
          <p:nvPr/>
        </p:nvSpPr>
        <p:spPr>
          <a:xfrm>
            <a:off x="473862" y="10201966"/>
            <a:ext cx="6771000" cy="551400"/>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787">
                <a:solidFill>
                  <a:schemeClr val="dk1"/>
                </a:solidFill>
                <a:latin typeface="Times New Roman"/>
                <a:ea typeface="Times New Roman"/>
                <a:cs typeface="Times New Roman"/>
                <a:sym typeface="Times New Roman"/>
              </a:rPr>
              <a:t>MATERIALS AND METHODS</a:t>
            </a:r>
            <a:endParaRPr b="1" sz="2787">
              <a:solidFill>
                <a:schemeClr val="dk1"/>
              </a:solidFill>
              <a:latin typeface="Times New Roman"/>
              <a:ea typeface="Times New Roman"/>
              <a:cs typeface="Times New Roman"/>
              <a:sym typeface="Times New Roman"/>
            </a:endParaRPr>
          </a:p>
        </p:txBody>
      </p:sp>
      <p:sp>
        <p:nvSpPr>
          <p:cNvPr id="96" name="Google Shape;96;p1"/>
          <p:cNvSpPr txBox="1"/>
          <p:nvPr/>
        </p:nvSpPr>
        <p:spPr>
          <a:xfrm>
            <a:off x="11225083" y="1463838"/>
            <a:ext cx="8384766" cy="85627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488">
                <a:solidFill>
                  <a:schemeClr val="lt1"/>
                </a:solidFill>
                <a:latin typeface="Times New Roman"/>
                <a:ea typeface="Times New Roman"/>
                <a:cs typeface="Times New Roman"/>
                <a:sym typeface="Times New Roman"/>
              </a:rPr>
              <a:t> Ms. Poorani.S            </a:t>
            </a:r>
            <a:endParaRPr b="1" sz="2488">
              <a:solidFill>
                <a:schemeClr val="lt1"/>
              </a:solidFill>
              <a:latin typeface="Times New Roman"/>
              <a:ea typeface="Times New Roman"/>
              <a:cs typeface="Times New Roman"/>
              <a:sym typeface="Times New Roman"/>
            </a:endParaRPr>
          </a:p>
          <a:p>
            <a:pPr indent="0" lvl="0" marL="0" marR="0" rtl="0" algn="r">
              <a:spcBef>
                <a:spcPts val="0"/>
              </a:spcBef>
              <a:spcAft>
                <a:spcPts val="0"/>
              </a:spcAft>
              <a:buNone/>
            </a:pPr>
            <a:r>
              <a:rPr b="1" lang="en-US" sz="2488">
                <a:solidFill>
                  <a:schemeClr val="lt1"/>
                </a:solidFill>
                <a:latin typeface="Times New Roman"/>
                <a:ea typeface="Times New Roman"/>
                <a:cs typeface="Times New Roman"/>
                <a:sym typeface="Times New Roman"/>
              </a:rPr>
              <a:t> Guided by Dr. Mary Valantina. G</a:t>
            </a:r>
            <a:endParaRPr b="1" sz="2488">
              <a:solidFill>
                <a:schemeClr val="lt1"/>
              </a:solidFill>
              <a:latin typeface="Times New Roman"/>
              <a:ea typeface="Times New Roman"/>
              <a:cs typeface="Times New Roman"/>
              <a:sym typeface="Times New Roman"/>
            </a:endParaRPr>
          </a:p>
        </p:txBody>
      </p:sp>
      <p:sp>
        <p:nvSpPr>
          <p:cNvPr id="97" name="Google Shape;97;p1"/>
          <p:cNvSpPr txBox="1"/>
          <p:nvPr/>
        </p:nvSpPr>
        <p:spPr>
          <a:xfrm>
            <a:off x="567925" y="4380525"/>
            <a:ext cx="14697900" cy="50949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b="1" lang="en-US" sz="2189">
                <a:solidFill>
                  <a:schemeClr val="dk1"/>
                </a:solidFill>
                <a:latin typeface="Times New Roman"/>
                <a:ea typeface="Times New Roman"/>
                <a:cs typeface="Times New Roman"/>
                <a:sym typeface="Times New Roman"/>
              </a:rPr>
              <a:t> </a:t>
            </a:r>
            <a:endParaRPr/>
          </a:p>
          <a:p>
            <a:pPr indent="-202252" lvl="0" marL="341254" marR="0" rtl="0" algn="l">
              <a:lnSpc>
                <a:spcPct val="115000"/>
              </a:lnSpc>
              <a:spcBef>
                <a:spcPts val="0"/>
              </a:spcBef>
              <a:spcAft>
                <a:spcPts val="0"/>
              </a:spcAft>
              <a:buClr>
                <a:schemeClr val="dk1"/>
              </a:buClr>
              <a:buSzPts val="2189"/>
              <a:buFont typeface="Noto Sans Symbols"/>
              <a:buNone/>
            </a:pPr>
            <a:r>
              <a:t/>
            </a:r>
            <a:endParaRPr b="1" sz="2189">
              <a:solidFill>
                <a:schemeClr val="dk1"/>
              </a:solidFill>
              <a:latin typeface="Times New Roman"/>
              <a:ea typeface="Times New Roman"/>
              <a:cs typeface="Times New Roman"/>
              <a:sym typeface="Times New Roman"/>
            </a:endParaRPr>
          </a:p>
          <a:p>
            <a:pPr indent="-341254" lvl="0" marL="341254" marR="0" rtl="0" algn="just">
              <a:lnSpc>
                <a:spcPct val="115000"/>
              </a:lnSpc>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THE PROJECT'S MAJOR GOAL IS TO IMPROVE FARM SECURITY BY DETECTING ANIMAL INTRUSIONS. THIS IS CRITICAL FOR PREVENTING CROP DAMAGE AND MAINTAINING THE GENERAL HEALTH OF THE AGRICULTURAL ENVIRONMENT.</a:t>
            </a:r>
            <a:endParaRPr/>
          </a:p>
          <a:p>
            <a:pPr indent="-341254" lvl="0" marL="341254" marR="0" rtl="0" algn="just">
              <a:lnSpc>
                <a:spcPct val="115000"/>
              </a:lnSpc>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THE PROJECT LAYS A STRONG EMPHASIS ON ACCURACY ANALYSIS. THIS IS CRITICAL FOR DETERMINING THE DETECTION SYSTEM'S RELIABILITY AND PRECISION IN IDENTIFYING ANIMAL ENTRY INCIDENTS.</a:t>
            </a:r>
            <a:endParaRPr/>
          </a:p>
          <a:p>
            <a:pPr indent="-341254" lvl="0" marL="341254" marR="0" rtl="0" algn="just">
              <a:lnSpc>
                <a:spcPct val="115000"/>
              </a:lnSpc>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THE INCORPORATION OF A FRESH XCEPTION MODEL ADDS AN INTERESTING ELEMENT TO THE PROJECT. EVALUATING ITS PERFORMANCE REVEALS INFORMATION ON THE EFFECTIVENESS OF NEWER MODELS VS ESTABLISHED ONES.</a:t>
            </a:r>
            <a:endParaRPr/>
          </a:p>
          <a:p>
            <a:pPr indent="-341254" lvl="0" marL="341254" marR="0" rtl="0" algn="just">
              <a:lnSpc>
                <a:spcPct val="115000"/>
              </a:lnSpc>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BY COMPARING THE XCEPTION MODEL TO THE WELL</a:t>
            </a:r>
            <a:r>
              <a:rPr b="1" lang="en-US" sz="2189">
                <a:solidFill>
                  <a:schemeClr val="dk1"/>
                </a:solidFill>
                <a:latin typeface="Times New Roman"/>
                <a:ea typeface="Times New Roman"/>
                <a:cs typeface="Times New Roman"/>
                <a:sym typeface="Times New Roman"/>
              </a:rPr>
              <a:t>-</a:t>
            </a:r>
            <a:r>
              <a:rPr b="1" lang="en-US" sz="2189">
                <a:solidFill>
                  <a:schemeClr val="dk1"/>
                </a:solidFill>
                <a:latin typeface="Times New Roman"/>
                <a:ea typeface="Times New Roman"/>
                <a:cs typeface="Times New Roman"/>
                <a:sym typeface="Times New Roman"/>
              </a:rPr>
              <a:t>KNOWN VGG16 MODEL, THE PROJECT CREATES A PERFORMANCE BASELINE. THIS COMPARISON HELPS TO UNDERSTAND THE STRENGTHS AND SHORTCOMINGS OF EACH APPROACH IN TERMS OF ANIMAL INTRUSION DETECTION.</a:t>
            </a:r>
            <a:endParaRPr b="1" sz="2189">
              <a:solidFill>
                <a:schemeClr val="dk1"/>
              </a:solidFill>
              <a:latin typeface="Times New Roman"/>
              <a:ea typeface="Times New Roman"/>
              <a:cs typeface="Times New Roman"/>
              <a:sym typeface="Times New Roman"/>
            </a:endParaRPr>
          </a:p>
        </p:txBody>
      </p:sp>
      <p:sp>
        <p:nvSpPr>
          <p:cNvPr id="98" name="Google Shape;98;p1"/>
          <p:cNvSpPr txBox="1"/>
          <p:nvPr/>
        </p:nvSpPr>
        <p:spPr>
          <a:xfrm>
            <a:off x="399922" y="16844931"/>
            <a:ext cx="21139200" cy="2849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90">
                <a:solidFill>
                  <a:schemeClr val="dk1"/>
                </a:solidFill>
                <a:latin typeface="Times New Roman"/>
                <a:ea typeface="Times New Roman"/>
                <a:cs typeface="Times New Roman"/>
                <a:sym typeface="Times New Roman"/>
              </a:rPr>
              <a:t> </a:t>
            </a:r>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p:txBody>
      </p:sp>
      <p:sp>
        <p:nvSpPr>
          <p:cNvPr id="99" name="Google Shape;99;p1"/>
          <p:cNvSpPr txBox="1"/>
          <p:nvPr/>
        </p:nvSpPr>
        <p:spPr>
          <a:xfrm>
            <a:off x="567936" y="23171892"/>
            <a:ext cx="20489198" cy="4134978"/>
          </a:xfrm>
          <a:prstGeom prst="rect">
            <a:avLst/>
          </a:prstGeom>
          <a:noFill/>
          <a:ln>
            <a:noFill/>
          </a:ln>
        </p:spPr>
        <p:txBody>
          <a:bodyPr anchorCtr="0" anchor="t" bIns="45700" lIns="91425" spcFirstLastPara="1" rIns="91425" wrap="square" tIns="45700">
            <a:spAutoFit/>
          </a:bodyPr>
          <a:lstStyle/>
          <a:p>
            <a:pPr indent="-341254" lvl="0" marL="341254" marR="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A statistical analysis using the Independent Samples T-test with a 95% confidence level and a standard deviation of +/-1 reveals a significance value of  p=0.001 (independent sample T - test p&lt;0.05) is obtained and shows that there is a statistical significant difference between the group 1 and group 2.</a:t>
            </a:r>
            <a:endParaRPr/>
          </a:p>
          <a:p>
            <a:pPr indent="-202252" lvl="0" marL="341254" marR="0" rtl="0" algn="just">
              <a:spcBef>
                <a:spcPts val="0"/>
              </a:spcBef>
              <a:spcAft>
                <a:spcPts val="0"/>
              </a:spcAft>
              <a:buClr>
                <a:schemeClr val="dk1"/>
              </a:buClr>
              <a:buSzPts val="2189"/>
              <a:buFont typeface="Noto Sans Symbols"/>
              <a:buNone/>
            </a:pPr>
            <a:r>
              <a:t/>
            </a:r>
            <a:endParaRPr b="1" sz="2189">
              <a:solidFill>
                <a:schemeClr val="dk1"/>
              </a:solidFill>
              <a:latin typeface="Times New Roman"/>
              <a:ea typeface="Times New Roman"/>
              <a:cs typeface="Times New Roman"/>
              <a:sym typeface="Times New Roman"/>
            </a:endParaRPr>
          </a:p>
          <a:p>
            <a:pPr indent="-341254" lvl="0" marL="341254" marR="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Xception got a significantly greater accuracy of 84.44% than VGG16's 54.53%. This mismatch shows that Xception's advanced architecture and feature extraction capabilities are more appropriate for this task.</a:t>
            </a:r>
            <a:endParaRPr/>
          </a:p>
          <a:p>
            <a:pPr indent="0" lvl="0" marL="0" marR="0" rtl="0" algn="just">
              <a:spcBef>
                <a:spcPts val="0"/>
              </a:spcBef>
              <a:spcAft>
                <a:spcPts val="0"/>
              </a:spcAft>
              <a:buNone/>
            </a:pPr>
            <a:r>
              <a:t/>
            </a:r>
            <a:endParaRPr b="1" sz="2189">
              <a:solidFill>
                <a:schemeClr val="dk1"/>
              </a:solidFill>
              <a:latin typeface="Times New Roman"/>
              <a:ea typeface="Times New Roman"/>
              <a:cs typeface="Times New Roman"/>
              <a:sym typeface="Times New Roman"/>
            </a:endParaRPr>
          </a:p>
          <a:p>
            <a:pPr indent="-341254" lvl="0" marL="341254" marR="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Therefore, there is an improvement in the performance level, and the values of the outcomes are </a:t>
            </a:r>
            <a:endParaRPr/>
          </a:p>
          <a:p>
            <a:pPr indent="0" lvl="0" marL="0" marR="0" rtl="0" algn="just">
              <a:spcBef>
                <a:spcPts val="0"/>
              </a:spcBef>
              <a:spcAft>
                <a:spcPts val="0"/>
              </a:spcAft>
              <a:buNone/>
            </a:pPr>
            <a:r>
              <a:rPr b="1" lang="en-US" sz="2189">
                <a:solidFill>
                  <a:schemeClr val="dk1"/>
                </a:solidFill>
                <a:latin typeface="Times New Roman"/>
                <a:ea typeface="Times New Roman"/>
                <a:cs typeface="Times New Roman"/>
                <a:sym typeface="Times New Roman"/>
              </a:rPr>
              <a:t> 				Xception        	         -      84.44%</a:t>
            </a:r>
            <a:endParaRPr/>
          </a:p>
          <a:p>
            <a:pPr indent="0" lvl="0" marL="0" marR="0" rtl="0" algn="just">
              <a:spcBef>
                <a:spcPts val="0"/>
              </a:spcBef>
              <a:spcAft>
                <a:spcPts val="0"/>
              </a:spcAft>
              <a:buNone/>
            </a:pPr>
            <a:r>
              <a:rPr b="1" lang="en-US" sz="2189">
                <a:solidFill>
                  <a:schemeClr val="dk1"/>
                </a:solidFill>
                <a:latin typeface="Times New Roman"/>
                <a:ea typeface="Times New Roman"/>
                <a:cs typeface="Times New Roman"/>
                <a:sym typeface="Times New Roman"/>
              </a:rPr>
              <a:t> 				Densent169		   -      62.60%</a:t>
            </a:r>
            <a:endParaRPr/>
          </a:p>
          <a:p>
            <a:pPr indent="0" lvl="0" marL="0" marR="0" rtl="0" algn="just">
              <a:spcBef>
                <a:spcPts val="0"/>
              </a:spcBef>
              <a:spcAft>
                <a:spcPts val="0"/>
              </a:spcAft>
              <a:buNone/>
            </a:pPr>
            <a:r>
              <a:t/>
            </a:r>
            <a:endParaRPr b="1" sz="2189">
              <a:solidFill>
                <a:schemeClr val="dk1"/>
              </a:solidFill>
              <a:latin typeface="Times New Roman"/>
              <a:ea typeface="Times New Roman"/>
              <a:cs typeface="Times New Roman"/>
              <a:sym typeface="Times New Roman"/>
            </a:endParaRPr>
          </a:p>
          <a:p>
            <a:pPr indent="-341254" lvl="0" marL="341254" marR="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 According to the study, Xception outperforms VGG16 in terms of animal intrusion detection accuracy. This underscores the importance of advanced model selection in agricultural security applications. Moving ahead, more study can be focused on optimizing Xception's implementation for increased agricultural security.</a:t>
            </a:r>
            <a:endParaRPr/>
          </a:p>
        </p:txBody>
      </p:sp>
      <p:sp>
        <p:nvSpPr>
          <p:cNvPr id="100" name="Google Shape;100;p1"/>
          <p:cNvSpPr txBox="1"/>
          <p:nvPr/>
        </p:nvSpPr>
        <p:spPr>
          <a:xfrm>
            <a:off x="323772" y="28649046"/>
            <a:ext cx="21139200" cy="3798600"/>
          </a:xfrm>
          <a:prstGeom prst="rect">
            <a:avLst/>
          </a:prstGeom>
          <a:noFill/>
          <a:ln>
            <a:noFill/>
          </a:ln>
        </p:spPr>
        <p:txBody>
          <a:bodyPr anchorCtr="0" anchor="t" bIns="45700" lIns="91425" spcFirstLastPara="1" rIns="91425" wrap="square" tIns="45700">
            <a:spAutoFit/>
          </a:bodyPr>
          <a:lstStyle/>
          <a:p>
            <a:pPr indent="-367601" lvl="0" marL="45720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Bhandari et al., 2020 D Bhandari, S Rafiq, Y Gat, P Gat, R Waghmare, V Kumar A Review on bioactive peptides: Physiological functions, bioavailability and safety</a:t>
            </a:r>
            <a:endParaRPr b="1" sz="2189">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b="1" sz="2189">
              <a:solidFill>
                <a:schemeClr val="dk1"/>
              </a:solidFill>
              <a:latin typeface="Times New Roman"/>
              <a:ea typeface="Times New Roman"/>
              <a:cs typeface="Times New Roman"/>
              <a:sym typeface="Times New Roman"/>
            </a:endParaRPr>
          </a:p>
          <a:p>
            <a:pPr indent="-367601" lvl="0" marL="45720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n et al., 2020a</a:t>
            </a:r>
            <a:endParaRPr b="1" sz="2189">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b="1" lang="en-US" sz="2189">
                <a:solidFill>
                  <a:schemeClr val="dk1"/>
                </a:solidFill>
                <a:latin typeface="Times New Roman"/>
                <a:ea typeface="Times New Roman"/>
                <a:cs typeface="Times New Roman"/>
                <a:sym typeface="Times New Roman"/>
              </a:rPr>
              <a:t>X Chen, F Fang, S Y Wang</a:t>
            </a:r>
            <a:endParaRPr b="1" sz="2189">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b="1" lang="en-US" sz="2189">
                <a:solidFill>
                  <a:schemeClr val="dk1"/>
                </a:solidFill>
                <a:latin typeface="Times New Roman"/>
                <a:ea typeface="Times New Roman"/>
                <a:cs typeface="Times New Roman"/>
                <a:sym typeface="Times New Roman"/>
              </a:rPr>
              <a:t>Physicochemical properties and hepatoprotective effects of glycated Snapper fish scale peptides conjugated with xylose via maillard reaction</a:t>
            </a:r>
            <a:endParaRPr b="1" sz="2189">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b="1" lang="en-US" sz="2189">
                <a:solidFill>
                  <a:schemeClr val="dk1"/>
                </a:solidFill>
                <a:latin typeface="Times New Roman"/>
                <a:ea typeface="Times New Roman"/>
                <a:cs typeface="Times New Roman"/>
                <a:sym typeface="Times New Roman"/>
              </a:rPr>
              <a:t>Food and Chemical Toxicology, 137 (2020), pp. 1-7</a:t>
            </a:r>
            <a:endParaRPr b="1" sz="2189">
              <a:solidFill>
                <a:schemeClr val="dk1"/>
              </a:solidFill>
              <a:latin typeface="Times New Roman"/>
              <a:ea typeface="Times New Roman"/>
              <a:cs typeface="Times New Roman"/>
              <a:sym typeface="Times New Roman"/>
            </a:endParaRPr>
          </a:p>
          <a:p>
            <a:pPr indent="-202252" lvl="0" marL="341254" marR="0" rtl="0" algn="just">
              <a:spcBef>
                <a:spcPts val="0"/>
              </a:spcBef>
              <a:spcAft>
                <a:spcPts val="0"/>
              </a:spcAft>
              <a:buClr>
                <a:schemeClr val="dk1"/>
              </a:buClr>
              <a:buSzPts val="2189"/>
              <a:buFont typeface="Noto Sans Symbols"/>
              <a:buNone/>
            </a:pPr>
            <a:r>
              <a:t/>
            </a:r>
            <a:endParaRPr b="1" sz="2189">
              <a:solidFill>
                <a:schemeClr val="dk1"/>
              </a:solidFill>
              <a:latin typeface="Times New Roman"/>
              <a:ea typeface="Times New Roman"/>
              <a:cs typeface="Times New Roman"/>
              <a:sym typeface="Times New Roman"/>
            </a:endParaRPr>
          </a:p>
          <a:p>
            <a:pPr indent="-367601" lvl="0" marL="45720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Callmann et al., 2020</a:t>
            </a:r>
            <a:endParaRPr b="1" sz="2189">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b="1" lang="en-US" sz="2189">
                <a:solidFill>
                  <a:schemeClr val="dk1"/>
                </a:solidFill>
                <a:latin typeface="Times New Roman"/>
                <a:ea typeface="Times New Roman"/>
                <a:cs typeface="Times New Roman"/>
                <a:sym typeface="Times New Roman"/>
              </a:rPr>
              <a:t>C E Callmann, M P Thompson, N C Gianneschi</a:t>
            </a:r>
            <a:endParaRPr b="1" sz="2189">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b="1" lang="en-US" sz="2189">
                <a:solidFill>
                  <a:schemeClr val="dk1"/>
                </a:solidFill>
                <a:latin typeface="Times New Roman"/>
                <a:ea typeface="Times New Roman"/>
                <a:cs typeface="Times New Roman"/>
                <a:sym typeface="Times New Roman"/>
              </a:rPr>
              <a:t>Poly(peptide): Synthesis, structure, and function of peptide-polymer amphiphiles and protein-like polymers</a:t>
            </a:r>
            <a:endParaRPr b="1" sz="2189">
              <a:solidFill>
                <a:schemeClr val="dk1"/>
              </a:solidFill>
              <a:latin typeface="Times New Roman"/>
              <a:ea typeface="Times New Roman"/>
              <a:cs typeface="Times New Roman"/>
              <a:sym typeface="Times New Roman"/>
            </a:endParaRPr>
          </a:p>
          <a:p>
            <a:pPr indent="0" lvl="0" marL="457200" rtl="0" algn="just">
              <a:spcBef>
                <a:spcPts val="0"/>
              </a:spcBef>
              <a:spcAft>
                <a:spcPts val="0"/>
              </a:spcAft>
              <a:buNone/>
            </a:pPr>
            <a:r>
              <a:rPr b="1" lang="en-US" sz="2189">
                <a:solidFill>
                  <a:schemeClr val="dk1"/>
                </a:solidFill>
                <a:latin typeface="Times New Roman"/>
                <a:ea typeface="Times New Roman"/>
                <a:cs typeface="Times New Roman"/>
                <a:sym typeface="Times New Roman"/>
              </a:rPr>
              <a:t>Accounts of Chemical Research, 53 (2020), pp. 400-413</a:t>
            </a:r>
            <a:endParaRPr b="1" sz="2189">
              <a:solidFill>
                <a:schemeClr val="dk1"/>
              </a:solidFill>
              <a:latin typeface="Times New Roman"/>
              <a:ea typeface="Times New Roman"/>
              <a:cs typeface="Times New Roman"/>
              <a:sym typeface="Times New Roman"/>
            </a:endParaRPr>
          </a:p>
        </p:txBody>
      </p:sp>
      <p:sp>
        <p:nvSpPr>
          <p:cNvPr id="101" name="Google Shape;101;p1"/>
          <p:cNvSpPr txBox="1"/>
          <p:nvPr/>
        </p:nvSpPr>
        <p:spPr>
          <a:xfrm>
            <a:off x="5921132" y="24475579"/>
            <a:ext cx="15955024" cy="3665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791">
              <a:solidFill>
                <a:schemeClr val="dk1"/>
              </a:solidFill>
              <a:latin typeface="Calibri"/>
              <a:ea typeface="Calibri"/>
              <a:cs typeface="Calibri"/>
              <a:sym typeface="Calibri"/>
            </a:endParaRPr>
          </a:p>
        </p:txBody>
      </p:sp>
      <p:sp>
        <p:nvSpPr>
          <p:cNvPr id="102" name="Google Shape;102;p1"/>
          <p:cNvSpPr txBox="1"/>
          <p:nvPr/>
        </p:nvSpPr>
        <p:spPr>
          <a:xfrm>
            <a:off x="567920" y="19627197"/>
            <a:ext cx="4809600" cy="42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90">
                <a:solidFill>
                  <a:schemeClr val="dk1"/>
                </a:solidFill>
                <a:latin typeface="Times New Roman"/>
                <a:ea typeface="Times New Roman"/>
                <a:cs typeface="Times New Roman"/>
                <a:sym typeface="Times New Roman"/>
              </a:rPr>
              <a:t>            </a:t>
            </a:r>
            <a:r>
              <a:rPr b="1" lang="en-US" sz="2189">
                <a:solidFill>
                  <a:schemeClr val="dk1"/>
                </a:solidFill>
                <a:latin typeface="Times New Roman"/>
                <a:ea typeface="Times New Roman"/>
                <a:cs typeface="Times New Roman"/>
                <a:sym typeface="Times New Roman"/>
              </a:rPr>
              <a:t>Xception  and VGG16</a:t>
            </a:r>
            <a:endParaRPr/>
          </a:p>
        </p:txBody>
      </p:sp>
      <p:sp>
        <p:nvSpPr>
          <p:cNvPr id="103" name="Google Shape;103;p1"/>
          <p:cNvSpPr txBox="1"/>
          <p:nvPr/>
        </p:nvSpPr>
        <p:spPr>
          <a:xfrm>
            <a:off x="15488091" y="9336994"/>
            <a:ext cx="5569043" cy="429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189">
                <a:solidFill>
                  <a:schemeClr val="dk1"/>
                </a:solidFill>
                <a:latin typeface="Times New Roman"/>
                <a:ea typeface="Times New Roman"/>
                <a:cs typeface="Times New Roman"/>
                <a:sym typeface="Times New Roman"/>
              </a:rPr>
              <a:t>Animal Detection In Field's </a:t>
            </a:r>
            <a:endParaRPr/>
          </a:p>
        </p:txBody>
      </p:sp>
      <p:sp>
        <p:nvSpPr>
          <p:cNvPr id="104" name="Google Shape;104;p1"/>
          <p:cNvSpPr/>
          <p:nvPr/>
        </p:nvSpPr>
        <p:spPr>
          <a:xfrm>
            <a:off x="-42228" y="-50532"/>
            <a:ext cx="21629858" cy="2569325"/>
          </a:xfrm>
          <a:prstGeom prst="rect">
            <a:avLst/>
          </a:prstGeom>
          <a:solidFill>
            <a:srgbClr val="8282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1">
              <a:solidFill>
                <a:schemeClr val="lt1"/>
              </a:solidFill>
              <a:latin typeface="Calibri"/>
              <a:ea typeface="Calibri"/>
              <a:cs typeface="Calibri"/>
              <a:sym typeface="Calibri"/>
            </a:endParaRPr>
          </a:p>
        </p:txBody>
      </p:sp>
      <p:pic>
        <p:nvPicPr>
          <p:cNvPr id="105" name="Google Shape;105;p1"/>
          <p:cNvPicPr preferRelativeResize="0"/>
          <p:nvPr/>
        </p:nvPicPr>
        <p:blipFill rotWithShape="1">
          <a:blip r:embed="rId3">
            <a:alphaModFix/>
          </a:blip>
          <a:srcRect b="0" l="0" r="0" t="0"/>
          <a:stretch/>
        </p:blipFill>
        <p:spPr>
          <a:xfrm>
            <a:off x="231713" y="-8622"/>
            <a:ext cx="20939802" cy="2432309"/>
          </a:xfrm>
          <a:prstGeom prst="rect">
            <a:avLst/>
          </a:prstGeom>
          <a:noFill/>
          <a:ln>
            <a:noFill/>
          </a:ln>
        </p:spPr>
      </p:pic>
      <p:sp>
        <p:nvSpPr>
          <p:cNvPr id="106" name="Google Shape;106;p1"/>
          <p:cNvSpPr txBox="1"/>
          <p:nvPr/>
        </p:nvSpPr>
        <p:spPr>
          <a:xfrm>
            <a:off x="15639940" y="1419256"/>
            <a:ext cx="5569043" cy="110299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189">
                <a:solidFill>
                  <a:schemeClr val="lt1"/>
                </a:solidFill>
                <a:latin typeface="Times New Roman"/>
                <a:ea typeface="Times New Roman"/>
                <a:cs typeface="Times New Roman"/>
                <a:sym typeface="Times New Roman"/>
              </a:rPr>
              <a:t>Name: P. Hemaprakash</a:t>
            </a:r>
            <a:br>
              <a:rPr b="1" lang="en-US" sz="2189">
                <a:solidFill>
                  <a:schemeClr val="lt1"/>
                </a:solidFill>
                <a:latin typeface="Times New Roman"/>
                <a:ea typeface="Times New Roman"/>
                <a:cs typeface="Times New Roman"/>
                <a:sym typeface="Times New Roman"/>
              </a:rPr>
            </a:br>
            <a:r>
              <a:rPr b="1" lang="en-US" sz="2189">
                <a:solidFill>
                  <a:schemeClr val="lt1"/>
                </a:solidFill>
                <a:latin typeface="Times New Roman"/>
                <a:ea typeface="Times New Roman"/>
                <a:cs typeface="Times New Roman"/>
                <a:sym typeface="Times New Roman"/>
              </a:rPr>
              <a:t>Register Number: 192012046</a:t>
            </a:r>
            <a:endParaRPr/>
          </a:p>
          <a:p>
            <a:pPr indent="0" lvl="0" marL="0" marR="0" rtl="0" algn="r">
              <a:spcBef>
                <a:spcPts val="0"/>
              </a:spcBef>
              <a:spcAft>
                <a:spcPts val="0"/>
              </a:spcAft>
              <a:buNone/>
            </a:pPr>
            <a:r>
              <a:rPr b="1" lang="en-US" sz="2189">
                <a:solidFill>
                  <a:schemeClr val="lt1"/>
                </a:solidFill>
                <a:latin typeface="Times New Roman"/>
                <a:ea typeface="Times New Roman"/>
                <a:cs typeface="Times New Roman"/>
                <a:sym typeface="Times New Roman"/>
              </a:rPr>
              <a:t>Guided by Dr. Dinokumar Kongkham </a:t>
            </a:r>
            <a:endParaRPr/>
          </a:p>
        </p:txBody>
      </p:sp>
      <p:pic>
        <p:nvPicPr>
          <p:cNvPr id="107" name="Google Shape;107;p1"/>
          <p:cNvPicPr preferRelativeResize="0"/>
          <p:nvPr/>
        </p:nvPicPr>
        <p:blipFill rotWithShape="1">
          <a:blip r:embed="rId4">
            <a:alphaModFix/>
          </a:blip>
          <a:srcRect b="0" l="0" r="0" t="0"/>
          <a:stretch/>
        </p:blipFill>
        <p:spPr>
          <a:xfrm>
            <a:off x="536696" y="16824319"/>
            <a:ext cx="4809744" cy="2611667"/>
          </a:xfrm>
          <a:prstGeom prst="rect">
            <a:avLst/>
          </a:prstGeom>
          <a:noFill/>
          <a:ln>
            <a:noFill/>
          </a:ln>
        </p:spPr>
      </p:pic>
      <p:pic>
        <p:nvPicPr>
          <p:cNvPr descr="Crop protection from animals based on machine learning" id="108" name="Google Shape;108;p1"/>
          <p:cNvPicPr preferRelativeResize="0"/>
          <p:nvPr/>
        </p:nvPicPr>
        <p:blipFill rotWithShape="1">
          <a:blip r:embed="rId5">
            <a:alphaModFix/>
          </a:blip>
          <a:srcRect b="0" l="0" r="0" t="0"/>
          <a:stretch/>
        </p:blipFill>
        <p:spPr>
          <a:xfrm>
            <a:off x="15531989" y="4138989"/>
            <a:ext cx="5639526" cy="2379988"/>
          </a:xfrm>
          <a:prstGeom prst="rect">
            <a:avLst/>
          </a:prstGeom>
          <a:noFill/>
          <a:ln>
            <a:noFill/>
          </a:ln>
        </p:spPr>
      </p:pic>
      <p:sp>
        <p:nvSpPr>
          <p:cNvPr id="109" name="Google Shape;109;p1"/>
          <p:cNvSpPr txBox="1"/>
          <p:nvPr/>
        </p:nvSpPr>
        <p:spPr>
          <a:xfrm>
            <a:off x="536700" y="20143075"/>
            <a:ext cx="14532900" cy="177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189">
                <a:solidFill>
                  <a:schemeClr val="dk1"/>
                </a:solidFill>
                <a:latin typeface="Times New Roman"/>
                <a:ea typeface="Times New Roman"/>
                <a:cs typeface="Times New Roman"/>
                <a:sym typeface="Times New Roman"/>
              </a:rPr>
              <a:t>The Xception and VGG16 models for detecting animal encroachment in agricultural fields were compared in rigorous laboratory testing, with both models trained on a dataset of annotated photos and tested for accuracy. Simulation results showed that the Xception model achieved a significantly higher accuracy of 84.44% than VGG16's 54.53%, as evidenced by pre- and post-study figures and precision, recall, and confusion matrices, implying that the Xception model is superior for practical deployment in agricultural security systems.</a:t>
            </a:r>
            <a:endParaRPr b="1" sz="2189">
              <a:solidFill>
                <a:schemeClr val="dk1"/>
              </a:solidFill>
              <a:latin typeface="Times New Roman"/>
              <a:ea typeface="Times New Roman"/>
              <a:cs typeface="Times New Roman"/>
              <a:sym typeface="Times New Roman"/>
            </a:endParaRPr>
          </a:p>
        </p:txBody>
      </p:sp>
      <p:pic>
        <p:nvPicPr>
          <p:cNvPr id="110" name="Google Shape;110;p1"/>
          <p:cNvPicPr preferRelativeResize="0"/>
          <p:nvPr/>
        </p:nvPicPr>
        <p:blipFill rotWithShape="1">
          <a:blip r:embed="rId6">
            <a:alphaModFix/>
          </a:blip>
          <a:srcRect b="0" l="0" r="0" t="0"/>
          <a:stretch/>
        </p:blipFill>
        <p:spPr>
          <a:xfrm>
            <a:off x="15531990" y="6600576"/>
            <a:ext cx="5639525" cy="2652519"/>
          </a:xfrm>
          <a:prstGeom prst="rect">
            <a:avLst/>
          </a:prstGeom>
          <a:noFill/>
          <a:ln>
            <a:noFill/>
          </a:ln>
        </p:spPr>
      </p:pic>
      <p:graphicFrame>
        <p:nvGraphicFramePr>
          <p:cNvPr id="111" name="Google Shape;111;p1"/>
          <p:cNvGraphicFramePr/>
          <p:nvPr/>
        </p:nvGraphicFramePr>
        <p:xfrm>
          <a:off x="6201238" y="16802375"/>
          <a:ext cx="3000000" cy="3000000"/>
        </p:xfrm>
        <a:graphic>
          <a:graphicData uri="http://schemas.openxmlformats.org/drawingml/2006/table">
            <a:tbl>
              <a:tblPr>
                <a:noFill/>
                <a:tableStyleId>{0A01E069-E628-42D4-870C-2553296907B7}</a:tableStyleId>
              </a:tblPr>
              <a:tblGrid>
                <a:gridCol w="1328125"/>
                <a:gridCol w="1328125"/>
                <a:gridCol w="1315475"/>
                <a:gridCol w="1315475"/>
                <a:gridCol w="1328125"/>
                <a:gridCol w="1328125"/>
              </a:tblGrid>
              <a:tr h="568125">
                <a:tc gridSpan="6">
                  <a:txBody>
                    <a:bodyPr/>
                    <a:lstStyle/>
                    <a:p>
                      <a:pPr indent="0" lvl="0" marL="38100" marR="38100" rtl="0" algn="ctr">
                        <a:lnSpc>
                          <a:spcPct val="145454"/>
                        </a:lnSpc>
                        <a:spcBef>
                          <a:spcPts val="0"/>
                        </a:spcBef>
                        <a:spcAft>
                          <a:spcPts val="0"/>
                        </a:spcAft>
                        <a:buNone/>
                      </a:pPr>
                      <a:r>
                        <a:rPr b="1" lang="en-US" sz="1600">
                          <a:latin typeface="Times New Roman"/>
                          <a:ea typeface="Times New Roman"/>
                          <a:cs typeface="Times New Roman"/>
                          <a:sym typeface="Times New Roman"/>
                        </a:rPr>
                        <a:t>Group Statistics</a:t>
                      </a:r>
                      <a:endParaRPr b="1" sz="1600">
                        <a:latin typeface="Times New Roman"/>
                        <a:ea typeface="Times New Roman"/>
                        <a:cs typeface="Times New Roman"/>
                        <a:sym typeface="Times New Roman"/>
                      </a:endParaRPr>
                    </a:p>
                  </a:txBody>
                  <a:tcPr marT="91425" marB="91425" marR="91425" marL="91425" anchor="ctr">
                    <a:lnB cap="flat" cmpd="sng" w="12700">
                      <a:solidFill>
                        <a:srgbClr val="000000"/>
                      </a:solidFill>
                      <a:prstDash val="solid"/>
                      <a:round/>
                      <a:headEnd len="sm" w="sm" type="none"/>
                      <a:tailEnd len="sm" w="sm" type="none"/>
                    </a:lnB>
                    <a:solidFill>
                      <a:srgbClr val="FFCFE7"/>
                    </a:solidFill>
                  </a:tcPr>
                </a:tc>
                <a:tc hMerge="1"/>
                <a:tc hMerge="1"/>
                <a:tc hMerge="1"/>
                <a:tc hMerge="1"/>
                <a:tc hMerge="1"/>
              </a:tr>
              <a:tr h="864950">
                <a:tc>
                  <a:txBody>
                    <a:bodyPr/>
                    <a:lstStyle/>
                    <a:p>
                      <a:pPr indent="0" lvl="0" marL="0" rtl="0" algn="ctr">
                        <a:lnSpc>
                          <a:spcPct val="115000"/>
                        </a:lnSpc>
                        <a:spcBef>
                          <a:spcPts val="1200"/>
                        </a:spcBef>
                        <a:spcAft>
                          <a:spcPts val="0"/>
                        </a:spcAft>
                        <a:buNone/>
                      </a:pPr>
                      <a:r>
                        <a:rPr lang="en-US" sz="1600">
                          <a:latin typeface="Times New Roman"/>
                          <a:ea typeface="Times New Roman"/>
                          <a:cs typeface="Times New Roman"/>
                          <a:sym typeface="Times New Roman"/>
                        </a:rPr>
                        <a:t> </a:t>
                      </a:r>
                      <a:endParaRPr sz="1600">
                        <a:latin typeface="Times New Roman"/>
                        <a:ea typeface="Times New Roman"/>
                        <a:cs typeface="Times New Roman"/>
                        <a:sym typeface="Times New Roman"/>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lang="en-US" sz="1600">
                          <a:latin typeface="Times New Roman"/>
                          <a:ea typeface="Times New Roman"/>
                          <a:cs typeface="Times New Roman"/>
                          <a:sym typeface="Times New Roman"/>
                        </a:rPr>
                        <a:t>Algorithm</a:t>
                      </a:r>
                      <a:endParaRPr sz="1600">
                        <a:latin typeface="Times New Roman"/>
                        <a:ea typeface="Times New Roman"/>
                        <a:cs typeface="Times New Roman"/>
                        <a:sym typeface="Times New Roman"/>
                      </a:endParaRPr>
                    </a:p>
                  </a:txBody>
                  <a:tcPr marT="91425" marB="91425" marR="91425" marL="91425" anchor="ctr">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lang="en-US" sz="1600">
                          <a:latin typeface="Times New Roman"/>
                          <a:ea typeface="Times New Roman"/>
                          <a:cs typeface="Times New Roman"/>
                          <a:sym typeface="Times New Roman"/>
                        </a:rPr>
                        <a:t>N</a:t>
                      </a:r>
                      <a:endParaRPr sz="1600">
                        <a:latin typeface="Times New Roman"/>
                        <a:ea typeface="Times New Roman"/>
                        <a:cs typeface="Times New Roman"/>
                        <a:sym typeface="Times New Roman"/>
                      </a:endParaRPr>
                    </a:p>
                  </a:txBody>
                  <a:tcPr marT="91425" marB="91425" marR="91425" marL="91425" anchor="ctr">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lang="en-US" sz="1600">
                          <a:latin typeface="Times New Roman"/>
                          <a:ea typeface="Times New Roman"/>
                          <a:cs typeface="Times New Roman"/>
                          <a:sym typeface="Times New Roman"/>
                        </a:rPr>
                        <a:t>Mean</a:t>
                      </a:r>
                      <a:endParaRPr sz="1600">
                        <a:latin typeface="Times New Roman"/>
                        <a:ea typeface="Times New Roman"/>
                        <a:cs typeface="Times New Roman"/>
                        <a:sym typeface="Times New Roman"/>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lang="en-US" sz="1600">
                          <a:latin typeface="Times New Roman"/>
                          <a:ea typeface="Times New Roman"/>
                          <a:cs typeface="Times New Roman"/>
                          <a:sym typeface="Times New Roman"/>
                        </a:rPr>
                        <a:t>Std. Deviation</a:t>
                      </a:r>
                      <a:endParaRPr sz="1600">
                        <a:latin typeface="Times New Roman"/>
                        <a:ea typeface="Times New Roman"/>
                        <a:cs typeface="Times New Roman"/>
                        <a:sym typeface="Times New Roman"/>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lang="en-US" sz="1600">
                          <a:latin typeface="Times New Roman"/>
                          <a:ea typeface="Times New Roman"/>
                          <a:cs typeface="Times New Roman"/>
                          <a:sym typeface="Times New Roman"/>
                        </a:rPr>
                        <a:t>Std. Error Mean</a:t>
                      </a:r>
                      <a:endParaRPr sz="1600">
                        <a:latin typeface="Times New Roman"/>
                        <a:ea typeface="Times New Roman"/>
                        <a:cs typeface="Times New Roman"/>
                        <a:sym typeface="Times New Roman"/>
                      </a:endParaRPr>
                    </a:p>
                  </a:txBody>
                  <a:tcPr marT="91425" marB="91425" marR="91425" marL="91425" anchor="ctr">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r>
              <a:tr h="568125">
                <a:tc rowSpan="2">
                  <a:txBody>
                    <a:bodyPr/>
                    <a:lstStyle/>
                    <a:p>
                      <a:pPr indent="0" lvl="0" marL="38100" marR="38100" rtl="0" algn="ctr">
                        <a:lnSpc>
                          <a:spcPct val="145454"/>
                        </a:lnSpc>
                        <a:spcBef>
                          <a:spcPts val="0"/>
                        </a:spcBef>
                        <a:spcAft>
                          <a:spcPts val="0"/>
                        </a:spcAft>
                        <a:buNone/>
                      </a:pPr>
                      <a:r>
                        <a:rPr lang="en-US" sz="1600">
                          <a:latin typeface="Times New Roman"/>
                          <a:ea typeface="Times New Roman"/>
                          <a:cs typeface="Times New Roman"/>
                          <a:sym typeface="Times New Roman"/>
                        </a:rPr>
                        <a:t>Accuracy</a:t>
                      </a:r>
                      <a:endParaRPr sz="1600">
                        <a:latin typeface="Times New Roman"/>
                        <a:ea typeface="Times New Roman"/>
                        <a:cs typeface="Times New Roman"/>
                        <a:sym typeface="Times New Roman"/>
                      </a:endParaRPr>
                    </a:p>
                  </a:txBody>
                  <a:tcPr marT="91425" marB="91425" marR="91425" marL="91425" anchor="ctr">
                    <a:lnL cap="flat" cmpd="sng" w="254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lang="en-US" sz="1600">
                          <a:latin typeface="Times New Roman"/>
                          <a:ea typeface="Times New Roman"/>
                          <a:cs typeface="Times New Roman"/>
                          <a:sym typeface="Times New Roman"/>
                        </a:rPr>
                        <a:t>Xception</a:t>
                      </a:r>
                      <a:endParaRPr sz="1600">
                        <a:latin typeface="Times New Roman"/>
                        <a:ea typeface="Times New Roman"/>
                        <a:cs typeface="Times New Roman"/>
                        <a:sym typeface="Times New Roman"/>
                      </a:endParaRPr>
                    </a:p>
                  </a:txBody>
                  <a:tcPr marT="91425" marB="91425" marR="91425" marL="91425" anchor="ctr">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c>
                  <a:txBody>
                    <a:bodyPr/>
                    <a:lstStyle/>
                    <a:p>
                      <a:pPr indent="0" lvl="0" marL="38100" marR="38100" rtl="0" algn="ctr">
                        <a:lnSpc>
                          <a:spcPct val="145454"/>
                        </a:lnSpc>
                        <a:spcBef>
                          <a:spcPts val="0"/>
                        </a:spcBef>
                        <a:spcAft>
                          <a:spcPts val="0"/>
                        </a:spcAft>
                        <a:buNone/>
                      </a:pPr>
                      <a:r>
                        <a:rPr lang="en-US" sz="1600">
                          <a:latin typeface="Times New Roman"/>
                          <a:ea typeface="Times New Roman"/>
                          <a:cs typeface="Times New Roman"/>
                          <a:sym typeface="Times New Roman"/>
                        </a:rPr>
                        <a:t>10</a:t>
                      </a:r>
                      <a:endParaRPr sz="1600">
                        <a:latin typeface="Times New Roman"/>
                        <a:ea typeface="Times New Roman"/>
                        <a:cs typeface="Times New Roman"/>
                        <a:sym typeface="Times New Roman"/>
                      </a:endParaRPr>
                    </a:p>
                  </a:txBody>
                  <a:tcPr marT="91425" marB="91425" marR="91425" marL="91425" anchor="ctr">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c>
                  <a:txBody>
                    <a:bodyPr/>
                    <a:lstStyle/>
                    <a:p>
                      <a:pPr indent="0" lvl="0" marL="38100" marR="38100" rtl="0" algn="ctr">
                        <a:lnSpc>
                          <a:spcPct val="145454"/>
                        </a:lnSpc>
                        <a:spcBef>
                          <a:spcPts val="0"/>
                        </a:spcBef>
                        <a:spcAft>
                          <a:spcPts val="0"/>
                        </a:spcAft>
                        <a:buNone/>
                      </a:pPr>
                      <a:r>
                        <a:rPr lang="en-US" sz="1600">
                          <a:latin typeface="Times New Roman"/>
                          <a:ea typeface="Times New Roman"/>
                          <a:cs typeface="Times New Roman"/>
                          <a:sym typeface="Times New Roman"/>
                        </a:rPr>
                        <a:t>.8440</a:t>
                      </a:r>
                      <a:endParaRPr sz="1600">
                        <a:latin typeface="Times New Roman"/>
                        <a:ea typeface="Times New Roman"/>
                        <a:cs typeface="Times New Roman"/>
                        <a:sym typeface="Times New Roman"/>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c>
                  <a:txBody>
                    <a:bodyPr/>
                    <a:lstStyle/>
                    <a:p>
                      <a:pPr indent="0" lvl="0" marL="38100" marR="38100" rtl="0" algn="ctr">
                        <a:lnSpc>
                          <a:spcPct val="145454"/>
                        </a:lnSpc>
                        <a:spcBef>
                          <a:spcPts val="0"/>
                        </a:spcBef>
                        <a:spcAft>
                          <a:spcPts val="0"/>
                        </a:spcAft>
                        <a:buNone/>
                      </a:pPr>
                      <a:r>
                        <a:rPr lang="en-US" sz="1600">
                          <a:latin typeface="Times New Roman"/>
                          <a:ea typeface="Times New Roman"/>
                          <a:cs typeface="Times New Roman"/>
                          <a:sym typeface="Times New Roman"/>
                        </a:rPr>
                        <a:t>.03052</a:t>
                      </a:r>
                      <a:endParaRPr sz="1600">
                        <a:latin typeface="Times New Roman"/>
                        <a:ea typeface="Times New Roman"/>
                        <a:cs typeface="Times New Roman"/>
                        <a:sym typeface="Times New Roman"/>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c>
                  <a:txBody>
                    <a:bodyPr/>
                    <a:lstStyle/>
                    <a:p>
                      <a:pPr indent="0" lvl="0" marL="38100" marR="38100" rtl="0" algn="ctr">
                        <a:lnSpc>
                          <a:spcPct val="145454"/>
                        </a:lnSpc>
                        <a:spcBef>
                          <a:spcPts val="0"/>
                        </a:spcBef>
                        <a:spcAft>
                          <a:spcPts val="0"/>
                        </a:spcAft>
                        <a:buNone/>
                      </a:pPr>
                      <a:r>
                        <a:rPr lang="en-US" sz="1600">
                          <a:latin typeface="Times New Roman"/>
                          <a:ea typeface="Times New Roman"/>
                          <a:cs typeface="Times New Roman"/>
                          <a:sym typeface="Times New Roman"/>
                        </a:rPr>
                        <a:t>.00965</a:t>
                      </a:r>
                      <a:endParaRPr sz="1600">
                        <a:latin typeface="Times New Roman"/>
                        <a:ea typeface="Times New Roman"/>
                        <a:cs typeface="Times New Roman"/>
                        <a:sym typeface="Times New Roman"/>
                      </a:endParaRPr>
                    </a:p>
                  </a:txBody>
                  <a:tcPr marT="91425" marB="91425" marR="91425" marL="91425" anchor="ctr">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r>
              <a:tr h="568125">
                <a:tc vMerge="1"/>
                <a:tc>
                  <a:txBody>
                    <a:bodyPr/>
                    <a:lstStyle/>
                    <a:p>
                      <a:pPr indent="0" lvl="0" marL="38100" marR="38100" rtl="0" algn="ctr">
                        <a:lnSpc>
                          <a:spcPct val="145454"/>
                        </a:lnSpc>
                        <a:spcBef>
                          <a:spcPts val="0"/>
                        </a:spcBef>
                        <a:spcAft>
                          <a:spcPts val="0"/>
                        </a:spcAft>
                        <a:buNone/>
                      </a:pPr>
                      <a:r>
                        <a:rPr lang="en-US" sz="1600">
                          <a:latin typeface="Times New Roman"/>
                          <a:ea typeface="Times New Roman"/>
                          <a:cs typeface="Times New Roman"/>
                          <a:sym typeface="Times New Roman"/>
                        </a:rPr>
                        <a:t>Vgg16</a:t>
                      </a:r>
                      <a:endParaRPr sz="1600">
                        <a:latin typeface="Times New Roman"/>
                        <a:ea typeface="Times New Roman"/>
                        <a:cs typeface="Times New Roman"/>
                        <a:sym typeface="Times New Roman"/>
                      </a:endParaRPr>
                    </a:p>
                  </a:txBody>
                  <a:tcPr marT="91425" marB="91425" marR="91425" marL="91425" anchor="ctr">
                    <a:lnR cap="flat" cmpd="sng" w="254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lang="en-US" sz="1600">
                          <a:latin typeface="Times New Roman"/>
                          <a:ea typeface="Times New Roman"/>
                          <a:cs typeface="Times New Roman"/>
                          <a:sym typeface="Times New Roman"/>
                        </a:rPr>
                        <a:t>10</a:t>
                      </a:r>
                      <a:endParaRPr sz="1600">
                        <a:latin typeface="Times New Roman"/>
                        <a:ea typeface="Times New Roman"/>
                        <a:cs typeface="Times New Roman"/>
                        <a:sym typeface="Times New Roman"/>
                      </a:endParaRPr>
                    </a:p>
                  </a:txBody>
                  <a:tcPr marT="91425" marB="91425" marR="91425" marL="91425" anchor="ctr">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lang="en-US" sz="1600">
                          <a:latin typeface="Times New Roman"/>
                          <a:ea typeface="Times New Roman"/>
                          <a:cs typeface="Times New Roman"/>
                          <a:sym typeface="Times New Roman"/>
                        </a:rPr>
                        <a:t>.5653</a:t>
                      </a:r>
                      <a:endParaRPr sz="1600">
                        <a:latin typeface="Times New Roman"/>
                        <a:ea typeface="Times New Roman"/>
                        <a:cs typeface="Times New Roman"/>
                        <a:sym typeface="Times New Roman"/>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lang="en-US" sz="1600">
                          <a:latin typeface="Times New Roman"/>
                          <a:ea typeface="Times New Roman"/>
                          <a:cs typeface="Times New Roman"/>
                          <a:sym typeface="Times New Roman"/>
                        </a:rPr>
                        <a:t>.05803</a:t>
                      </a:r>
                      <a:endParaRPr sz="1600">
                        <a:latin typeface="Times New Roman"/>
                        <a:ea typeface="Times New Roman"/>
                        <a:cs typeface="Times New Roman"/>
                        <a:sym typeface="Times New Roman"/>
                      </a:endParaRPr>
                    </a:p>
                  </a:txBody>
                  <a:tcPr marT="91425" marB="91425" marR="91425" marL="91425" anchor="ctr">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lang="en-US" sz="1600">
                          <a:latin typeface="Times New Roman"/>
                          <a:ea typeface="Times New Roman"/>
                          <a:cs typeface="Times New Roman"/>
                          <a:sym typeface="Times New Roman"/>
                        </a:rPr>
                        <a:t>.01835</a:t>
                      </a:r>
                      <a:endParaRPr sz="1600">
                        <a:latin typeface="Times New Roman"/>
                        <a:ea typeface="Times New Roman"/>
                        <a:cs typeface="Times New Roman"/>
                        <a:sym typeface="Times New Roman"/>
                      </a:endParaRPr>
                    </a:p>
                  </a:txBody>
                  <a:tcPr marT="91425" marB="91425" marR="91425" marL="91425" anchor="ctr">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r>
            </a:tbl>
          </a:graphicData>
        </a:graphic>
      </p:graphicFrame>
      <p:sp>
        <p:nvSpPr>
          <p:cNvPr id="112" name="Google Shape;112;p1"/>
          <p:cNvSpPr txBox="1"/>
          <p:nvPr/>
        </p:nvSpPr>
        <p:spPr>
          <a:xfrm>
            <a:off x="6281265" y="19606425"/>
            <a:ext cx="7230300" cy="42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90">
                <a:solidFill>
                  <a:schemeClr val="dk1"/>
                </a:solidFill>
                <a:latin typeface="Times New Roman"/>
                <a:ea typeface="Times New Roman"/>
                <a:cs typeface="Times New Roman"/>
                <a:sym typeface="Times New Roman"/>
              </a:rPr>
              <a:t>            Statistical Analysis of </a:t>
            </a:r>
            <a:r>
              <a:rPr b="1" lang="en-US" sz="2189">
                <a:solidFill>
                  <a:schemeClr val="dk1"/>
                </a:solidFill>
                <a:latin typeface="Times New Roman"/>
                <a:ea typeface="Times New Roman"/>
                <a:cs typeface="Times New Roman"/>
                <a:sym typeface="Times New Roman"/>
              </a:rPr>
              <a:t>Xception  and VGG16</a:t>
            </a:r>
            <a:endParaRPr/>
          </a:p>
        </p:txBody>
      </p:sp>
      <p:graphicFrame>
        <p:nvGraphicFramePr>
          <p:cNvPr id="113" name="Google Shape;113;p1"/>
          <p:cNvGraphicFramePr/>
          <p:nvPr/>
        </p:nvGraphicFramePr>
        <p:xfrm>
          <a:off x="15360913" y="16214188"/>
          <a:ext cx="3000000" cy="3000000"/>
        </p:xfrm>
        <a:graphic>
          <a:graphicData uri="http://schemas.openxmlformats.org/drawingml/2006/table">
            <a:tbl>
              <a:tblPr>
                <a:noFill/>
                <a:tableStyleId>{0A01E069-E628-42D4-870C-2553296907B7}</a:tableStyleId>
              </a:tblPr>
              <a:tblGrid>
                <a:gridCol w="561975"/>
                <a:gridCol w="790575"/>
                <a:gridCol w="495300"/>
                <a:gridCol w="466725"/>
                <a:gridCol w="438150"/>
                <a:gridCol w="438150"/>
                <a:gridCol w="485775"/>
                <a:gridCol w="609600"/>
                <a:gridCol w="609600"/>
                <a:gridCol w="514350"/>
                <a:gridCol w="523875"/>
                <a:gridCol w="47625"/>
              </a:tblGrid>
              <a:tr h="257175">
                <a:tc gridSpan="1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Independent Samples Test</a:t>
                      </a:r>
                      <a:endParaRPr b="1" sz="900">
                        <a:latin typeface="Times New Roman"/>
                        <a:ea typeface="Times New Roman"/>
                        <a:cs typeface="Times New Roman"/>
                        <a:sym typeface="Times New Roman"/>
                      </a:endParaRPr>
                    </a:p>
                  </a:txBody>
                  <a:tcPr marT="91425" marB="91425" marR="91425" marL="91425">
                    <a:lnB cap="flat" cmpd="sng" w="25400">
                      <a:solidFill>
                        <a:srgbClr val="000000"/>
                      </a:solidFill>
                      <a:prstDash val="solid"/>
                      <a:round/>
                      <a:headEnd len="sm" w="sm" type="none"/>
                      <a:tailEnd len="sm" w="sm" type="none"/>
                    </a:lnB>
                    <a:solidFill>
                      <a:srgbClr val="FFCFE7"/>
                    </a:solidFill>
                  </a:tcPr>
                </a:tc>
                <a:tc hMerge="1"/>
                <a:tc hMerge="1"/>
                <a:tc hMerge="1"/>
                <a:tc hMerge="1"/>
                <a:tc hMerge="1"/>
                <a:tc hMerge="1"/>
                <a:tc hMerge="1"/>
                <a:tc hMerge="1"/>
                <a:tc hMerge="1"/>
                <a:tc hMerge="1"/>
                <a:tc hMerge="1"/>
              </a:tr>
              <a:tr h="628650">
                <a:tc gridSpan="2" rowSpan="3">
                  <a:txBody>
                    <a:bodyPr/>
                    <a:lstStyle/>
                    <a:p>
                      <a:pPr indent="0" lvl="0" marL="0" rtl="0" algn="l">
                        <a:lnSpc>
                          <a:spcPct val="115000"/>
                        </a:lnSpc>
                        <a:spcBef>
                          <a:spcPts val="1200"/>
                        </a:spcBef>
                        <a:spcAft>
                          <a:spcPts val="0"/>
                        </a:spcAft>
                        <a:buNone/>
                      </a:pPr>
                      <a:r>
                        <a:rPr b="1" lang="en-US" sz="1200">
                          <a:latin typeface="Times New Roman"/>
                          <a:ea typeface="Times New Roman"/>
                          <a:cs typeface="Times New Roman"/>
                          <a:sym typeface="Times New Roman"/>
                        </a:rPr>
                        <a:t> </a:t>
                      </a:r>
                      <a:endParaRPr b="1" sz="12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rowSpan="3" hMerge="1"/>
                <a:tc grid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Levene's Test for Equality of Variances</a:t>
                      </a:r>
                      <a:endParaRPr b="1" sz="9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hMerge="1"/>
                <a:tc gridSpan="8">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t-test for Equality of Means</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hMerge="1"/>
                <a:tc hMerge="1"/>
                <a:tc hMerge="1"/>
                <a:tc hMerge="1"/>
                <a:tc hMerge="1"/>
                <a:tc hMerge="1"/>
                <a:tc hMerge="1"/>
              </a:tr>
              <a:tr h="619125">
                <a:tc gridSpan="2" vMerge="1"/>
                <a:tc hMerge="1" vMerge="1"/>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F</a:t>
                      </a:r>
                      <a:endParaRPr b="1" sz="9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Sig.</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t</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df</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Sig. (2-tailed)</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Mean Difference</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Std. Error Difference</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grid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95% Confidence Interval of the Difference</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hMerge="1"/>
                <a:tc>
                  <a:txBody>
                    <a:bodyPr/>
                    <a:lstStyle/>
                    <a:p>
                      <a:pPr indent="0" lvl="0" marL="0" rtl="0" algn="l">
                        <a:lnSpc>
                          <a:spcPct val="115000"/>
                        </a:lnSpc>
                        <a:spcBef>
                          <a:spcPts val="1200"/>
                        </a:spcBef>
                        <a:spcAft>
                          <a:spcPts val="1200"/>
                        </a:spcAft>
                        <a:buNone/>
                      </a:pPr>
                      <a:r>
                        <a:rPr lang="en-US"/>
                        <a:t> </a:t>
                      </a:r>
                      <a:endParaRPr/>
                    </a:p>
                  </a:txBody>
                  <a:tcPr marT="91425" marB="91425" marR="91425" marL="91425">
                    <a:lnL cap="flat" cmpd="sng" w="254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solidFill>
                      <a:srgbClr val="FFCFE7"/>
                    </a:solidFill>
                  </a:tcPr>
                </a:tc>
              </a:tr>
              <a:tr h="823925">
                <a:tc gridSpan="2" vMerge="1"/>
                <a:tc hMerge="1" vMerge="1"/>
                <a:tc vMerge="1"/>
                <a:tc vMerge="1"/>
                <a:tc vMerge="1"/>
                <a:tc vMerge="1"/>
                <a:tc vMerge="1"/>
                <a:tc vMerge="1"/>
                <a:tc vMerge="1"/>
                <a:tc>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Lower</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Upper</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0" rtl="0" algn="l">
                        <a:lnSpc>
                          <a:spcPct val="115000"/>
                        </a:lnSpc>
                        <a:spcBef>
                          <a:spcPts val="1200"/>
                        </a:spcBef>
                        <a:spcAft>
                          <a:spcPts val="1200"/>
                        </a:spcAft>
                        <a:buNone/>
                      </a:pPr>
                      <a:r>
                        <a:rPr lang="en-US"/>
                        <a:t> </a:t>
                      </a:r>
                      <a:endParaRPr/>
                    </a:p>
                  </a:txBody>
                  <a:tcPr marT="91425" marB="91425" marR="91425" marL="91425">
                    <a:lnL cap="flat" cmpd="sng" w="25400">
                      <a:solidFill>
                        <a:srgbClr val="000000"/>
                      </a:solidFill>
                      <a:prstDash val="solid"/>
                      <a:round/>
                      <a:headEnd len="sm" w="sm" type="none"/>
                      <a:tailEnd len="sm" w="sm" type="none"/>
                    </a:lnL>
                    <a:solidFill>
                      <a:srgbClr val="FFCFE7"/>
                    </a:solidFill>
                  </a:tcPr>
                </a:tc>
              </a:tr>
              <a:tr h="619125">
                <a:tc rowSpan="2">
                  <a:txBody>
                    <a:bodyPr/>
                    <a:lstStyle/>
                    <a:p>
                      <a:pPr indent="0" lvl="0" marL="38100" marR="38100" rtl="0" algn="l">
                        <a:lnSpc>
                          <a:spcPct val="145454"/>
                        </a:lnSpc>
                        <a:spcBef>
                          <a:spcPts val="0"/>
                        </a:spcBef>
                        <a:spcAft>
                          <a:spcPts val="0"/>
                        </a:spcAft>
                        <a:buNone/>
                      </a:pPr>
                      <a:r>
                        <a:rPr b="1" lang="en-US" sz="900">
                          <a:latin typeface="Times New Roman"/>
                          <a:ea typeface="Times New Roman"/>
                          <a:cs typeface="Times New Roman"/>
                          <a:sym typeface="Times New Roman"/>
                        </a:rPr>
                        <a:t>Accuracy</a:t>
                      </a:r>
                      <a:endParaRPr b="1" sz="9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l">
                        <a:lnSpc>
                          <a:spcPct val="145454"/>
                        </a:lnSpc>
                        <a:spcBef>
                          <a:spcPts val="0"/>
                        </a:spcBef>
                        <a:spcAft>
                          <a:spcPts val="0"/>
                        </a:spcAft>
                        <a:buNone/>
                      </a:pPr>
                      <a:r>
                        <a:rPr b="1" lang="en-US" sz="900">
                          <a:latin typeface="Times New Roman"/>
                          <a:ea typeface="Times New Roman"/>
                          <a:cs typeface="Times New Roman"/>
                          <a:sym typeface="Times New Roman"/>
                        </a:rPr>
                        <a:t>Equal variances assumed</a:t>
                      </a:r>
                      <a:endParaRPr b="1" sz="900">
                        <a:latin typeface="Times New Roman"/>
                        <a:ea typeface="Times New Roman"/>
                        <a:cs typeface="Times New Roman"/>
                        <a:sym typeface="Times New Roman"/>
                      </a:endParaRPr>
                    </a:p>
                  </a:txBody>
                  <a:tcPr marT="91425" marB="91425" marR="91425" marL="91425">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3.314</a:t>
                      </a:r>
                      <a:endParaRPr b="1" sz="9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.085</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13.440</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18</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.000</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.27867</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.02073</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.23511</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.32223</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c>
                  <a:txBody>
                    <a:bodyPr/>
                    <a:lstStyle/>
                    <a:p>
                      <a:pPr indent="0" lvl="0" marL="0" rtl="0" algn="l">
                        <a:lnSpc>
                          <a:spcPct val="115000"/>
                        </a:lnSpc>
                        <a:spcBef>
                          <a:spcPts val="1200"/>
                        </a:spcBef>
                        <a:spcAft>
                          <a:spcPts val="1200"/>
                        </a:spcAft>
                        <a:buNone/>
                      </a:pPr>
                      <a:r>
                        <a:rPr lang="en-US"/>
                        <a:t> </a:t>
                      </a:r>
                      <a:endParaRPr/>
                    </a:p>
                  </a:txBody>
                  <a:tcPr marT="91425" marB="91425" marR="91425" marL="91425">
                    <a:lnL cap="flat" cmpd="sng" w="25400">
                      <a:solidFill>
                        <a:srgbClr val="000000"/>
                      </a:solidFill>
                      <a:prstDash val="solid"/>
                      <a:round/>
                      <a:headEnd len="sm" w="sm" type="none"/>
                      <a:tailEnd len="sm" w="sm" type="none"/>
                    </a:lnL>
                    <a:solidFill>
                      <a:srgbClr val="FFCFE7"/>
                    </a:solidFill>
                  </a:tcPr>
                </a:tc>
              </a:tr>
              <a:tr h="1366925">
                <a:tc vMerge="1"/>
                <a:tc>
                  <a:txBody>
                    <a:bodyPr/>
                    <a:lstStyle/>
                    <a:p>
                      <a:pPr indent="0" lvl="0" marL="38100" marR="38100" rtl="0" algn="l">
                        <a:lnSpc>
                          <a:spcPct val="145454"/>
                        </a:lnSpc>
                        <a:spcBef>
                          <a:spcPts val="0"/>
                        </a:spcBef>
                        <a:spcAft>
                          <a:spcPts val="0"/>
                        </a:spcAft>
                        <a:buNone/>
                      </a:pPr>
                      <a:r>
                        <a:rPr b="1" lang="en-US" sz="900">
                          <a:latin typeface="Times New Roman"/>
                          <a:ea typeface="Times New Roman"/>
                          <a:cs typeface="Times New Roman"/>
                          <a:sym typeface="Times New Roman"/>
                        </a:rPr>
                        <a:t>Equal variances not assumed</a:t>
                      </a:r>
                      <a:endParaRPr b="1" sz="900">
                        <a:latin typeface="Times New Roman"/>
                        <a:ea typeface="Times New Roman"/>
                        <a:cs typeface="Times New Roman"/>
                        <a:sym typeface="Times New Roman"/>
                      </a:endParaRPr>
                    </a:p>
                  </a:txBody>
                  <a:tcPr marT="91425" marB="91425" marR="91425" marL="91425">
                    <a:lnR cap="flat" cmpd="sng" w="254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0" rtl="0" algn="l">
                        <a:lnSpc>
                          <a:spcPct val="115000"/>
                        </a:lnSpc>
                        <a:spcBef>
                          <a:spcPts val="1200"/>
                        </a:spcBef>
                        <a:spcAft>
                          <a:spcPts val="0"/>
                        </a:spcAft>
                        <a:buNone/>
                      </a:pPr>
                      <a:r>
                        <a:rPr b="1" lang="en-US" sz="1200">
                          <a:latin typeface="Times New Roman"/>
                          <a:ea typeface="Times New Roman"/>
                          <a:cs typeface="Times New Roman"/>
                          <a:sym typeface="Times New Roman"/>
                        </a:rPr>
                        <a:t> </a:t>
                      </a:r>
                      <a:endParaRPr b="1" sz="12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0" rtl="0" algn="l">
                        <a:lnSpc>
                          <a:spcPct val="115000"/>
                        </a:lnSpc>
                        <a:spcBef>
                          <a:spcPts val="1200"/>
                        </a:spcBef>
                        <a:spcAft>
                          <a:spcPts val="0"/>
                        </a:spcAft>
                        <a:buNone/>
                      </a:pPr>
                      <a:r>
                        <a:rPr b="1" lang="en-US" sz="1200">
                          <a:latin typeface="Times New Roman"/>
                          <a:ea typeface="Times New Roman"/>
                          <a:cs typeface="Times New Roman"/>
                          <a:sym typeface="Times New Roman"/>
                        </a:rPr>
                        <a:t> </a:t>
                      </a:r>
                      <a:endParaRPr b="1" sz="12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13.440</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13.624</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.000</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.27867</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.02073</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.23408</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.32326</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0" rtl="0" algn="l">
                        <a:lnSpc>
                          <a:spcPct val="115000"/>
                        </a:lnSpc>
                        <a:spcBef>
                          <a:spcPts val="1200"/>
                        </a:spcBef>
                        <a:spcAft>
                          <a:spcPts val="1200"/>
                        </a:spcAft>
                        <a:buNone/>
                      </a:pPr>
                      <a:r>
                        <a:rPr lang="en-US"/>
                        <a:t> </a:t>
                      </a:r>
                      <a:endParaRPr/>
                    </a:p>
                  </a:txBody>
                  <a:tcPr marT="91425" marB="91425" marR="91425" marL="91425">
                    <a:lnL cap="flat" cmpd="sng" w="25400">
                      <a:solidFill>
                        <a:srgbClr val="000000"/>
                      </a:solidFill>
                      <a:prstDash val="solid"/>
                      <a:round/>
                      <a:headEnd len="sm" w="sm" type="none"/>
                      <a:tailEnd len="sm" w="sm" type="none"/>
                    </a:lnL>
                    <a:solidFill>
                      <a:srgbClr val="FFCFE7"/>
                    </a:solidFill>
                  </a:tcPr>
                </a:tc>
              </a:tr>
            </a:tbl>
          </a:graphicData>
        </a:graphic>
      </p:graphicFrame>
      <p:sp>
        <p:nvSpPr>
          <p:cNvPr id="114" name="Google Shape;114;p1"/>
          <p:cNvSpPr/>
          <p:nvPr/>
        </p:nvSpPr>
        <p:spPr>
          <a:xfrm>
            <a:off x="8828130" y="13250497"/>
            <a:ext cx="2397900" cy="396900"/>
          </a:xfrm>
          <a:prstGeom prst="roundRect">
            <a:avLst>
              <a:gd fmla="val 16667" name="adj"/>
            </a:avLst>
          </a:prstGeom>
          <a:solidFill>
            <a:srgbClr val="BFE7FF"/>
          </a:solidFill>
          <a:ln cap="flat" cmpd="sng" w="12700">
            <a:solidFill>
              <a:srgbClr val="BFE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000"/>
              <a:buFont typeface="Times New Roman"/>
              <a:buNone/>
            </a:pPr>
            <a:r>
              <a:rPr b="1" lang="en-US" sz="2000">
                <a:solidFill>
                  <a:srgbClr val="000000"/>
                </a:solidFill>
                <a:latin typeface="Times New Roman"/>
                <a:ea typeface="Times New Roman"/>
                <a:cs typeface="Times New Roman"/>
                <a:sym typeface="Times New Roman"/>
              </a:rPr>
              <a:t>Pre-processing</a:t>
            </a:r>
            <a:endParaRPr b="1" sz="2000">
              <a:solidFill>
                <a:srgbClr val="000000"/>
              </a:solidFill>
              <a:latin typeface="Times New Roman"/>
              <a:ea typeface="Times New Roman"/>
              <a:cs typeface="Times New Roman"/>
              <a:sym typeface="Times New Roman"/>
            </a:endParaRPr>
          </a:p>
        </p:txBody>
      </p:sp>
      <p:sp>
        <p:nvSpPr>
          <p:cNvPr id="115" name="Google Shape;115;p1"/>
          <p:cNvSpPr txBox="1"/>
          <p:nvPr/>
        </p:nvSpPr>
        <p:spPr>
          <a:xfrm>
            <a:off x="13549411" y="13209941"/>
            <a:ext cx="28761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2000"/>
              <a:buFont typeface="Calibri"/>
              <a:buNone/>
            </a:pPr>
            <a:r>
              <a:rPr b="1" lang="en-US" sz="2000">
                <a:solidFill>
                  <a:srgbClr val="000000"/>
                </a:solidFill>
                <a:latin typeface="Calibri"/>
                <a:ea typeface="Calibri"/>
                <a:cs typeface="Calibri"/>
                <a:sym typeface="Calibri"/>
              </a:rPr>
              <a:t>        </a:t>
            </a:r>
            <a:r>
              <a:rPr b="1" lang="en-US" sz="2000">
                <a:solidFill>
                  <a:srgbClr val="000000"/>
                </a:solidFill>
                <a:latin typeface="Times New Roman"/>
                <a:ea typeface="Times New Roman"/>
                <a:cs typeface="Times New Roman"/>
                <a:sym typeface="Times New Roman"/>
              </a:rPr>
              <a:t>Model Building </a:t>
            </a:r>
            <a:endParaRPr b="1" sz="20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SzPts val="2000"/>
              <a:buFont typeface="Calibri"/>
              <a:buNone/>
            </a:pPr>
            <a:r>
              <a:t/>
            </a:r>
            <a:endParaRPr b="1" sz="2000">
              <a:solidFill>
                <a:srgbClr val="000000"/>
              </a:solidFill>
              <a:latin typeface="Times New Roman"/>
              <a:ea typeface="Times New Roman"/>
              <a:cs typeface="Times New Roman"/>
              <a:sym typeface="Times New Roman"/>
            </a:endParaRPr>
          </a:p>
        </p:txBody>
      </p:sp>
      <p:sp>
        <p:nvSpPr>
          <p:cNvPr id="116" name="Google Shape;116;p1"/>
          <p:cNvSpPr txBox="1"/>
          <p:nvPr/>
        </p:nvSpPr>
        <p:spPr>
          <a:xfrm>
            <a:off x="17882650" y="15175650"/>
            <a:ext cx="2133600" cy="39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900"/>
              <a:buFont typeface="Calibri"/>
              <a:buNone/>
            </a:pPr>
            <a:r>
              <a:rPr b="1" lang="en-US" sz="1900">
                <a:solidFill>
                  <a:srgbClr val="000000"/>
                </a:solidFill>
                <a:latin typeface="Calibri"/>
                <a:ea typeface="Calibri"/>
                <a:cs typeface="Calibri"/>
                <a:sym typeface="Calibri"/>
              </a:rPr>
              <a:t>       </a:t>
            </a:r>
            <a:r>
              <a:rPr b="1" lang="en-US" sz="2000">
                <a:solidFill>
                  <a:srgbClr val="000000"/>
                </a:solidFill>
                <a:latin typeface="Times New Roman"/>
                <a:ea typeface="Times New Roman"/>
                <a:cs typeface="Times New Roman"/>
                <a:sym typeface="Times New Roman"/>
              </a:rPr>
              <a:t> Classification</a:t>
            </a:r>
            <a:endParaRPr b="1" sz="2000">
              <a:solidFill>
                <a:srgbClr val="000000"/>
              </a:solidFill>
              <a:latin typeface="Times New Roman"/>
              <a:ea typeface="Times New Roman"/>
              <a:cs typeface="Times New Roman"/>
              <a:sym typeface="Times New Roman"/>
            </a:endParaRPr>
          </a:p>
        </p:txBody>
      </p:sp>
      <p:sp>
        <p:nvSpPr>
          <p:cNvPr id="117" name="Google Shape;117;p1"/>
          <p:cNvSpPr/>
          <p:nvPr/>
        </p:nvSpPr>
        <p:spPr>
          <a:xfrm rot="5400000">
            <a:off x="20659141" y="12934065"/>
            <a:ext cx="487200" cy="517800"/>
          </a:xfrm>
          <a:prstGeom prst="rightArrow">
            <a:avLst>
              <a:gd fmla="val 50000"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18" name="Google Shape;118;p1"/>
          <p:cNvSpPr/>
          <p:nvPr/>
        </p:nvSpPr>
        <p:spPr>
          <a:xfrm rot="10800000">
            <a:off x="13045102" y="14220030"/>
            <a:ext cx="504300" cy="610200"/>
          </a:xfrm>
          <a:prstGeom prst="rightArrow">
            <a:avLst>
              <a:gd fmla="val 39065"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19" name="Google Shape;119;p1"/>
          <p:cNvSpPr/>
          <p:nvPr/>
        </p:nvSpPr>
        <p:spPr>
          <a:xfrm>
            <a:off x="7626225" y="11859449"/>
            <a:ext cx="536700" cy="554100"/>
          </a:xfrm>
          <a:prstGeom prst="rightArrow">
            <a:avLst>
              <a:gd fmla="val 50000"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20" name="Google Shape;120;p1"/>
          <p:cNvSpPr txBox="1"/>
          <p:nvPr/>
        </p:nvSpPr>
        <p:spPr>
          <a:xfrm>
            <a:off x="1599982" y="13223004"/>
            <a:ext cx="26832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2000"/>
              <a:buFont typeface="Calibri"/>
              <a:buNone/>
            </a:pPr>
            <a:r>
              <a:rPr b="1" lang="en-US" sz="2000">
                <a:solidFill>
                  <a:srgbClr val="000000"/>
                </a:solidFill>
                <a:latin typeface="Calibri"/>
                <a:ea typeface="Calibri"/>
                <a:cs typeface="Calibri"/>
                <a:sym typeface="Calibri"/>
              </a:rPr>
              <a:t> </a:t>
            </a:r>
            <a:r>
              <a:rPr b="1" lang="en-US" sz="2000">
                <a:solidFill>
                  <a:srgbClr val="000000"/>
                </a:solidFill>
                <a:latin typeface="Times New Roman"/>
                <a:ea typeface="Times New Roman"/>
                <a:cs typeface="Times New Roman"/>
                <a:sym typeface="Times New Roman"/>
              </a:rPr>
              <a:t>  Input data</a:t>
            </a:r>
            <a:endParaRPr b="1" sz="2000">
              <a:solidFill>
                <a:srgbClr val="000000"/>
              </a:solidFill>
              <a:latin typeface="Times New Roman"/>
              <a:ea typeface="Times New Roman"/>
              <a:cs typeface="Times New Roman"/>
              <a:sym typeface="Times New Roman"/>
            </a:endParaRPr>
          </a:p>
        </p:txBody>
      </p:sp>
      <p:sp>
        <p:nvSpPr>
          <p:cNvPr id="121" name="Google Shape;121;p1"/>
          <p:cNvSpPr txBox="1"/>
          <p:nvPr/>
        </p:nvSpPr>
        <p:spPr>
          <a:xfrm>
            <a:off x="11415850" y="15186175"/>
            <a:ext cx="1500300" cy="4293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2000"/>
              <a:buFont typeface="Calibri"/>
              <a:buNone/>
            </a:pPr>
            <a:r>
              <a:rPr b="1" lang="en-US" sz="2000">
                <a:solidFill>
                  <a:srgbClr val="000000"/>
                </a:solidFill>
                <a:latin typeface="Calibri"/>
                <a:ea typeface="Calibri"/>
                <a:cs typeface="Calibri"/>
                <a:sym typeface="Calibri"/>
              </a:rPr>
              <a:t>      </a:t>
            </a:r>
            <a:r>
              <a:rPr b="1" lang="en-US" sz="2000">
                <a:solidFill>
                  <a:srgbClr val="000000"/>
                </a:solidFill>
                <a:latin typeface="Times New Roman"/>
                <a:ea typeface="Times New Roman"/>
                <a:cs typeface="Times New Roman"/>
                <a:sym typeface="Times New Roman"/>
              </a:rPr>
              <a:t>Output</a:t>
            </a:r>
            <a:endParaRPr b="1" sz="2000">
              <a:solidFill>
                <a:srgbClr val="000000"/>
              </a:solidFill>
              <a:latin typeface="Times New Roman"/>
              <a:ea typeface="Times New Roman"/>
              <a:cs typeface="Times New Roman"/>
              <a:sym typeface="Times New Roman"/>
            </a:endParaRPr>
          </a:p>
        </p:txBody>
      </p:sp>
      <p:sp>
        <p:nvSpPr>
          <p:cNvPr id="122" name="Google Shape;122;p1"/>
          <p:cNvSpPr/>
          <p:nvPr/>
        </p:nvSpPr>
        <p:spPr>
          <a:xfrm rot="10800000">
            <a:off x="16744002" y="14105267"/>
            <a:ext cx="504300" cy="589800"/>
          </a:xfrm>
          <a:prstGeom prst="rightArrow">
            <a:avLst>
              <a:gd fmla="val 39065"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pic>
        <p:nvPicPr>
          <p:cNvPr id="123" name="Google Shape;123;p1"/>
          <p:cNvPicPr preferRelativeResize="0"/>
          <p:nvPr/>
        </p:nvPicPr>
        <p:blipFill rotWithShape="1">
          <a:blip r:embed="rId7">
            <a:alphaModFix/>
          </a:blip>
          <a:srcRect b="0" l="0" r="0" t="0"/>
          <a:stretch/>
        </p:blipFill>
        <p:spPr>
          <a:xfrm>
            <a:off x="8414765" y="10884347"/>
            <a:ext cx="4239300" cy="2222401"/>
          </a:xfrm>
          <a:prstGeom prst="rect">
            <a:avLst/>
          </a:prstGeom>
          <a:noFill/>
          <a:ln>
            <a:noFill/>
          </a:ln>
        </p:spPr>
      </p:pic>
      <p:pic>
        <p:nvPicPr>
          <p:cNvPr descr="Cow health status through face recognition - Dairy Global" id="124" name="Google Shape;124;p1"/>
          <p:cNvPicPr preferRelativeResize="0"/>
          <p:nvPr/>
        </p:nvPicPr>
        <p:blipFill rotWithShape="1">
          <a:blip r:embed="rId8">
            <a:alphaModFix/>
          </a:blip>
          <a:srcRect b="0" l="0" r="0" t="0"/>
          <a:stretch/>
        </p:blipFill>
        <p:spPr>
          <a:xfrm>
            <a:off x="17675502" y="13692062"/>
            <a:ext cx="2547910" cy="1416212"/>
          </a:xfrm>
          <a:prstGeom prst="rect">
            <a:avLst/>
          </a:prstGeom>
          <a:noFill/>
          <a:ln>
            <a:noFill/>
          </a:ln>
        </p:spPr>
      </p:pic>
      <p:sp>
        <p:nvSpPr>
          <p:cNvPr id="125" name="Google Shape;125;p1"/>
          <p:cNvSpPr txBox="1"/>
          <p:nvPr/>
        </p:nvSpPr>
        <p:spPr>
          <a:xfrm>
            <a:off x="5488841" y="13248840"/>
            <a:ext cx="21336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000000"/>
                </a:solidFill>
                <a:latin typeface="Times New Roman"/>
                <a:ea typeface="Times New Roman"/>
                <a:cs typeface="Times New Roman"/>
                <a:sym typeface="Times New Roman"/>
              </a:rPr>
              <a:t>Software Tools</a:t>
            </a:r>
            <a:endParaRPr/>
          </a:p>
        </p:txBody>
      </p:sp>
      <p:sp>
        <p:nvSpPr>
          <p:cNvPr id="126" name="Google Shape;126;p1"/>
          <p:cNvSpPr/>
          <p:nvPr/>
        </p:nvSpPr>
        <p:spPr>
          <a:xfrm>
            <a:off x="5616811" y="10998832"/>
            <a:ext cx="1877700" cy="2022300"/>
          </a:xfrm>
          <a:prstGeom prst="diamond">
            <a:avLst/>
          </a:prstGeom>
          <a:solidFill>
            <a:srgbClr val="FFFFFF"/>
          </a:solidFill>
          <a:ln cap="flat" cmpd="sng" w="12700">
            <a:solidFill>
              <a:srgbClr val="70AD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 </a:t>
            </a:r>
            <a:r>
              <a:rPr b="1" lang="en-US">
                <a:solidFill>
                  <a:srgbClr val="000000"/>
                </a:solidFill>
                <a:highlight>
                  <a:srgbClr val="00FF00"/>
                </a:highlight>
                <a:latin typeface="Times New Roman"/>
                <a:ea typeface="Times New Roman"/>
                <a:cs typeface="Times New Roman"/>
                <a:sym typeface="Times New Roman"/>
              </a:rPr>
              <a:t>Colab</a:t>
            </a:r>
            <a:br>
              <a:rPr b="1" lang="en-US" sz="1400">
                <a:solidFill>
                  <a:srgbClr val="000000"/>
                </a:solidFill>
                <a:latin typeface="Times New Roman"/>
                <a:ea typeface="Times New Roman"/>
                <a:cs typeface="Times New Roman"/>
                <a:sym typeface="Times New Roman"/>
              </a:rPr>
            </a:br>
            <a:r>
              <a:rPr b="1" lang="en-US" sz="1400">
                <a:solidFill>
                  <a:srgbClr val="000000"/>
                </a:solidFill>
                <a:latin typeface="Times New Roman"/>
                <a:ea typeface="Times New Roman"/>
                <a:cs typeface="Times New Roman"/>
                <a:sym typeface="Times New Roman"/>
              </a:rPr>
              <a:t>&amp;</a:t>
            </a:r>
            <a:br>
              <a:rPr b="1" lang="en-US" sz="1400">
                <a:solidFill>
                  <a:srgbClr val="000000"/>
                </a:solidFill>
                <a:latin typeface="Times New Roman"/>
                <a:ea typeface="Times New Roman"/>
                <a:cs typeface="Times New Roman"/>
                <a:sym typeface="Times New Roman"/>
              </a:rPr>
            </a:br>
            <a:r>
              <a:rPr b="1" lang="en-US">
                <a:solidFill>
                  <a:srgbClr val="000000"/>
                </a:solidFill>
                <a:highlight>
                  <a:srgbClr val="FFFF00"/>
                </a:highlight>
                <a:latin typeface="Times New Roman"/>
                <a:ea typeface="Times New Roman"/>
                <a:cs typeface="Times New Roman"/>
                <a:sym typeface="Times New Roman"/>
              </a:rPr>
              <a:t>IBM</a:t>
            </a:r>
            <a:endParaRPr/>
          </a:p>
        </p:txBody>
      </p:sp>
      <p:sp>
        <p:nvSpPr>
          <p:cNvPr id="127" name="Google Shape;127;p1"/>
          <p:cNvSpPr/>
          <p:nvPr/>
        </p:nvSpPr>
        <p:spPr>
          <a:xfrm>
            <a:off x="12795657" y="11859462"/>
            <a:ext cx="536700" cy="554100"/>
          </a:xfrm>
          <a:prstGeom prst="rightArrow">
            <a:avLst>
              <a:gd fmla="val 50000"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pic>
        <p:nvPicPr>
          <p:cNvPr id="128" name="Google Shape;128;p1"/>
          <p:cNvPicPr preferRelativeResize="0"/>
          <p:nvPr/>
        </p:nvPicPr>
        <p:blipFill rotWithShape="1">
          <a:blip r:embed="rId9">
            <a:alphaModFix/>
          </a:blip>
          <a:srcRect b="0" l="0" r="0" t="0"/>
          <a:stretch/>
        </p:blipFill>
        <p:spPr>
          <a:xfrm>
            <a:off x="13473925" y="10723725"/>
            <a:ext cx="3477501" cy="2432300"/>
          </a:xfrm>
          <a:prstGeom prst="rect">
            <a:avLst/>
          </a:prstGeom>
          <a:noFill/>
          <a:ln>
            <a:noFill/>
          </a:ln>
        </p:spPr>
      </p:pic>
      <p:pic>
        <p:nvPicPr>
          <p:cNvPr id="129" name="Google Shape;129;p1"/>
          <p:cNvPicPr preferRelativeResize="0"/>
          <p:nvPr/>
        </p:nvPicPr>
        <p:blipFill rotWithShape="1">
          <a:blip r:embed="rId10">
            <a:alphaModFix/>
          </a:blip>
          <a:srcRect b="0" l="0" r="0" t="0"/>
          <a:stretch/>
        </p:blipFill>
        <p:spPr>
          <a:xfrm>
            <a:off x="1326369" y="10933393"/>
            <a:ext cx="3477512" cy="2222401"/>
          </a:xfrm>
          <a:prstGeom prst="rect">
            <a:avLst/>
          </a:prstGeom>
          <a:noFill/>
          <a:ln>
            <a:noFill/>
          </a:ln>
        </p:spPr>
      </p:pic>
      <p:sp>
        <p:nvSpPr>
          <p:cNvPr id="130" name="Google Shape;130;p1"/>
          <p:cNvSpPr/>
          <p:nvPr/>
        </p:nvSpPr>
        <p:spPr>
          <a:xfrm>
            <a:off x="4948379" y="11876561"/>
            <a:ext cx="536700" cy="554100"/>
          </a:xfrm>
          <a:prstGeom prst="rightArrow">
            <a:avLst>
              <a:gd fmla="val 50000"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31" name="Google Shape;131;p1"/>
          <p:cNvSpPr/>
          <p:nvPr/>
        </p:nvSpPr>
        <p:spPr>
          <a:xfrm rot="10800000">
            <a:off x="20650605" y="14003441"/>
            <a:ext cx="504300" cy="589800"/>
          </a:xfrm>
          <a:prstGeom prst="rightArrow">
            <a:avLst>
              <a:gd fmla="val 39065"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32" name="Google Shape;132;p1"/>
          <p:cNvSpPr txBox="1"/>
          <p:nvPr/>
        </p:nvSpPr>
        <p:spPr>
          <a:xfrm>
            <a:off x="13582185" y="15254549"/>
            <a:ext cx="3261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2000"/>
              <a:buFont typeface="Times New Roman"/>
              <a:buNone/>
            </a:pPr>
            <a:r>
              <a:rPr b="1" lang="en-US" sz="2000">
                <a:solidFill>
                  <a:srgbClr val="000000"/>
                </a:solidFill>
                <a:latin typeface="Times New Roman"/>
                <a:ea typeface="Times New Roman"/>
                <a:cs typeface="Times New Roman"/>
                <a:sym typeface="Times New Roman"/>
              </a:rPr>
              <a:t>         Split, Train and test</a:t>
            </a:r>
            <a:endParaRPr b="1" sz="2000">
              <a:solidFill>
                <a:srgbClr val="000000"/>
              </a:solidFill>
              <a:latin typeface="Times New Roman"/>
              <a:ea typeface="Times New Roman"/>
              <a:cs typeface="Times New Roman"/>
              <a:sym typeface="Times New Roman"/>
            </a:endParaRPr>
          </a:p>
        </p:txBody>
      </p:sp>
      <p:pic>
        <p:nvPicPr>
          <p:cNvPr id="133" name="Google Shape;133;p1"/>
          <p:cNvPicPr preferRelativeResize="0"/>
          <p:nvPr/>
        </p:nvPicPr>
        <p:blipFill>
          <a:blip r:embed="rId11">
            <a:alphaModFix/>
          </a:blip>
          <a:stretch>
            <a:fillRect/>
          </a:stretch>
        </p:blipFill>
        <p:spPr>
          <a:xfrm>
            <a:off x="13874699" y="13718812"/>
            <a:ext cx="2683075" cy="1509224"/>
          </a:xfrm>
          <a:prstGeom prst="rect">
            <a:avLst/>
          </a:prstGeom>
          <a:noFill/>
          <a:ln>
            <a:noFill/>
          </a:ln>
        </p:spPr>
      </p:pic>
      <p:pic>
        <p:nvPicPr>
          <p:cNvPr id="134" name="Google Shape;134;p1"/>
          <p:cNvPicPr preferRelativeResize="0"/>
          <p:nvPr/>
        </p:nvPicPr>
        <p:blipFill>
          <a:blip r:embed="rId12">
            <a:alphaModFix/>
          </a:blip>
          <a:stretch>
            <a:fillRect/>
          </a:stretch>
        </p:blipFill>
        <p:spPr>
          <a:xfrm rot="10800000">
            <a:off x="11721072" y="13988550"/>
            <a:ext cx="1195075" cy="1195075"/>
          </a:xfrm>
          <a:prstGeom prst="rect">
            <a:avLst/>
          </a:prstGeom>
          <a:noFill/>
          <a:ln>
            <a:noFill/>
          </a:ln>
        </p:spPr>
      </p:pic>
      <p:pic>
        <p:nvPicPr>
          <p:cNvPr id="135" name="Google Shape;135;p1"/>
          <p:cNvPicPr preferRelativeResize="0"/>
          <p:nvPr/>
        </p:nvPicPr>
        <p:blipFill>
          <a:blip r:embed="rId13">
            <a:alphaModFix/>
          </a:blip>
          <a:stretch>
            <a:fillRect/>
          </a:stretch>
        </p:blipFill>
        <p:spPr>
          <a:xfrm>
            <a:off x="17018750" y="10728100"/>
            <a:ext cx="3261001" cy="2432300"/>
          </a:xfrm>
          <a:prstGeom prst="rect">
            <a:avLst/>
          </a:prstGeom>
          <a:noFill/>
          <a:ln>
            <a:noFill/>
          </a:ln>
        </p:spPr>
      </p:pic>
      <p:sp>
        <p:nvSpPr>
          <p:cNvPr id="136" name="Google Shape;136;p1"/>
          <p:cNvSpPr/>
          <p:nvPr/>
        </p:nvSpPr>
        <p:spPr>
          <a:xfrm>
            <a:off x="20520432" y="11828387"/>
            <a:ext cx="536700" cy="554100"/>
          </a:xfrm>
          <a:prstGeom prst="rightArrow">
            <a:avLst>
              <a:gd fmla="val 50000"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37" name="Google Shape;137;p1"/>
          <p:cNvSpPr/>
          <p:nvPr/>
        </p:nvSpPr>
        <p:spPr>
          <a:xfrm rot="10800000">
            <a:off x="10851527" y="14220017"/>
            <a:ext cx="504300" cy="610200"/>
          </a:xfrm>
          <a:prstGeom prst="rightArrow">
            <a:avLst>
              <a:gd fmla="val 39065"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38" name="Google Shape;138;p1"/>
          <p:cNvSpPr/>
          <p:nvPr/>
        </p:nvSpPr>
        <p:spPr>
          <a:xfrm>
            <a:off x="8271150" y="13978125"/>
            <a:ext cx="2337600" cy="1509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250">
                <a:latin typeface="Times New Roman"/>
                <a:ea typeface="Times New Roman"/>
                <a:cs typeface="Times New Roman"/>
                <a:sym typeface="Times New Roman"/>
              </a:rPr>
              <a:t>Comparison of the accuracies of both algorithms</a:t>
            </a:r>
            <a:endParaRPr b="1" sz="2250">
              <a:latin typeface="Times New Roman"/>
              <a:ea typeface="Times New Roman"/>
              <a:cs typeface="Times New Roman"/>
              <a:sym typeface="Times New Roman"/>
            </a:endParaRPr>
          </a:p>
        </p:txBody>
      </p:sp>
      <p:sp>
        <p:nvSpPr>
          <p:cNvPr id="139" name="Google Shape;139;p1"/>
          <p:cNvSpPr/>
          <p:nvPr/>
        </p:nvSpPr>
        <p:spPr>
          <a:xfrm rot="10800000">
            <a:off x="7494502" y="14220030"/>
            <a:ext cx="504300" cy="610200"/>
          </a:xfrm>
          <a:prstGeom prst="rightArrow">
            <a:avLst>
              <a:gd fmla="val 39065"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40" name="Google Shape;140;p1"/>
          <p:cNvSpPr/>
          <p:nvPr/>
        </p:nvSpPr>
        <p:spPr>
          <a:xfrm>
            <a:off x="4487000" y="14140124"/>
            <a:ext cx="2876100" cy="11952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2250">
                <a:latin typeface="Times New Roman"/>
                <a:ea typeface="Times New Roman"/>
                <a:cs typeface="Times New Roman"/>
                <a:sym typeface="Times New Roman"/>
              </a:rPr>
              <a:t>Comparison in  graphical model  using SPSS software</a:t>
            </a:r>
            <a:endParaRPr b="1" sz="2250">
              <a:latin typeface="Times New Roman"/>
              <a:ea typeface="Times New Roman"/>
              <a:cs typeface="Times New Roman"/>
              <a:sym typeface="Times New Roman"/>
            </a:endParaRPr>
          </a:p>
        </p:txBody>
      </p:sp>
      <p:sp>
        <p:nvSpPr>
          <p:cNvPr id="141" name="Google Shape;141;p1"/>
          <p:cNvSpPr/>
          <p:nvPr/>
        </p:nvSpPr>
        <p:spPr>
          <a:xfrm rot="10800000">
            <a:off x="3693802" y="14280992"/>
            <a:ext cx="504300" cy="610200"/>
          </a:xfrm>
          <a:prstGeom prst="rightArrow">
            <a:avLst>
              <a:gd fmla="val 39065"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42" name="Google Shape;142;p1"/>
          <p:cNvSpPr/>
          <p:nvPr/>
        </p:nvSpPr>
        <p:spPr>
          <a:xfrm>
            <a:off x="1928475" y="14203463"/>
            <a:ext cx="1422000" cy="8562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US" sz="2250">
                <a:latin typeface="Times New Roman"/>
                <a:ea typeface="Times New Roman"/>
                <a:cs typeface="Times New Roman"/>
                <a:sym typeface="Times New Roman"/>
              </a:rPr>
              <a:t>    END</a:t>
            </a:r>
            <a:endParaRPr b="1" sz="225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2023-04-19T08:35:00Z</dcterms:created>
  <dc:creator>Ganesh Moorthy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