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32759650" cx="215995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18">
          <p15:clr>
            <a:srgbClr val="A4A3A4"/>
          </p15:clr>
        </p15:guide>
        <p15:guide id="2" pos="6761">
          <p15:clr>
            <a:srgbClr val="A4A3A4"/>
          </p15:clr>
        </p15:guide>
      </p15:sldGuideLst>
    </p:ext>
    <p:ext uri="GoogleSlidesCustomDataVersion2">
      <go:slidesCustomData xmlns:go="http://customooxmlschemas.google.com/" r:id="rId8" roundtripDataSignature="AMtx7mhxMLtddGvtbFP0R96hZYffEkwE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9ECE98-226B-4E22-8165-AD286502AA0E}">
  <a:tblStyle styleId="{589ECE98-226B-4E22-8165-AD286502AA0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18" orient="horz"/>
        <p:guide pos="676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619965" y="5361362"/>
            <a:ext cx="18359596" cy="1140521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2699941" y="17206402"/>
            <a:ext cx="16199644" cy="79093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362"/>
              </a:spcBef>
              <a:spcAft>
                <a:spcPts val="0"/>
              </a:spcAft>
              <a:buClr>
                <a:schemeClr val="dk1"/>
              </a:buClr>
              <a:buSzPts val="5669"/>
              <a:buNone/>
              <a:defRPr sz="5669"/>
            </a:lvl1pPr>
            <a:lvl2pPr lvl="1" algn="ctr">
              <a:lnSpc>
                <a:spcPct val="90000"/>
              </a:lnSpc>
              <a:spcBef>
                <a:spcPts val="1181"/>
              </a:spcBef>
              <a:spcAft>
                <a:spcPts val="0"/>
              </a:spcAft>
              <a:buClr>
                <a:schemeClr val="dk1"/>
              </a:buClr>
              <a:buSzPts val="4724"/>
              <a:buNone/>
              <a:defRPr sz="4724"/>
            </a:lvl2pPr>
            <a:lvl3pPr lvl="2" algn="ctr">
              <a:lnSpc>
                <a:spcPct val="90000"/>
              </a:lnSpc>
              <a:spcBef>
                <a:spcPts val="1181"/>
              </a:spcBef>
              <a:spcAft>
                <a:spcPts val="0"/>
              </a:spcAft>
              <a:buClr>
                <a:schemeClr val="dk1"/>
              </a:buClr>
              <a:buSzPts val="4252"/>
              <a:buNone/>
              <a:defRPr sz="4252"/>
            </a:lvl3pPr>
            <a:lvl4pPr lvl="3" algn="ctr">
              <a:lnSpc>
                <a:spcPct val="90000"/>
              </a:lnSpc>
              <a:spcBef>
                <a:spcPts val="1181"/>
              </a:spcBef>
              <a:spcAft>
                <a:spcPts val="0"/>
              </a:spcAft>
              <a:buClr>
                <a:schemeClr val="dk1"/>
              </a:buClr>
              <a:buSzPts val="3780"/>
              <a:buNone/>
              <a:defRPr sz="3780"/>
            </a:lvl4pPr>
            <a:lvl5pPr lvl="4" algn="ctr">
              <a:lnSpc>
                <a:spcPct val="90000"/>
              </a:lnSpc>
              <a:spcBef>
                <a:spcPts val="1181"/>
              </a:spcBef>
              <a:spcAft>
                <a:spcPts val="0"/>
              </a:spcAft>
              <a:buClr>
                <a:schemeClr val="dk1"/>
              </a:buClr>
              <a:buSzPts val="3780"/>
              <a:buNone/>
              <a:defRPr sz="3780"/>
            </a:lvl5pPr>
            <a:lvl6pPr lvl="5" algn="ctr">
              <a:lnSpc>
                <a:spcPct val="90000"/>
              </a:lnSpc>
              <a:spcBef>
                <a:spcPts val="1181"/>
              </a:spcBef>
              <a:spcAft>
                <a:spcPts val="0"/>
              </a:spcAft>
              <a:buClr>
                <a:schemeClr val="dk1"/>
              </a:buClr>
              <a:buSzPts val="3780"/>
              <a:buNone/>
              <a:defRPr sz="3780"/>
            </a:lvl6pPr>
            <a:lvl7pPr lvl="6" algn="ctr">
              <a:lnSpc>
                <a:spcPct val="90000"/>
              </a:lnSpc>
              <a:spcBef>
                <a:spcPts val="1181"/>
              </a:spcBef>
              <a:spcAft>
                <a:spcPts val="0"/>
              </a:spcAft>
              <a:buClr>
                <a:schemeClr val="dk1"/>
              </a:buClr>
              <a:buSzPts val="3780"/>
              <a:buNone/>
              <a:defRPr sz="3780"/>
            </a:lvl7pPr>
            <a:lvl8pPr lvl="7" algn="ctr">
              <a:lnSpc>
                <a:spcPct val="90000"/>
              </a:lnSpc>
              <a:spcBef>
                <a:spcPts val="1181"/>
              </a:spcBef>
              <a:spcAft>
                <a:spcPts val="0"/>
              </a:spcAft>
              <a:buClr>
                <a:schemeClr val="dk1"/>
              </a:buClr>
              <a:buSzPts val="3780"/>
              <a:buNone/>
              <a:defRPr sz="3780"/>
            </a:lvl8pPr>
            <a:lvl9pPr lvl="8" algn="ctr">
              <a:lnSpc>
                <a:spcPct val="90000"/>
              </a:lnSpc>
              <a:spcBef>
                <a:spcPts val="1181"/>
              </a:spcBef>
              <a:spcAft>
                <a:spcPts val="0"/>
              </a:spcAft>
              <a:buClr>
                <a:schemeClr val="dk1"/>
              </a:buClr>
              <a:buSzPts val="3780"/>
              <a:buNone/>
              <a:defRPr sz="3780"/>
            </a:lvl9pPr>
          </a:lstStyle>
          <a:p/>
        </p:txBody>
      </p:sp>
      <p:sp>
        <p:nvSpPr>
          <p:cNvPr id="14" name="Google Shape;14;p3"/>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406914" y="9798794"/>
            <a:ext cx="20785697" cy="186295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71" name="Google Shape;71;p12"/>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3904716" y="13296594"/>
            <a:ext cx="27762289" cy="46573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5545077" y="8774193"/>
            <a:ext cx="27762289" cy="137021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77" name="Google Shape;77;p13"/>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1484968" y="8720740"/>
            <a:ext cx="18629590"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20" name="Google Shape;20;p4"/>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473719" y="8167172"/>
            <a:ext cx="18629590" cy="13627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1473719" y="21923192"/>
            <a:ext cx="18629590" cy="71661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sz="5669">
                <a:solidFill>
                  <a:schemeClr val="dk1"/>
                </a:solidFill>
              </a:defRPr>
            </a:lvl1pPr>
            <a:lvl2pPr indent="-228600" lvl="1" marL="914400" algn="l">
              <a:lnSpc>
                <a:spcPct val="90000"/>
              </a:lnSpc>
              <a:spcBef>
                <a:spcPts val="1181"/>
              </a:spcBef>
              <a:spcAft>
                <a:spcPts val="0"/>
              </a:spcAft>
              <a:buClr>
                <a:srgbClr val="888888"/>
              </a:buClr>
              <a:buSzPts val="4724"/>
              <a:buNone/>
              <a:defRPr sz="4724">
                <a:solidFill>
                  <a:srgbClr val="888888"/>
                </a:solidFill>
              </a:defRPr>
            </a:lvl2pPr>
            <a:lvl3pPr indent="-228600" lvl="2" marL="1371600" algn="l">
              <a:lnSpc>
                <a:spcPct val="90000"/>
              </a:lnSpc>
              <a:spcBef>
                <a:spcPts val="1181"/>
              </a:spcBef>
              <a:spcAft>
                <a:spcPts val="0"/>
              </a:spcAft>
              <a:buClr>
                <a:srgbClr val="888888"/>
              </a:buClr>
              <a:buSzPts val="4252"/>
              <a:buNone/>
              <a:defRPr sz="4252">
                <a:solidFill>
                  <a:srgbClr val="888888"/>
                </a:solidFill>
              </a:defRPr>
            </a:lvl3pPr>
            <a:lvl4pPr indent="-228600" lvl="3" marL="1828800" algn="l">
              <a:lnSpc>
                <a:spcPct val="90000"/>
              </a:lnSpc>
              <a:spcBef>
                <a:spcPts val="1181"/>
              </a:spcBef>
              <a:spcAft>
                <a:spcPts val="0"/>
              </a:spcAft>
              <a:buClr>
                <a:srgbClr val="888888"/>
              </a:buClr>
              <a:buSzPts val="3780"/>
              <a:buNone/>
              <a:defRPr sz="3780">
                <a:solidFill>
                  <a:srgbClr val="888888"/>
                </a:solidFill>
              </a:defRPr>
            </a:lvl4pPr>
            <a:lvl5pPr indent="-228600" lvl="4" marL="2286000" algn="l">
              <a:lnSpc>
                <a:spcPct val="90000"/>
              </a:lnSpc>
              <a:spcBef>
                <a:spcPts val="1181"/>
              </a:spcBef>
              <a:spcAft>
                <a:spcPts val="0"/>
              </a:spcAft>
              <a:buClr>
                <a:srgbClr val="888888"/>
              </a:buClr>
              <a:buSzPts val="3780"/>
              <a:buNone/>
              <a:defRPr sz="3780">
                <a:solidFill>
                  <a:srgbClr val="888888"/>
                </a:solidFill>
              </a:defRPr>
            </a:lvl5pPr>
            <a:lvl6pPr indent="-228600" lvl="5" marL="2743200" algn="l">
              <a:lnSpc>
                <a:spcPct val="90000"/>
              </a:lnSpc>
              <a:spcBef>
                <a:spcPts val="1181"/>
              </a:spcBef>
              <a:spcAft>
                <a:spcPts val="0"/>
              </a:spcAft>
              <a:buClr>
                <a:srgbClr val="888888"/>
              </a:buClr>
              <a:buSzPts val="3780"/>
              <a:buNone/>
              <a:defRPr sz="3780">
                <a:solidFill>
                  <a:srgbClr val="888888"/>
                </a:solidFill>
              </a:defRPr>
            </a:lvl6pPr>
            <a:lvl7pPr indent="-228600" lvl="6" marL="3200400" algn="l">
              <a:lnSpc>
                <a:spcPct val="90000"/>
              </a:lnSpc>
              <a:spcBef>
                <a:spcPts val="1181"/>
              </a:spcBef>
              <a:spcAft>
                <a:spcPts val="0"/>
              </a:spcAft>
              <a:buClr>
                <a:srgbClr val="888888"/>
              </a:buClr>
              <a:buSzPts val="3780"/>
              <a:buNone/>
              <a:defRPr sz="3780">
                <a:solidFill>
                  <a:srgbClr val="888888"/>
                </a:solidFill>
              </a:defRPr>
            </a:lvl7pPr>
            <a:lvl8pPr indent="-228600" lvl="7" marL="3657600" algn="l">
              <a:lnSpc>
                <a:spcPct val="90000"/>
              </a:lnSpc>
              <a:spcBef>
                <a:spcPts val="1181"/>
              </a:spcBef>
              <a:spcAft>
                <a:spcPts val="0"/>
              </a:spcAft>
              <a:buClr>
                <a:srgbClr val="888888"/>
              </a:buClr>
              <a:buSzPts val="3780"/>
              <a:buNone/>
              <a:defRPr sz="3780">
                <a:solidFill>
                  <a:srgbClr val="888888"/>
                </a:solidFill>
              </a:defRPr>
            </a:lvl8pPr>
            <a:lvl9pPr indent="-228600" lvl="8" marL="4114800" algn="l">
              <a:lnSpc>
                <a:spcPct val="90000"/>
              </a:lnSpc>
              <a:spcBef>
                <a:spcPts val="1181"/>
              </a:spcBef>
              <a:spcAft>
                <a:spcPts val="0"/>
              </a:spcAft>
              <a:buClr>
                <a:srgbClr val="888888"/>
              </a:buClr>
              <a:buSzPts val="3780"/>
              <a:buNone/>
              <a:defRPr sz="3780">
                <a:solidFill>
                  <a:srgbClr val="888888"/>
                </a:solidFill>
              </a:defRPr>
            </a:lvl9pPr>
          </a:lstStyle>
          <a:p/>
        </p:txBody>
      </p:sp>
      <p:sp>
        <p:nvSpPr>
          <p:cNvPr id="26" name="Google Shape;26;p5"/>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1484967" y="8720740"/>
            <a:ext cx="9179798"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32" name="Google Shape;32;p6"/>
          <p:cNvSpPr txBox="1"/>
          <p:nvPr>
            <p:ph idx="2" type="body"/>
          </p:nvPr>
        </p:nvSpPr>
        <p:spPr>
          <a:xfrm>
            <a:off x="10934760" y="8720740"/>
            <a:ext cx="9179798"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33" name="Google Shape;33;p6"/>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487781"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1487783" y="8030666"/>
            <a:ext cx="9137610"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b="1" sz="5669"/>
            </a:lvl1pPr>
            <a:lvl2pPr indent="-228600" lvl="1" marL="914400" algn="l">
              <a:lnSpc>
                <a:spcPct val="90000"/>
              </a:lnSpc>
              <a:spcBef>
                <a:spcPts val="1181"/>
              </a:spcBef>
              <a:spcAft>
                <a:spcPts val="0"/>
              </a:spcAft>
              <a:buClr>
                <a:schemeClr val="dk1"/>
              </a:buClr>
              <a:buSzPts val="4724"/>
              <a:buNone/>
              <a:defRPr b="1" sz="4724"/>
            </a:lvl2pPr>
            <a:lvl3pPr indent="-228600" lvl="2" marL="1371600" algn="l">
              <a:lnSpc>
                <a:spcPct val="90000"/>
              </a:lnSpc>
              <a:spcBef>
                <a:spcPts val="1181"/>
              </a:spcBef>
              <a:spcAft>
                <a:spcPts val="0"/>
              </a:spcAft>
              <a:buClr>
                <a:schemeClr val="dk1"/>
              </a:buClr>
              <a:buSzPts val="4252"/>
              <a:buNone/>
              <a:defRPr b="1" sz="4252"/>
            </a:lvl3pPr>
            <a:lvl4pPr indent="-228600" lvl="3" marL="1828800" algn="l">
              <a:lnSpc>
                <a:spcPct val="90000"/>
              </a:lnSpc>
              <a:spcBef>
                <a:spcPts val="1181"/>
              </a:spcBef>
              <a:spcAft>
                <a:spcPts val="0"/>
              </a:spcAft>
              <a:buClr>
                <a:schemeClr val="dk1"/>
              </a:buClr>
              <a:buSzPts val="3780"/>
              <a:buNone/>
              <a:defRPr b="1" sz="3780"/>
            </a:lvl4pPr>
            <a:lvl5pPr indent="-228600" lvl="4" marL="2286000" algn="l">
              <a:lnSpc>
                <a:spcPct val="90000"/>
              </a:lnSpc>
              <a:spcBef>
                <a:spcPts val="1181"/>
              </a:spcBef>
              <a:spcAft>
                <a:spcPts val="0"/>
              </a:spcAft>
              <a:buClr>
                <a:schemeClr val="dk1"/>
              </a:buClr>
              <a:buSzPts val="3780"/>
              <a:buNone/>
              <a:defRPr b="1" sz="3780"/>
            </a:lvl5pPr>
            <a:lvl6pPr indent="-228600" lvl="5" marL="2743200" algn="l">
              <a:lnSpc>
                <a:spcPct val="90000"/>
              </a:lnSpc>
              <a:spcBef>
                <a:spcPts val="1181"/>
              </a:spcBef>
              <a:spcAft>
                <a:spcPts val="0"/>
              </a:spcAft>
              <a:buClr>
                <a:schemeClr val="dk1"/>
              </a:buClr>
              <a:buSzPts val="3780"/>
              <a:buNone/>
              <a:defRPr b="1" sz="3780"/>
            </a:lvl6pPr>
            <a:lvl7pPr indent="-228600" lvl="6" marL="3200400" algn="l">
              <a:lnSpc>
                <a:spcPct val="90000"/>
              </a:lnSpc>
              <a:spcBef>
                <a:spcPts val="1181"/>
              </a:spcBef>
              <a:spcAft>
                <a:spcPts val="0"/>
              </a:spcAft>
              <a:buClr>
                <a:schemeClr val="dk1"/>
              </a:buClr>
              <a:buSzPts val="3780"/>
              <a:buNone/>
              <a:defRPr b="1" sz="3780"/>
            </a:lvl7pPr>
            <a:lvl8pPr indent="-228600" lvl="7" marL="3657600" algn="l">
              <a:lnSpc>
                <a:spcPct val="90000"/>
              </a:lnSpc>
              <a:spcBef>
                <a:spcPts val="1181"/>
              </a:spcBef>
              <a:spcAft>
                <a:spcPts val="0"/>
              </a:spcAft>
              <a:buClr>
                <a:schemeClr val="dk1"/>
              </a:buClr>
              <a:buSzPts val="3780"/>
              <a:buNone/>
              <a:defRPr b="1" sz="3780"/>
            </a:lvl8pPr>
            <a:lvl9pPr indent="-228600" lvl="8" marL="4114800" algn="l">
              <a:lnSpc>
                <a:spcPct val="90000"/>
              </a:lnSpc>
              <a:spcBef>
                <a:spcPts val="1181"/>
              </a:spcBef>
              <a:spcAft>
                <a:spcPts val="0"/>
              </a:spcAft>
              <a:buClr>
                <a:schemeClr val="dk1"/>
              </a:buClr>
              <a:buSzPts val="3780"/>
              <a:buNone/>
              <a:defRPr b="1" sz="3780"/>
            </a:lvl9pPr>
          </a:lstStyle>
          <a:p/>
        </p:txBody>
      </p:sp>
      <p:sp>
        <p:nvSpPr>
          <p:cNvPr id="39" name="Google Shape;39;p7"/>
          <p:cNvSpPr txBox="1"/>
          <p:nvPr>
            <p:ph idx="2" type="body"/>
          </p:nvPr>
        </p:nvSpPr>
        <p:spPr>
          <a:xfrm>
            <a:off x="1487783" y="11966372"/>
            <a:ext cx="9137610"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40" name="Google Shape;40;p7"/>
          <p:cNvSpPr txBox="1"/>
          <p:nvPr>
            <p:ph idx="3" type="body"/>
          </p:nvPr>
        </p:nvSpPr>
        <p:spPr>
          <a:xfrm>
            <a:off x="10934761" y="8030666"/>
            <a:ext cx="9182611"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b="1" sz="5669"/>
            </a:lvl1pPr>
            <a:lvl2pPr indent="-228600" lvl="1" marL="914400" algn="l">
              <a:lnSpc>
                <a:spcPct val="90000"/>
              </a:lnSpc>
              <a:spcBef>
                <a:spcPts val="1181"/>
              </a:spcBef>
              <a:spcAft>
                <a:spcPts val="0"/>
              </a:spcAft>
              <a:buClr>
                <a:schemeClr val="dk1"/>
              </a:buClr>
              <a:buSzPts val="4724"/>
              <a:buNone/>
              <a:defRPr b="1" sz="4724"/>
            </a:lvl2pPr>
            <a:lvl3pPr indent="-228600" lvl="2" marL="1371600" algn="l">
              <a:lnSpc>
                <a:spcPct val="90000"/>
              </a:lnSpc>
              <a:spcBef>
                <a:spcPts val="1181"/>
              </a:spcBef>
              <a:spcAft>
                <a:spcPts val="0"/>
              </a:spcAft>
              <a:buClr>
                <a:schemeClr val="dk1"/>
              </a:buClr>
              <a:buSzPts val="4252"/>
              <a:buNone/>
              <a:defRPr b="1" sz="4252"/>
            </a:lvl3pPr>
            <a:lvl4pPr indent="-228600" lvl="3" marL="1828800" algn="l">
              <a:lnSpc>
                <a:spcPct val="90000"/>
              </a:lnSpc>
              <a:spcBef>
                <a:spcPts val="1181"/>
              </a:spcBef>
              <a:spcAft>
                <a:spcPts val="0"/>
              </a:spcAft>
              <a:buClr>
                <a:schemeClr val="dk1"/>
              </a:buClr>
              <a:buSzPts val="3780"/>
              <a:buNone/>
              <a:defRPr b="1" sz="3780"/>
            </a:lvl4pPr>
            <a:lvl5pPr indent="-228600" lvl="4" marL="2286000" algn="l">
              <a:lnSpc>
                <a:spcPct val="90000"/>
              </a:lnSpc>
              <a:spcBef>
                <a:spcPts val="1181"/>
              </a:spcBef>
              <a:spcAft>
                <a:spcPts val="0"/>
              </a:spcAft>
              <a:buClr>
                <a:schemeClr val="dk1"/>
              </a:buClr>
              <a:buSzPts val="3780"/>
              <a:buNone/>
              <a:defRPr b="1" sz="3780"/>
            </a:lvl5pPr>
            <a:lvl6pPr indent="-228600" lvl="5" marL="2743200" algn="l">
              <a:lnSpc>
                <a:spcPct val="90000"/>
              </a:lnSpc>
              <a:spcBef>
                <a:spcPts val="1181"/>
              </a:spcBef>
              <a:spcAft>
                <a:spcPts val="0"/>
              </a:spcAft>
              <a:buClr>
                <a:schemeClr val="dk1"/>
              </a:buClr>
              <a:buSzPts val="3780"/>
              <a:buNone/>
              <a:defRPr b="1" sz="3780"/>
            </a:lvl6pPr>
            <a:lvl7pPr indent="-228600" lvl="6" marL="3200400" algn="l">
              <a:lnSpc>
                <a:spcPct val="90000"/>
              </a:lnSpc>
              <a:spcBef>
                <a:spcPts val="1181"/>
              </a:spcBef>
              <a:spcAft>
                <a:spcPts val="0"/>
              </a:spcAft>
              <a:buClr>
                <a:schemeClr val="dk1"/>
              </a:buClr>
              <a:buSzPts val="3780"/>
              <a:buNone/>
              <a:defRPr b="1" sz="3780"/>
            </a:lvl7pPr>
            <a:lvl8pPr indent="-228600" lvl="7" marL="3657600" algn="l">
              <a:lnSpc>
                <a:spcPct val="90000"/>
              </a:lnSpc>
              <a:spcBef>
                <a:spcPts val="1181"/>
              </a:spcBef>
              <a:spcAft>
                <a:spcPts val="0"/>
              </a:spcAft>
              <a:buClr>
                <a:schemeClr val="dk1"/>
              </a:buClr>
              <a:buSzPts val="3780"/>
              <a:buNone/>
              <a:defRPr b="1" sz="3780"/>
            </a:lvl8pPr>
            <a:lvl9pPr indent="-228600" lvl="8" marL="4114800" algn="l">
              <a:lnSpc>
                <a:spcPct val="90000"/>
              </a:lnSpc>
              <a:spcBef>
                <a:spcPts val="1181"/>
              </a:spcBef>
              <a:spcAft>
                <a:spcPts val="0"/>
              </a:spcAft>
              <a:buClr>
                <a:schemeClr val="dk1"/>
              </a:buClr>
              <a:buSzPts val="3780"/>
              <a:buNone/>
              <a:defRPr b="1" sz="3780"/>
            </a:lvl9pPr>
          </a:lstStyle>
          <a:p/>
        </p:txBody>
      </p:sp>
      <p:sp>
        <p:nvSpPr>
          <p:cNvPr id="41" name="Google Shape;41;p7"/>
          <p:cNvSpPr txBox="1"/>
          <p:nvPr>
            <p:ph idx="4" type="body"/>
          </p:nvPr>
        </p:nvSpPr>
        <p:spPr>
          <a:xfrm>
            <a:off x="10934761" y="11966372"/>
            <a:ext cx="9182611"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42" name="Google Shape;42;p7"/>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487781" y="2183977"/>
            <a:ext cx="6966409"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9182611" y="4716790"/>
            <a:ext cx="10934760" cy="23280585"/>
          </a:xfrm>
          <a:prstGeom prst="rect">
            <a:avLst/>
          </a:prstGeom>
          <a:noFill/>
          <a:ln>
            <a:noFill/>
          </a:ln>
        </p:spPr>
        <p:txBody>
          <a:bodyPr anchorCtr="0" anchor="t" bIns="45700" lIns="91425" spcFirstLastPara="1" rIns="91425" wrap="square" tIns="45700">
            <a:normAutofit/>
          </a:bodyPr>
          <a:lstStyle>
            <a:lvl1pPr indent="-708596" lvl="0" marL="457200" algn="l">
              <a:lnSpc>
                <a:spcPct val="90000"/>
              </a:lnSpc>
              <a:spcBef>
                <a:spcPts val="2362"/>
              </a:spcBef>
              <a:spcAft>
                <a:spcPts val="0"/>
              </a:spcAft>
              <a:buClr>
                <a:schemeClr val="dk1"/>
              </a:buClr>
              <a:buSzPts val="7559"/>
              <a:buChar char="•"/>
              <a:defRPr sz="7558"/>
            </a:lvl1pPr>
            <a:lvl2pPr indent="-648589" lvl="1" marL="914400" algn="l">
              <a:lnSpc>
                <a:spcPct val="90000"/>
              </a:lnSpc>
              <a:spcBef>
                <a:spcPts val="1181"/>
              </a:spcBef>
              <a:spcAft>
                <a:spcPts val="0"/>
              </a:spcAft>
              <a:buClr>
                <a:schemeClr val="dk1"/>
              </a:buClr>
              <a:buSzPts val="6614"/>
              <a:buChar char="•"/>
              <a:defRPr sz="6614"/>
            </a:lvl2pPr>
            <a:lvl3pPr indent="-588581" lvl="2" marL="1371600" algn="l">
              <a:lnSpc>
                <a:spcPct val="90000"/>
              </a:lnSpc>
              <a:spcBef>
                <a:spcPts val="1181"/>
              </a:spcBef>
              <a:spcAft>
                <a:spcPts val="0"/>
              </a:spcAft>
              <a:buClr>
                <a:schemeClr val="dk1"/>
              </a:buClr>
              <a:buSzPts val="5669"/>
              <a:buChar char="•"/>
              <a:defRPr sz="5669"/>
            </a:lvl3pPr>
            <a:lvl4pPr indent="-528574" lvl="3" marL="1828800" algn="l">
              <a:lnSpc>
                <a:spcPct val="90000"/>
              </a:lnSpc>
              <a:spcBef>
                <a:spcPts val="1181"/>
              </a:spcBef>
              <a:spcAft>
                <a:spcPts val="0"/>
              </a:spcAft>
              <a:buClr>
                <a:schemeClr val="dk1"/>
              </a:buClr>
              <a:buSzPts val="4724"/>
              <a:buChar char="•"/>
              <a:defRPr sz="4724"/>
            </a:lvl4pPr>
            <a:lvl5pPr indent="-528573" lvl="4" marL="2286000" algn="l">
              <a:lnSpc>
                <a:spcPct val="90000"/>
              </a:lnSpc>
              <a:spcBef>
                <a:spcPts val="1181"/>
              </a:spcBef>
              <a:spcAft>
                <a:spcPts val="0"/>
              </a:spcAft>
              <a:buClr>
                <a:schemeClr val="dk1"/>
              </a:buClr>
              <a:buSzPts val="4724"/>
              <a:buChar char="•"/>
              <a:defRPr sz="4724"/>
            </a:lvl5pPr>
            <a:lvl6pPr indent="-528573" lvl="5" marL="2743200" algn="l">
              <a:lnSpc>
                <a:spcPct val="90000"/>
              </a:lnSpc>
              <a:spcBef>
                <a:spcPts val="1181"/>
              </a:spcBef>
              <a:spcAft>
                <a:spcPts val="0"/>
              </a:spcAft>
              <a:buClr>
                <a:schemeClr val="dk1"/>
              </a:buClr>
              <a:buSzPts val="4724"/>
              <a:buChar char="•"/>
              <a:defRPr sz="4724"/>
            </a:lvl6pPr>
            <a:lvl7pPr indent="-528573" lvl="6" marL="3200400" algn="l">
              <a:lnSpc>
                <a:spcPct val="90000"/>
              </a:lnSpc>
              <a:spcBef>
                <a:spcPts val="1181"/>
              </a:spcBef>
              <a:spcAft>
                <a:spcPts val="0"/>
              </a:spcAft>
              <a:buClr>
                <a:schemeClr val="dk1"/>
              </a:buClr>
              <a:buSzPts val="4724"/>
              <a:buChar char="•"/>
              <a:defRPr sz="4724"/>
            </a:lvl7pPr>
            <a:lvl8pPr indent="-528573" lvl="7" marL="3657600" algn="l">
              <a:lnSpc>
                <a:spcPct val="90000"/>
              </a:lnSpc>
              <a:spcBef>
                <a:spcPts val="1181"/>
              </a:spcBef>
              <a:spcAft>
                <a:spcPts val="0"/>
              </a:spcAft>
              <a:buClr>
                <a:schemeClr val="dk1"/>
              </a:buClr>
              <a:buSzPts val="4724"/>
              <a:buChar char="•"/>
              <a:defRPr sz="4724"/>
            </a:lvl8pPr>
            <a:lvl9pPr indent="-528573" lvl="8" marL="4114800" algn="l">
              <a:lnSpc>
                <a:spcPct val="90000"/>
              </a:lnSpc>
              <a:spcBef>
                <a:spcPts val="1181"/>
              </a:spcBef>
              <a:spcAft>
                <a:spcPts val="0"/>
              </a:spcAft>
              <a:buClr>
                <a:schemeClr val="dk1"/>
              </a:buClr>
              <a:buSzPts val="4724"/>
              <a:buChar char="•"/>
              <a:defRPr sz="4724"/>
            </a:lvl9pPr>
          </a:lstStyle>
          <a:p/>
        </p:txBody>
      </p:sp>
      <p:sp>
        <p:nvSpPr>
          <p:cNvPr id="57" name="Google Shape;57;p10"/>
          <p:cNvSpPr txBox="1"/>
          <p:nvPr>
            <p:ph idx="2" type="body"/>
          </p:nvPr>
        </p:nvSpPr>
        <p:spPr>
          <a:xfrm>
            <a:off x="1487781" y="9827895"/>
            <a:ext cx="6966409"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3780"/>
              <a:buNone/>
              <a:defRPr sz="3780"/>
            </a:lvl1pPr>
            <a:lvl2pPr indent="-228600" lvl="1" marL="914400" algn="l">
              <a:lnSpc>
                <a:spcPct val="90000"/>
              </a:lnSpc>
              <a:spcBef>
                <a:spcPts val="1181"/>
              </a:spcBef>
              <a:spcAft>
                <a:spcPts val="0"/>
              </a:spcAft>
              <a:buClr>
                <a:schemeClr val="dk1"/>
              </a:buClr>
              <a:buSzPts val="3307"/>
              <a:buNone/>
              <a:defRPr sz="3307"/>
            </a:lvl2pPr>
            <a:lvl3pPr indent="-228600" lvl="2" marL="1371600" algn="l">
              <a:lnSpc>
                <a:spcPct val="90000"/>
              </a:lnSpc>
              <a:spcBef>
                <a:spcPts val="1181"/>
              </a:spcBef>
              <a:spcAft>
                <a:spcPts val="0"/>
              </a:spcAft>
              <a:buClr>
                <a:schemeClr val="dk1"/>
              </a:buClr>
              <a:buSzPts val="2835"/>
              <a:buNone/>
              <a:defRPr sz="2835"/>
            </a:lvl3pPr>
            <a:lvl4pPr indent="-228600" lvl="3" marL="1828800" algn="l">
              <a:lnSpc>
                <a:spcPct val="90000"/>
              </a:lnSpc>
              <a:spcBef>
                <a:spcPts val="1181"/>
              </a:spcBef>
              <a:spcAft>
                <a:spcPts val="0"/>
              </a:spcAft>
              <a:buClr>
                <a:schemeClr val="dk1"/>
              </a:buClr>
              <a:buSzPts val="2362"/>
              <a:buNone/>
              <a:defRPr sz="2362"/>
            </a:lvl4pPr>
            <a:lvl5pPr indent="-228600" lvl="4" marL="2286000" algn="l">
              <a:lnSpc>
                <a:spcPct val="90000"/>
              </a:lnSpc>
              <a:spcBef>
                <a:spcPts val="1181"/>
              </a:spcBef>
              <a:spcAft>
                <a:spcPts val="0"/>
              </a:spcAft>
              <a:buClr>
                <a:schemeClr val="dk1"/>
              </a:buClr>
              <a:buSzPts val="2362"/>
              <a:buNone/>
              <a:defRPr sz="2362"/>
            </a:lvl5pPr>
            <a:lvl6pPr indent="-228600" lvl="5" marL="2743200" algn="l">
              <a:lnSpc>
                <a:spcPct val="90000"/>
              </a:lnSpc>
              <a:spcBef>
                <a:spcPts val="1181"/>
              </a:spcBef>
              <a:spcAft>
                <a:spcPts val="0"/>
              </a:spcAft>
              <a:buClr>
                <a:schemeClr val="dk1"/>
              </a:buClr>
              <a:buSzPts val="2362"/>
              <a:buNone/>
              <a:defRPr sz="2362"/>
            </a:lvl6pPr>
            <a:lvl7pPr indent="-228600" lvl="6" marL="3200400" algn="l">
              <a:lnSpc>
                <a:spcPct val="90000"/>
              </a:lnSpc>
              <a:spcBef>
                <a:spcPts val="1181"/>
              </a:spcBef>
              <a:spcAft>
                <a:spcPts val="0"/>
              </a:spcAft>
              <a:buClr>
                <a:schemeClr val="dk1"/>
              </a:buClr>
              <a:buSzPts val="2362"/>
              <a:buNone/>
              <a:defRPr sz="2362"/>
            </a:lvl7pPr>
            <a:lvl8pPr indent="-228600" lvl="7" marL="3657600" algn="l">
              <a:lnSpc>
                <a:spcPct val="90000"/>
              </a:lnSpc>
              <a:spcBef>
                <a:spcPts val="1181"/>
              </a:spcBef>
              <a:spcAft>
                <a:spcPts val="0"/>
              </a:spcAft>
              <a:buClr>
                <a:schemeClr val="dk1"/>
              </a:buClr>
              <a:buSzPts val="2362"/>
              <a:buNone/>
              <a:defRPr sz="2362"/>
            </a:lvl8pPr>
            <a:lvl9pPr indent="-228600" lvl="8" marL="4114800" algn="l">
              <a:lnSpc>
                <a:spcPct val="90000"/>
              </a:lnSpc>
              <a:spcBef>
                <a:spcPts val="1181"/>
              </a:spcBef>
              <a:spcAft>
                <a:spcPts val="0"/>
              </a:spcAft>
              <a:buClr>
                <a:schemeClr val="dk1"/>
              </a:buClr>
              <a:buSzPts val="2362"/>
              <a:buNone/>
              <a:defRPr sz="2362"/>
            </a:lvl9pPr>
          </a:lstStyle>
          <a:p/>
        </p:txBody>
      </p:sp>
      <p:sp>
        <p:nvSpPr>
          <p:cNvPr id="58" name="Google Shape;58;p10"/>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487781" y="2183977"/>
            <a:ext cx="6966409"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9182611" y="4716790"/>
            <a:ext cx="10934760" cy="23280585"/>
          </a:xfrm>
          <a:prstGeom prst="rect">
            <a:avLst/>
          </a:prstGeom>
          <a:noFill/>
          <a:ln>
            <a:noFill/>
          </a:ln>
        </p:spPr>
      </p:sp>
      <p:sp>
        <p:nvSpPr>
          <p:cNvPr id="64" name="Google Shape;64;p11"/>
          <p:cNvSpPr txBox="1"/>
          <p:nvPr>
            <p:ph idx="1" type="body"/>
          </p:nvPr>
        </p:nvSpPr>
        <p:spPr>
          <a:xfrm>
            <a:off x="1487781" y="9827895"/>
            <a:ext cx="6966409"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3780"/>
              <a:buNone/>
              <a:defRPr sz="3780"/>
            </a:lvl1pPr>
            <a:lvl2pPr indent="-228600" lvl="1" marL="914400" algn="l">
              <a:lnSpc>
                <a:spcPct val="90000"/>
              </a:lnSpc>
              <a:spcBef>
                <a:spcPts val="1181"/>
              </a:spcBef>
              <a:spcAft>
                <a:spcPts val="0"/>
              </a:spcAft>
              <a:buClr>
                <a:schemeClr val="dk1"/>
              </a:buClr>
              <a:buSzPts val="3307"/>
              <a:buNone/>
              <a:defRPr sz="3307"/>
            </a:lvl2pPr>
            <a:lvl3pPr indent="-228600" lvl="2" marL="1371600" algn="l">
              <a:lnSpc>
                <a:spcPct val="90000"/>
              </a:lnSpc>
              <a:spcBef>
                <a:spcPts val="1181"/>
              </a:spcBef>
              <a:spcAft>
                <a:spcPts val="0"/>
              </a:spcAft>
              <a:buClr>
                <a:schemeClr val="dk1"/>
              </a:buClr>
              <a:buSzPts val="2835"/>
              <a:buNone/>
              <a:defRPr sz="2835"/>
            </a:lvl3pPr>
            <a:lvl4pPr indent="-228600" lvl="3" marL="1828800" algn="l">
              <a:lnSpc>
                <a:spcPct val="90000"/>
              </a:lnSpc>
              <a:spcBef>
                <a:spcPts val="1181"/>
              </a:spcBef>
              <a:spcAft>
                <a:spcPts val="0"/>
              </a:spcAft>
              <a:buClr>
                <a:schemeClr val="dk1"/>
              </a:buClr>
              <a:buSzPts val="2362"/>
              <a:buNone/>
              <a:defRPr sz="2362"/>
            </a:lvl4pPr>
            <a:lvl5pPr indent="-228600" lvl="4" marL="2286000" algn="l">
              <a:lnSpc>
                <a:spcPct val="90000"/>
              </a:lnSpc>
              <a:spcBef>
                <a:spcPts val="1181"/>
              </a:spcBef>
              <a:spcAft>
                <a:spcPts val="0"/>
              </a:spcAft>
              <a:buClr>
                <a:schemeClr val="dk1"/>
              </a:buClr>
              <a:buSzPts val="2362"/>
              <a:buNone/>
              <a:defRPr sz="2362"/>
            </a:lvl5pPr>
            <a:lvl6pPr indent="-228600" lvl="5" marL="2743200" algn="l">
              <a:lnSpc>
                <a:spcPct val="90000"/>
              </a:lnSpc>
              <a:spcBef>
                <a:spcPts val="1181"/>
              </a:spcBef>
              <a:spcAft>
                <a:spcPts val="0"/>
              </a:spcAft>
              <a:buClr>
                <a:schemeClr val="dk1"/>
              </a:buClr>
              <a:buSzPts val="2362"/>
              <a:buNone/>
              <a:defRPr sz="2362"/>
            </a:lvl6pPr>
            <a:lvl7pPr indent="-228600" lvl="6" marL="3200400" algn="l">
              <a:lnSpc>
                <a:spcPct val="90000"/>
              </a:lnSpc>
              <a:spcBef>
                <a:spcPts val="1181"/>
              </a:spcBef>
              <a:spcAft>
                <a:spcPts val="0"/>
              </a:spcAft>
              <a:buClr>
                <a:schemeClr val="dk1"/>
              </a:buClr>
              <a:buSzPts val="2362"/>
              <a:buNone/>
              <a:defRPr sz="2362"/>
            </a:lvl7pPr>
            <a:lvl8pPr indent="-228600" lvl="7" marL="3657600" algn="l">
              <a:lnSpc>
                <a:spcPct val="90000"/>
              </a:lnSpc>
              <a:spcBef>
                <a:spcPts val="1181"/>
              </a:spcBef>
              <a:spcAft>
                <a:spcPts val="0"/>
              </a:spcAft>
              <a:buClr>
                <a:schemeClr val="dk1"/>
              </a:buClr>
              <a:buSzPts val="2362"/>
              <a:buNone/>
              <a:defRPr sz="2362"/>
            </a:lvl8pPr>
            <a:lvl9pPr indent="-228600" lvl="8" marL="4114800" algn="l">
              <a:lnSpc>
                <a:spcPct val="90000"/>
              </a:lnSpc>
              <a:spcBef>
                <a:spcPts val="1181"/>
              </a:spcBef>
              <a:spcAft>
                <a:spcPts val="0"/>
              </a:spcAft>
              <a:buClr>
                <a:schemeClr val="dk1"/>
              </a:buClr>
              <a:buSzPts val="2362"/>
              <a:buNone/>
              <a:defRPr sz="2362"/>
            </a:lvl9pPr>
          </a:lstStyle>
          <a:p/>
        </p:txBody>
      </p:sp>
      <p:sp>
        <p:nvSpPr>
          <p:cNvPr id="65" name="Google Shape;65;p11"/>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394"/>
              <a:buFont typeface="Calibri"/>
              <a:buNone/>
              <a:defRPr b="0" i="0" sz="1039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484968" y="8720740"/>
            <a:ext cx="18629590" cy="20785697"/>
          </a:xfrm>
          <a:prstGeom prst="rect">
            <a:avLst/>
          </a:prstGeom>
          <a:noFill/>
          <a:ln>
            <a:noFill/>
          </a:ln>
        </p:spPr>
        <p:txBody>
          <a:bodyPr anchorCtr="0" anchor="t" bIns="45700" lIns="91425" spcFirstLastPara="1" rIns="91425" wrap="square" tIns="45700">
            <a:normAutofit/>
          </a:bodyPr>
          <a:lstStyle>
            <a:lvl1pPr indent="-648589" lvl="0" marL="457200" marR="0" rtl="0" algn="l">
              <a:lnSpc>
                <a:spcPct val="90000"/>
              </a:lnSpc>
              <a:spcBef>
                <a:spcPts val="2362"/>
              </a:spcBef>
              <a:spcAft>
                <a:spcPts val="0"/>
              </a:spcAft>
              <a:buClr>
                <a:schemeClr val="dk1"/>
              </a:buClr>
              <a:buSzPts val="6614"/>
              <a:buFont typeface="Arial"/>
              <a:buChar char="•"/>
              <a:defRPr b="0" i="0" sz="6614" u="none" cap="none" strike="noStrike">
                <a:solidFill>
                  <a:schemeClr val="dk1"/>
                </a:solidFill>
                <a:latin typeface="Calibri"/>
                <a:ea typeface="Calibri"/>
                <a:cs typeface="Calibri"/>
                <a:sym typeface="Calibri"/>
              </a:defRPr>
            </a:lvl1pPr>
            <a:lvl2pPr indent="-588581" lvl="1" marL="914400" marR="0" rtl="0" algn="l">
              <a:lnSpc>
                <a:spcPct val="90000"/>
              </a:lnSpc>
              <a:spcBef>
                <a:spcPts val="1181"/>
              </a:spcBef>
              <a:spcAft>
                <a:spcPts val="0"/>
              </a:spcAft>
              <a:buClr>
                <a:schemeClr val="dk1"/>
              </a:buClr>
              <a:buSzPts val="5669"/>
              <a:buFont typeface="Arial"/>
              <a:buChar char="•"/>
              <a:defRPr b="0" i="0" sz="5669" u="none" cap="none" strike="noStrike">
                <a:solidFill>
                  <a:schemeClr val="dk1"/>
                </a:solidFill>
                <a:latin typeface="Calibri"/>
                <a:ea typeface="Calibri"/>
                <a:cs typeface="Calibri"/>
                <a:sym typeface="Calibri"/>
              </a:defRPr>
            </a:lvl2pPr>
            <a:lvl3pPr indent="-528574" lvl="2" marL="1371600" marR="0" rtl="0" algn="l">
              <a:lnSpc>
                <a:spcPct val="90000"/>
              </a:lnSpc>
              <a:spcBef>
                <a:spcPts val="1181"/>
              </a:spcBef>
              <a:spcAft>
                <a:spcPts val="0"/>
              </a:spcAft>
              <a:buClr>
                <a:schemeClr val="dk1"/>
              </a:buClr>
              <a:buSzPts val="4724"/>
              <a:buFont typeface="Arial"/>
              <a:buChar char="•"/>
              <a:defRPr b="0" i="0" sz="4724" u="none" cap="none" strike="noStrike">
                <a:solidFill>
                  <a:schemeClr val="dk1"/>
                </a:solidFill>
                <a:latin typeface="Calibri"/>
                <a:ea typeface="Calibri"/>
                <a:cs typeface="Calibri"/>
                <a:sym typeface="Calibri"/>
              </a:defRPr>
            </a:lvl3pPr>
            <a:lvl4pPr indent="-498602" lvl="3" marL="18288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4pPr>
            <a:lvl5pPr indent="-498601" lvl="4" marL="22860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5pPr>
            <a:lvl6pPr indent="-498601" lvl="5" marL="27432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6pPr>
            <a:lvl7pPr indent="-498601" lvl="6" marL="32004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7pPr>
            <a:lvl8pPr indent="-498601" lvl="7" marL="36576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8pPr>
            <a:lvl9pPr indent="-498602" lvl="8" marL="41148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3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83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835" u="none" cap="none" strike="noStrike">
                <a:solidFill>
                  <a:srgbClr val="888888"/>
                </a:solidFill>
                <a:latin typeface="Calibri"/>
                <a:ea typeface="Calibri"/>
                <a:cs typeface="Calibri"/>
                <a:sym typeface="Calibri"/>
              </a:defRPr>
            </a:lvl1pPr>
            <a:lvl2pPr indent="0" lvl="1" marL="0" marR="0" rtl="0" algn="r">
              <a:spcBef>
                <a:spcPts val="0"/>
              </a:spcBef>
              <a:buNone/>
              <a:defRPr b="0" i="0" sz="2835" u="none" cap="none" strike="noStrike">
                <a:solidFill>
                  <a:srgbClr val="888888"/>
                </a:solidFill>
                <a:latin typeface="Calibri"/>
                <a:ea typeface="Calibri"/>
                <a:cs typeface="Calibri"/>
                <a:sym typeface="Calibri"/>
              </a:defRPr>
            </a:lvl2pPr>
            <a:lvl3pPr indent="0" lvl="2" marL="0" marR="0" rtl="0" algn="r">
              <a:spcBef>
                <a:spcPts val="0"/>
              </a:spcBef>
              <a:buNone/>
              <a:defRPr b="0" i="0" sz="2835" u="none" cap="none" strike="noStrike">
                <a:solidFill>
                  <a:srgbClr val="888888"/>
                </a:solidFill>
                <a:latin typeface="Calibri"/>
                <a:ea typeface="Calibri"/>
                <a:cs typeface="Calibri"/>
                <a:sym typeface="Calibri"/>
              </a:defRPr>
            </a:lvl3pPr>
            <a:lvl4pPr indent="0" lvl="3" marL="0" marR="0" rtl="0" algn="r">
              <a:spcBef>
                <a:spcPts val="0"/>
              </a:spcBef>
              <a:buNone/>
              <a:defRPr b="0" i="0" sz="2835" u="none" cap="none" strike="noStrike">
                <a:solidFill>
                  <a:srgbClr val="888888"/>
                </a:solidFill>
                <a:latin typeface="Calibri"/>
                <a:ea typeface="Calibri"/>
                <a:cs typeface="Calibri"/>
                <a:sym typeface="Calibri"/>
              </a:defRPr>
            </a:lvl4pPr>
            <a:lvl5pPr indent="0" lvl="4" marL="0" marR="0" rtl="0" algn="r">
              <a:spcBef>
                <a:spcPts val="0"/>
              </a:spcBef>
              <a:buNone/>
              <a:defRPr b="0" i="0" sz="2835" u="none" cap="none" strike="noStrike">
                <a:solidFill>
                  <a:srgbClr val="888888"/>
                </a:solidFill>
                <a:latin typeface="Calibri"/>
                <a:ea typeface="Calibri"/>
                <a:cs typeface="Calibri"/>
                <a:sym typeface="Calibri"/>
              </a:defRPr>
            </a:lvl5pPr>
            <a:lvl6pPr indent="0" lvl="5" marL="0" marR="0" rtl="0" algn="r">
              <a:spcBef>
                <a:spcPts val="0"/>
              </a:spcBef>
              <a:buNone/>
              <a:defRPr b="0" i="0" sz="2835" u="none" cap="none" strike="noStrike">
                <a:solidFill>
                  <a:srgbClr val="888888"/>
                </a:solidFill>
                <a:latin typeface="Calibri"/>
                <a:ea typeface="Calibri"/>
                <a:cs typeface="Calibri"/>
                <a:sym typeface="Calibri"/>
              </a:defRPr>
            </a:lvl6pPr>
            <a:lvl7pPr indent="0" lvl="6" marL="0" marR="0" rtl="0" algn="r">
              <a:spcBef>
                <a:spcPts val="0"/>
              </a:spcBef>
              <a:buNone/>
              <a:defRPr b="0" i="0" sz="2835" u="none" cap="none" strike="noStrike">
                <a:solidFill>
                  <a:srgbClr val="888888"/>
                </a:solidFill>
                <a:latin typeface="Calibri"/>
                <a:ea typeface="Calibri"/>
                <a:cs typeface="Calibri"/>
                <a:sym typeface="Calibri"/>
              </a:defRPr>
            </a:lvl7pPr>
            <a:lvl8pPr indent="0" lvl="7" marL="0" marR="0" rtl="0" algn="r">
              <a:spcBef>
                <a:spcPts val="0"/>
              </a:spcBef>
              <a:buNone/>
              <a:defRPr b="0" i="0" sz="2835" u="none" cap="none" strike="noStrike">
                <a:solidFill>
                  <a:srgbClr val="888888"/>
                </a:solidFill>
                <a:latin typeface="Calibri"/>
                <a:ea typeface="Calibri"/>
                <a:cs typeface="Calibri"/>
                <a:sym typeface="Calibri"/>
              </a:defRPr>
            </a:lvl8pPr>
            <a:lvl9pPr indent="0" lvl="8" marL="0" marR="0" rtl="0" algn="r">
              <a:spcBef>
                <a:spcPts val="0"/>
              </a:spcBef>
              <a:buNone/>
              <a:defRPr b="0" i="0" sz="283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jpg"/><Relationship Id="rId10" Type="http://schemas.openxmlformats.org/officeDocument/2006/relationships/image" Target="../media/image4.jpg"/><Relationship Id="rId13" Type="http://schemas.openxmlformats.org/officeDocument/2006/relationships/image" Target="../media/image11.jpg"/><Relationship Id="rId12" Type="http://schemas.openxmlformats.org/officeDocument/2006/relationships/image" Target="../media/image6.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image" Target="../media/image3.jpg"/><Relationship Id="rId5" Type="http://schemas.openxmlformats.org/officeDocument/2006/relationships/image" Target="../media/image10.jpg"/><Relationship Id="rId6" Type="http://schemas.openxmlformats.org/officeDocument/2006/relationships/image" Target="../media/image9.png"/><Relationship Id="rId7" Type="http://schemas.openxmlformats.org/officeDocument/2006/relationships/image" Target="../media/image7.jpg"/><Relationship Id="rId8"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26988" y="4084023"/>
            <a:ext cx="21599400" cy="6074700"/>
          </a:xfrm>
          <a:prstGeom prst="rect">
            <a:avLst/>
          </a:prstGeom>
          <a:solidFill>
            <a:srgbClr val="FED6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5" name="Google Shape;85;p1"/>
          <p:cNvSpPr/>
          <p:nvPr/>
        </p:nvSpPr>
        <p:spPr>
          <a:xfrm>
            <a:off x="27050" y="10071601"/>
            <a:ext cx="21599400" cy="5796000"/>
          </a:xfrm>
          <a:prstGeom prst="rect">
            <a:avLst/>
          </a:prstGeom>
          <a:solidFill>
            <a:srgbClr val="BFE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6" name="Google Shape;86;p1"/>
          <p:cNvSpPr/>
          <p:nvPr/>
        </p:nvSpPr>
        <p:spPr>
          <a:xfrm>
            <a:off x="-1" y="15664432"/>
            <a:ext cx="21599525" cy="6303617"/>
          </a:xfrm>
          <a:prstGeom prst="rect">
            <a:avLst/>
          </a:prstGeom>
          <a:solidFill>
            <a:srgbClr val="FFCF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990" u="none" cap="none" strike="noStrike">
                <a:solidFill>
                  <a:schemeClr val="lt1"/>
                </a:solidFill>
                <a:latin typeface="Times New Roman"/>
                <a:ea typeface="Times New Roman"/>
                <a:cs typeface="Times New Roman"/>
                <a:sym typeface="Times New Roman"/>
              </a:rPr>
              <a:t> </a:t>
            </a:r>
            <a:endParaRPr b="0" i="0" sz="1990" u="none" cap="none" strike="noStrike">
              <a:solidFill>
                <a:schemeClr val="lt1"/>
              </a:solidFill>
              <a:latin typeface="Times New Roman"/>
              <a:ea typeface="Times New Roman"/>
              <a:cs typeface="Times New Roman"/>
              <a:sym typeface="Times New Roman"/>
            </a:endParaRPr>
          </a:p>
        </p:txBody>
      </p:sp>
      <p:sp>
        <p:nvSpPr>
          <p:cNvPr id="87" name="Google Shape;87;p1"/>
          <p:cNvSpPr/>
          <p:nvPr/>
        </p:nvSpPr>
        <p:spPr>
          <a:xfrm>
            <a:off x="0" y="21968050"/>
            <a:ext cx="21599525" cy="5378422"/>
          </a:xfrm>
          <a:prstGeom prst="rect">
            <a:avLst/>
          </a:prstGeom>
          <a:solidFill>
            <a:srgbClr val="FCDC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8" name="Google Shape;88;p1"/>
          <p:cNvSpPr/>
          <p:nvPr/>
        </p:nvSpPr>
        <p:spPr>
          <a:xfrm>
            <a:off x="-8251" y="27346472"/>
            <a:ext cx="21670008" cy="5578746"/>
          </a:xfrm>
          <a:prstGeom prst="rect">
            <a:avLst/>
          </a:prstGeom>
          <a:solidFill>
            <a:srgbClr val="D7F5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9" name="Google Shape;89;p1"/>
          <p:cNvSpPr/>
          <p:nvPr/>
        </p:nvSpPr>
        <p:spPr>
          <a:xfrm>
            <a:off x="451448" y="4377925"/>
            <a:ext cx="31455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787" u="none" cap="none" strike="noStrike">
                <a:solidFill>
                  <a:schemeClr val="dk1"/>
                </a:solidFill>
                <a:latin typeface="Times New Roman"/>
                <a:ea typeface="Times New Roman"/>
                <a:cs typeface="Times New Roman"/>
                <a:sym typeface="Times New Roman"/>
              </a:rPr>
              <a:t>INTRODUCTION</a:t>
            </a:r>
            <a:endParaRPr b="1" sz="2787">
              <a:solidFill>
                <a:schemeClr val="dk1"/>
              </a:solidFill>
              <a:latin typeface="Times New Roman"/>
              <a:ea typeface="Times New Roman"/>
              <a:cs typeface="Times New Roman"/>
              <a:sym typeface="Times New Roman"/>
            </a:endParaRPr>
          </a:p>
        </p:txBody>
      </p:sp>
      <p:sp>
        <p:nvSpPr>
          <p:cNvPr id="90" name="Google Shape;90;p1"/>
          <p:cNvSpPr/>
          <p:nvPr/>
        </p:nvSpPr>
        <p:spPr>
          <a:xfrm>
            <a:off x="0" y="2522585"/>
            <a:ext cx="21599525" cy="1502711"/>
          </a:xfrm>
          <a:prstGeom prst="rect">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1">
              <a:solidFill>
                <a:schemeClr val="lt1"/>
              </a:solidFill>
              <a:latin typeface="Calibri"/>
              <a:ea typeface="Calibri"/>
              <a:cs typeface="Calibri"/>
              <a:sym typeface="Calibri"/>
            </a:endParaRPr>
          </a:p>
        </p:txBody>
      </p:sp>
      <p:sp>
        <p:nvSpPr>
          <p:cNvPr id="91" name="Google Shape;91;p1"/>
          <p:cNvSpPr/>
          <p:nvPr/>
        </p:nvSpPr>
        <p:spPr>
          <a:xfrm>
            <a:off x="567926" y="15929375"/>
            <a:ext cx="22356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RESULTS</a:t>
            </a:r>
            <a:endParaRPr b="1" sz="2787">
              <a:solidFill>
                <a:schemeClr val="dk1"/>
              </a:solidFill>
              <a:latin typeface="Times New Roman"/>
              <a:ea typeface="Times New Roman"/>
              <a:cs typeface="Times New Roman"/>
              <a:sym typeface="Times New Roman"/>
            </a:endParaRPr>
          </a:p>
        </p:txBody>
      </p:sp>
      <p:sp>
        <p:nvSpPr>
          <p:cNvPr id="92" name="Google Shape;92;p1"/>
          <p:cNvSpPr/>
          <p:nvPr/>
        </p:nvSpPr>
        <p:spPr>
          <a:xfrm>
            <a:off x="449405" y="22163995"/>
            <a:ext cx="77163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DISCUSSION AND CONCLUSION</a:t>
            </a:r>
            <a:endParaRPr b="1" sz="2787">
              <a:solidFill>
                <a:schemeClr val="dk1"/>
              </a:solidFill>
              <a:latin typeface="Times New Roman"/>
              <a:ea typeface="Times New Roman"/>
              <a:cs typeface="Times New Roman"/>
              <a:sym typeface="Times New Roman"/>
            </a:endParaRPr>
          </a:p>
        </p:txBody>
      </p:sp>
      <p:sp>
        <p:nvSpPr>
          <p:cNvPr id="93" name="Google Shape;93;p1"/>
          <p:cNvSpPr/>
          <p:nvPr/>
        </p:nvSpPr>
        <p:spPr>
          <a:xfrm>
            <a:off x="451449" y="27570156"/>
            <a:ext cx="39474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BIBLIOGRAPHY</a:t>
            </a:r>
            <a:endParaRPr b="1" sz="2787">
              <a:solidFill>
                <a:schemeClr val="dk1"/>
              </a:solidFill>
              <a:latin typeface="Times New Roman"/>
              <a:ea typeface="Times New Roman"/>
              <a:cs typeface="Times New Roman"/>
              <a:sym typeface="Times New Roman"/>
            </a:endParaRPr>
          </a:p>
        </p:txBody>
      </p:sp>
      <p:sp>
        <p:nvSpPr>
          <p:cNvPr id="94" name="Google Shape;94;p1"/>
          <p:cNvSpPr txBox="1"/>
          <p:nvPr/>
        </p:nvSpPr>
        <p:spPr>
          <a:xfrm>
            <a:off x="348719" y="2554293"/>
            <a:ext cx="20898834" cy="11950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583">
                <a:solidFill>
                  <a:schemeClr val="dk1"/>
                </a:solidFill>
                <a:latin typeface="Times New Roman"/>
                <a:ea typeface="Times New Roman"/>
                <a:cs typeface="Times New Roman"/>
                <a:sym typeface="Times New Roman"/>
              </a:rPr>
              <a:t>Comparative analysis of detecting animals in agriculture field's Using novel Xception model compared over Resnet50 with improved accuracy</a:t>
            </a:r>
            <a:endParaRPr/>
          </a:p>
        </p:txBody>
      </p:sp>
      <p:sp>
        <p:nvSpPr>
          <p:cNvPr id="95" name="Google Shape;95;p1"/>
          <p:cNvSpPr/>
          <p:nvPr/>
        </p:nvSpPr>
        <p:spPr>
          <a:xfrm>
            <a:off x="451462" y="10217516"/>
            <a:ext cx="67710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MATERIALS AND METHODS</a:t>
            </a:r>
            <a:endParaRPr b="1" sz="2787">
              <a:solidFill>
                <a:schemeClr val="dk1"/>
              </a:solidFill>
              <a:latin typeface="Times New Roman"/>
              <a:ea typeface="Times New Roman"/>
              <a:cs typeface="Times New Roman"/>
              <a:sym typeface="Times New Roman"/>
            </a:endParaRPr>
          </a:p>
        </p:txBody>
      </p:sp>
      <p:sp>
        <p:nvSpPr>
          <p:cNvPr id="96" name="Google Shape;96;p1"/>
          <p:cNvSpPr txBox="1"/>
          <p:nvPr/>
        </p:nvSpPr>
        <p:spPr>
          <a:xfrm>
            <a:off x="11225083" y="1463838"/>
            <a:ext cx="8384766" cy="85627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88">
                <a:solidFill>
                  <a:schemeClr val="lt1"/>
                </a:solidFill>
                <a:latin typeface="Times New Roman"/>
                <a:ea typeface="Times New Roman"/>
                <a:cs typeface="Times New Roman"/>
                <a:sym typeface="Times New Roman"/>
              </a:rPr>
              <a:t> Ms. Poorani.S            </a:t>
            </a:r>
            <a:endParaRPr b="1" sz="2488">
              <a:solidFill>
                <a:schemeClr val="lt1"/>
              </a:solidFill>
              <a:latin typeface="Times New Roman"/>
              <a:ea typeface="Times New Roman"/>
              <a:cs typeface="Times New Roman"/>
              <a:sym typeface="Times New Roman"/>
            </a:endParaRPr>
          </a:p>
          <a:p>
            <a:pPr indent="0" lvl="0" marL="0" marR="0" rtl="0" algn="r">
              <a:spcBef>
                <a:spcPts val="0"/>
              </a:spcBef>
              <a:spcAft>
                <a:spcPts val="0"/>
              </a:spcAft>
              <a:buNone/>
            </a:pPr>
            <a:r>
              <a:rPr b="1" lang="en-US" sz="2488">
                <a:solidFill>
                  <a:schemeClr val="lt1"/>
                </a:solidFill>
                <a:latin typeface="Times New Roman"/>
                <a:ea typeface="Times New Roman"/>
                <a:cs typeface="Times New Roman"/>
                <a:sym typeface="Times New Roman"/>
              </a:rPr>
              <a:t> Guided by Dr. Mary Valantina. G</a:t>
            </a:r>
            <a:endParaRPr b="1" sz="2488">
              <a:solidFill>
                <a:schemeClr val="lt1"/>
              </a:solidFill>
              <a:latin typeface="Times New Roman"/>
              <a:ea typeface="Times New Roman"/>
              <a:cs typeface="Times New Roman"/>
              <a:sym typeface="Times New Roman"/>
            </a:endParaRPr>
          </a:p>
        </p:txBody>
      </p:sp>
      <p:sp>
        <p:nvSpPr>
          <p:cNvPr id="97" name="Google Shape;97;p1"/>
          <p:cNvSpPr txBox="1"/>
          <p:nvPr/>
        </p:nvSpPr>
        <p:spPr>
          <a:xfrm>
            <a:off x="343350" y="4301538"/>
            <a:ext cx="14405100" cy="5217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2250">
                <a:solidFill>
                  <a:schemeClr val="dk1"/>
                </a:solidFill>
                <a:latin typeface="Times New Roman"/>
                <a:ea typeface="Times New Roman"/>
                <a:cs typeface="Times New Roman"/>
                <a:sym typeface="Times New Roman"/>
              </a:rPr>
              <a:t> </a:t>
            </a:r>
            <a:endParaRPr sz="2250">
              <a:latin typeface="Times New Roman"/>
              <a:ea typeface="Times New Roman"/>
              <a:cs typeface="Times New Roman"/>
              <a:sym typeface="Times New Roman"/>
            </a:endParaRPr>
          </a:p>
          <a:p>
            <a:pPr indent="-202252" lvl="0" marL="341254" marR="0" rtl="0" algn="l">
              <a:lnSpc>
                <a:spcPct val="115000"/>
              </a:lnSpc>
              <a:spcBef>
                <a:spcPts val="0"/>
              </a:spcBef>
              <a:spcAft>
                <a:spcPts val="0"/>
              </a:spcAft>
              <a:buClr>
                <a:schemeClr val="dk1"/>
              </a:buClr>
              <a:buSzPts val="2189"/>
              <a:buFont typeface="Noto Sans Symbols"/>
              <a:buNone/>
            </a:pPr>
            <a:r>
              <a:t/>
            </a:r>
            <a:endParaRPr b="1" sz="2250">
              <a:solidFill>
                <a:schemeClr val="dk1"/>
              </a:solidFill>
              <a:latin typeface="Times New Roman"/>
              <a:ea typeface="Times New Roman"/>
              <a:cs typeface="Times New Roman"/>
              <a:sym typeface="Times New Roman"/>
            </a:endParaRPr>
          </a:p>
          <a:p>
            <a:pPr indent="-345127" lvl="0" marL="341254" marR="0" rtl="0" algn="just">
              <a:lnSpc>
                <a:spcPct val="115000"/>
              </a:lnSpc>
              <a:spcBef>
                <a:spcPts val="0"/>
              </a:spcBef>
              <a:spcAft>
                <a:spcPts val="0"/>
              </a:spcAft>
              <a:buClr>
                <a:schemeClr val="dk1"/>
              </a:buClr>
              <a:buSzPts val="2250"/>
              <a:buFont typeface="Times New Roman"/>
              <a:buChar char="⮚"/>
            </a:pPr>
            <a:r>
              <a:rPr b="1" lang="en-US" sz="2250">
                <a:solidFill>
                  <a:schemeClr val="dk1"/>
                </a:solidFill>
                <a:latin typeface="Times New Roman"/>
                <a:ea typeface="Times New Roman"/>
                <a:cs typeface="Times New Roman"/>
                <a:sym typeface="Times New Roman"/>
              </a:rPr>
              <a:t>THIS MEANS THAT YOU WILL BE COMPARING TWO DISTINCT TECHNIQUES OR MODELS FOR ACHIEVING A SAME GOAL.</a:t>
            </a:r>
            <a:endParaRPr sz="2250">
              <a:latin typeface="Times New Roman"/>
              <a:ea typeface="Times New Roman"/>
              <a:cs typeface="Times New Roman"/>
              <a:sym typeface="Times New Roman"/>
            </a:endParaRPr>
          </a:p>
          <a:p>
            <a:pPr indent="-345127" lvl="0" marL="341254" marR="0" rtl="0" algn="just">
              <a:lnSpc>
                <a:spcPct val="115000"/>
              </a:lnSpc>
              <a:spcBef>
                <a:spcPts val="0"/>
              </a:spcBef>
              <a:spcAft>
                <a:spcPts val="0"/>
              </a:spcAft>
              <a:buClr>
                <a:schemeClr val="dk1"/>
              </a:buClr>
              <a:buSzPts val="2250"/>
              <a:buFont typeface="Times New Roman"/>
              <a:buChar char="⮚"/>
            </a:pPr>
            <a:r>
              <a:rPr b="1" lang="en-US" sz="2250">
                <a:solidFill>
                  <a:schemeClr val="dk1"/>
                </a:solidFill>
                <a:latin typeface="Times New Roman"/>
                <a:ea typeface="Times New Roman"/>
                <a:cs typeface="Times New Roman"/>
                <a:sym typeface="Times New Roman"/>
              </a:rPr>
              <a:t>THE MAJOR GOAL IS TO CREATE A SYSTEM FOR IDENTIFYING AND LOCATING ANIMALS IN AGRICULTURAL ENVIRONMENTS.</a:t>
            </a:r>
            <a:endParaRPr sz="2250">
              <a:latin typeface="Times New Roman"/>
              <a:ea typeface="Times New Roman"/>
              <a:cs typeface="Times New Roman"/>
              <a:sym typeface="Times New Roman"/>
            </a:endParaRPr>
          </a:p>
          <a:p>
            <a:pPr indent="-345127" lvl="0" marL="341254" marR="0" rtl="0" algn="just">
              <a:lnSpc>
                <a:spcPct val="115000"/>
              </a:lnSpc>
              <a:spcBef>
                <a:spcPts val="0"/>
              </a:spcBef>
              <a:spcAft>
                <a:spcPts val="0"/>
              </a:spcAft>
              <a:buClr>
                <a:schemeClr val="dk1"/>
              </a:buClr>
              <a:buSzPts val="2250"/>
              <a:buFont typeface="Times New Roman"/>
              <a:buChar char="⮚"/>
            </a:pPr>
            <a:r>
              <a:rPr b="1" lang="en-US" sz="2250">
                <a:solidFill>
                  <a:schemeClr val="dk1"/>
                </a:solidFill>
                <a:latin typeface="Times New Roman"/>
                <a:ea typeface="Times New Roman"/>
                <a:cs typeface="Times New Roman"/>
                <a:sym typeface="Times New Roman"/>
              </a:rPr>
              <a:t>THIS SUGGESTS THE USAGE OF A SPECIFIC DEEP LEARNING ARCHITECTURE, XCEPTION, WHICH IS WELL</a:t>
            </a:r>
            <a:r>
              <a:rPr b="1" lang="en-US" sz="2250">
                <a:solidFill>
                  <a:schemeClr val="dk1"/>
                </a:solidFill>
                <a:latin typeface="Times New Roman"/>
                <a:ea typeface="Times New Roman"/>
                <a:cs typeface="Times New Roman"/>
                <a:sym typeface="Times New Roman"/>
              </a:rPr>
              <a:t>-</a:t>
            </a:r>
            <a:r>
              <a:rPr b="1" lang="en-US" sz="2250">
                <a:solidFill>
                  <a:schemeClr val="dk1"/>
                </a:solidFill>
                <a:latin typeface="Times New Roman"/>
                <a:ea typeface="Times New Roman"/>
                <a:cs typeface="Times New Roman"/>
                <a:sym typeface="Times New Roman"/>
              </a:rPr>
              <a:t>KNOWN FOR ITS PERFORMANCE ON IMAGE</a:t>
            </a:r>
            <a:r>
              <a:rPr b="1" lang="en-US" sz="2250">
                <a:solidFill>
                  <a:schemeClr val="dk1"/>
                </a:solidFill>
                <a:latin typeface="Times New Roman"/>
                <a:ea typeface="Times New Roman"/>
                <a:cs typeface="Times New Roman"/>
                <a:sym typeface="Times New Roman"/>
              </a:rPr>
              <a:t>-</a:t>
            </a:r>
            <a:r>
              <a:rPr b="1" lang="en-US" sz="2250">
                <a:solidFill>
                  <a:schemeClr val="dk1"/>
                </a:solidFill>
                <a:latin typeface="Times New Roman"/>
                <a:ea typeface="Times New Roman"/>
                <a:cs typeface="Times New Roman"/>
                <a:sym typeface="Times New Roman"/>
              </a:rPr>
              <a:t>RELATED TASKS.</a:t>
            </a:r>
            <a:endParaRPr sz="2250">
              <a:latin typeface="Times New Roman"/>
              <a:ea typeface="Times New Roman"/>
              <a:cs typeface="Times New Roman"/>
              <a:sym typeface="Times New Roman"/>
            </a:endParaRPr>
          </a:p>
          <a:p>
            <a:pPr indent="-345127" lvl="0" marL="341254" marR="0" rtl="0" algn="just">
              <a:lnSpc>
                <a:spcPct val="115000"/>
              </a:lnSpc>
              <a:spcBef>
                <a:spcPts val="0"/>
              </a:spcBef>
              <a:spcAft>
                <a:spcPts val="0"/>
              </a:spcAft>
              <a:buClr>
                <a:schemeClr val="dk1"/>
              </a:buClr>
              <a:buSzPts val="2250"/>
              <a:buFont typeface="Times New Roman"/>
              <a:buChar char="⮚"/>
            </a:pPr>
            <a:r>
              <a:rPr b="1" lang="en-US" sz="2250">
                <a:solidFill>
                  <a:schemeClr val="dk1"/>
                </a:solidFill>
                <a:latin typeface="Times New Roman"/>
                <a:ea typeface="Times New Roman"/>
                <a:cs typeface="Times New Roman"/>
                <a:sym typeface="Times New Roman"/>
              </a:rPr>
              <a:t>THE COMPARISON INCLUDES ANOTHER DEEP LEARNING MODEL, RESNET50, IMPLYING THAT YOU WILL COMPARE AND CONTRAST THE PERFORMANCE OF XCEPTION WITH RESNET50.</a:t>
            </a:r>
            <a:endParaRPr sz="2250">
              <a:latin typeface="Times New Roman"/>
              <a:ea typeface="Times New Roman"/>
              <a:cs typeface="Times New Roman"/>
              <a:sym typeface="Times New Roman"/>
            </a:endParaRPr>
          </a:p>
          <a:p>
            <a:pPr indent="-345127" lvl="0" marL="341254" marR="0" rtl="0" algn="just">
              <a:lnSpc>
                <a:spcPct val="115000"/>
              </a:lnSpc>
              <a:spcBef>
                <a:spcPts val="0"/>
              </a:spcBef>
              <a:spcAft>
                <a:spcPts val="0"/>
              </a:spcAft>
              <a:buClr>
                <a:schemeClr val="dk1"/>
              </a:buClr>
              <a:buSzPts val="2250"/>
              <a:buFont typeface="Times New Roman"/>
              <a:buChar char="⮚"/>
            </a:pPr>
            <a:r>
              <a:rPr b="1" lang="en-US" sz="2250">
                <a:solidFill>
                  <a:schemeClr val="dk1"/>
                </a:solidFill>
                <a:latin typeface="Times New Roman"/>
                <a:ea typeface="Times New Roman"/>
                <a:cs typeface="Times New Roman"/>
                <a:sym typeface="Times New Roman"/>
              </a:rPr>
              <a:t>THE ULTIMATE GOAL IS TO IMPROVE THE ACCURACY OF ANIMAL DETECTION IN AGRICULTURAL SETTINGS, MAYBE BY MODIFICATIONS OR OPTIMIZATIONS TO THE CHOSEN MODELS.</a:t>
            </a:r>
            <a:endParaRPr sz="2250">
              <a:latin typeface="Times New Roman"/>
              <a:ea typeface="Times New Roman"/>
              <a:cs typeface="Times New Roman"/>
              <a:sym typeface="Times New Roman"/>
            </a:endParaRPr>
          </a:p>
        </p:txBody>
      </p:sp>
      <p:sp>
        <p:nvSpPr>
          <p:cNvPr id="98" name="Google Shape;98;p1"/>
          <p:cNvSpPr txBox="1"/>
          <p:nvPr/>
        </p:nvSpPr>
        <p:spPr>
          <a:xfrm>
            <a:off x="323722" y="16844931"/>
            <a:ext cx="21139308" cy="28475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90">
                <a:solidFill>
                  <a:schemeClr val="dk1"/>
                </a:solidFill>
                <a:latin typeface="Times New Roman"/>
                <a:ea typeface="Times New Roman"/>
                <a:cs typeface="Times New Roman"/>
                <a:sym typeface="Times New Roman"/>
              </a:rPr>
              <a:t> </a:t>
            </a:r>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p:txBody>
      </p:sp>
      <p:sp>
        <p:nvSpPr>
          <p:cNvPr id="99" name="Google Shape;99;p1"/>
          <p:cNvSpPr txBox="1"/>
          <p:nvPr/>
        </p:nvSpPr>
        <p:spPr>
          <a:xfrm>
            <a:off x="567936" y="23171892"/>
            <a:ext cx="20489198" cy="4134978"/>
          </a:xfrm>
          <a:prstGeom prst="rect">
            <a:avLst/>
          </a:prstGeom>
          <a:noFill/>
          <a:ln>
            <a:noFill/>
          </a:ln>
        </p:spPr>
        <p:txBody>
          <a:bodyPr anchorCtr="0" anchor="t" bIns="45700" lIns="91425" spcFirstLastPara="1" rIns="91425" wrap="square" tIns="45700">
            <a:spAutoFit/>
          </a:bodyPr>
          <a:lstStyle/>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A statistical analysis using the Independent Samples T-test with a 95% confidence level and a standard deviation of +/-1 reveals a significance value of  p=0.001 (independent sample T - test p&lt;0.05) is obtained and shows that there is a statistical significant difference between the group 1 and group 2.</a:t>
            </a:r>
            <a:endParaRPr/>
          </a:p>
          <a:p>
            <a:pPr indent="-202252" lvl="0" marL="341254" marR="0" rtl="0" algn="just">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This study tested Xception and ResNet50 to detect animals in agricultural fields. Xception attained an accuracy of 84.44%, outperforming ResNet50's 49.80%. Xception's higher performance could be attributed to its capacity to extract complex elements pertinent to agricultural settings.</a:t>
            </a:r>
            <a:endParaRPr/>
          </a:p>
          <a:p>
            <a:pPr indent="-202252" lvl="0" marL="341254" marR="0" rtl="0" algn="just">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Therefore, there is an improvement in the performance level, and the values of the outcomes are </a:t>
            </a:r>
            <a:endParaRPr/>
          </a:p>
          <a:p>
            <a:pPr indent="0" lvl="0" marL="0" marR="0" rtl="0" algn="just">
              <a:spcBef>
                <a:spcPts val="0"/>
              </a:spcBef>
              <a:spcAft>
                <a:spcPts val="0"/>
              </a:spcAft>
              <a:buNone/>
            </a:pPr>
            <a:r>
              <a:rPr b="1" lang="en-US" sz="2189">
                <a:solidFill>
                  <a:schemeClr val="dk1"/>
                </a:solidFill>
                <a:latin typeface="Times New Roman"/>
                <a:ea typeface="Times New Roman"/>
                <a:cs typeface="Times New Roman"/>
                <a:sym typeface="Times New Roman"/>
              </a:rPr>
              <a:t> 				Xception        	         -      84.44%</a:t>
            </a:r>
            <a:endParaRPr/>
          </a:p>
          <a:p>
            <a:pPr indent="0" lvl="0" marL="0" marR="0" rtl="0" algn="just">
              <a:spcBef>
                <a:spcPts val="0"/>
              </a:spcBef>
              <a:spcAft>
                <a:spcPts val="0"/>
              </a:spcAft>
              <a:buNone/>
            </a:pPr>
            <a:r>
              <a:rPr b="1" lang="en-US" sz="2189">
                <a:solidFill>
                  <a:schemeClr val="dk1"/>
                </a:solidFill>
                <a:latin typeface="Times New Roman"/>
                <a:ea typeface="Times New Roman"/>
                <a:cs typeface="Times New Roman"/>
                <a:sym typeface="Times New Roman"/>
              </a:rPr>
              <a:t> 				Resnet50			   -      62.60%</a:t>
            </a:r>
            <a:endParaRPr/>
          </a:p>
          <a:p>
            <a:pPr indent="0" lvl="0" marL="0" marR="0" rtl="0" algn="just">
              <a:spcBef>
                <a:spcPts val="0"/>
              </a:spcBef>
              <a:spcAft>
                <a:spcPts val="0"/>
              </a:spcAft>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Xception outperformed ResNet50 in terms of accuracy when detecting farm animals. Future studies could improve Xception further and investigate ensemble learning techniques. This study emphasizes the significance of model selection in creating successful agricultural detecting systems.</a:t>
            </a:r>
            <a:endParaRPr/>
          </a:p>
        </p:txBody>
      </p:sp>
      <p:sp>
        <p:nvSpPr>
          <p:cNvPr id="100" name="Google Shape;100;p1"/>
          <p:cNvSpPr txBox="1"/>
          <p:nvPr/>
        </p:nvSpPr>
        <p:spPr>
          <a:xfrm>
            <a:off x="451447" y="28110046"/>
            <a:ext cx="21139200" cy="4135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Hunt, Thomas Forsyth, and Charles William Burkett. 1914. Farm Animals: Covering the General Field of Animal Industry.</a:t>
            </a:r>
            <a:endParaRPr/>
          </a:p>
          <a:p>
            <a:pPr indent="-202252" lvl="0" marL="341254" marR="0" rtl="0" algn="just">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67601" lvl="0" marL="45720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Xie et al., 2023</a:t>
            </a:r>
            <a:endParaRPr b="1" sz="2189">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b="1" lang="en-US" sz="2189">
                <a:solidFill>
                  <a:schemeClr val="dk1"/>
                </a:solidFill>
                <a:latin typeface="Times New Roman"/>
                <a:ea typeface="Times New Roman"/>
                <a:cs typeface="Times New Roman"/>
                <a:sym typeface="Times New Roman"/>
              </a:rPr>
              <a:t>Q Xie, Z Zhang, Z Chen, J Sun, M Li, Q Wang, Y J B Pan Integration of Selection Signatures and Protein Interactions Reveals NR6A1, PAPPA2, and PIK3C2B as the Promising Candidate Gene Underlying the Characteristics of Licha Black Pig.</a:t>
            </a:r>
            <a:endParaRPr b="1" sz="2189">
              <a:solidFill>
                <a:schemeClr val="dk1"/>
              </a:solidFill>
              <a:latin typeface="Times New Roman"/>
              <a:ea typeface="Times New Roman"/>
              <a:cs typeface="Times New Roman"/>
              <a:sym typeface="Times New Roman"/>
            </a:endParaRPr>
          </a:p>
          <a:p>
            <a:pPr indent="-202252" lvl="0" marL="341254" marR="0" rtl="0" algn="just">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Yang et al., 2021 R Yang, X Guo, D Zhu, C Tan, C Bian, J Ren, Z Huang, Y Zhao, G Cai, D J G Liu Accelerated deciphering of the genetic architecture of agricultural economic traits in pigs using a low-coverage whole-genome sequencing strategy.</a:t>
            </a:r>
            <a:endParaRPr b="1" sz="2189">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Times New Roman"/>
              <a:buChar char="⮚"/>
            </a:pPr>
            <a:r>
              <a:rPr b="1" lang="en-US" sz="2189">
                <a:solidFill>
                  <a:schemeClr val="dk1"/>
                </a:solidFill>
                <a:latin typeface="Times New Roman"/>
                <a:ea typeface="Times New Roman"/>
                <a:cs typeface="Times New Roman"/>
                <a:sym typeface="Times New Roman"/>
              </a:rPr>
              <a:t>Chen et al., 2020a X Chen, F Fang, S Y Wang Physicochemical properties and hepatoprotective effects of glycated Snapper fish scale peptides conjugated with xylose via maillard reaction.</a:t>
            </a:r>
            <a:endParaRPr b="1" sz="2189">
              <a:solidFill>
                <a:schemeClr val="dk1"/>
              </a:solidFill>
              <a:latin typeface="Times New Roman"/>
              <a:ea typeface="Times New Roman"/>
              <a:cs typeface="Times New Roman"/>
              <a:sym typeface="Times New Roman"/>
            </a:endParaRPr>
          </a:p>
        </p:txBody>
      </p:sp>
      <p:sp>
        <p:nvSpPr>
          <p:cNvPr id="101" name="Google Shape;101;p1"/>
          <p:cNvSpPr txBox="1"/>
          <p:nvPr/>
        </p:nvSpPr>
        <p:spPr>
          <a:xfrm>
            <a:off x="5921132" y="24475579"/>
            <a:ext cx="15955024" cy="3665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791">
              <a:solidFill>
                <a:schemeClr val="dk1"/>
              </a:solidFill>
              <a:latin typeface="Calibri"/>
              <a:ea typeface="Calibri"/>
              <a:cs typeface="Calibri"/>
              <a:sym typeface="Calibri"/>
            </a:endParaRPr>
          </a:p>
        </p:txBody>
      </p:sp>
      <p:sp>
        <p:nvSpPr>
          <p:cNvPr id="102" name="Google Shape;102;p1"/>
          <p:cNvSpPr txBox="1"/>
          <p:nvPr/>
        </p:nvSpPr>
        <p:spPr>
          <a:xfrm>
            <a:off x="1339477" y="19837061"/>
            <a:ext cx="4802100" cy="42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90">
                <a:solidFill>
                  <a:schemeClr val="dk1"/>
                </a:solidFill>
                <a:latin typeface="Times New Roman"/>
                <a:ea typeface="Times New Roman"/>
                <a:cs typeface="Times New Roman"/>
                <a:sym typeface="Times New Roman"/>
              </a:rPr>
              <a:t>               </a:t>
            </a:r>
            <a:r>
              <a:rPr b="1" lang="en-US" sz="2189">
                <a:solidFill>
                  <a:schemeClr val="dk1"/>
                </a:solidFill>
                <a:latin typeface="Times New Roman"/>
                <a:ea typeface="Times New Roman"/>
                <a:cs typeface="Times New Roman"/>
                <a:sym typeface="Times New Roman"/>
              </a:rPr>
              <a:t> Xception  and Resnet50 </a:t>
            </a:r>
            <a:endParaRPr/>
          </a:p>
        </p:txBody>
      </p:sp>
      <p:sp>
        <p:nvSpPr>
          <p:cNvPr id="103" name="Google Shape;103;p1"/>
          <p:cNvSpPr txBox="1"/>
          <p:nvPr/>
        </p:nvSpPr>
        <p:spPr>
          <a:xfrm>
            <a:off x="15488091" y="9336994"/>
            <a:ext cx="5569043" cy="429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189">
                <a:solidFill>
                  <a:schemeClr val="dk1"/>
                </a:solidFill>
                <a:latin typeface="Times New Roman"/>
                <a:ea typeface="Times New Roman"/>
                <a:cs typeface="Times New Roman"/>
                <a:sym typeface="Times New Roman"/>
              </a:rPr>
              <a:t>Animal Detection In Field's </a:t>
            </a:r>
            <a:endParaRPr/>
          </a:p>
        </p:txBody>
      </p:sp>
      <p:sp>
        <p:nvSpPr>
          <p:cNvPr id="104" name="Google Shape;104;p1"/>
          <p:cNvSpPr/>
          <p:nvPr/>
        </p:nvSpPr>
        <p:spPr>
          <a:xfrm>
            <a:off x="0" y="-50532"/>
            <a:ext cx="21587629" cy="2569325"/>
          </a:xfrm>
          <a:prstGeom prst="rect">
            <a:avLst/>
          </a:prstGeom>
          <a:solidFill>
            <a:srgbClr val="8282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1">
              <a:solidFill>
                <a:schemeClr val="lt1"/>
              </a:solidFill>
              <a:latin typeface="Calibri"/>
              <a:ea typeface="Calibri"/>
              <a:cs typeface="Calibri"/>
              <a:sym typeface="Calibri"/>
            </a:endParaRPr>
          </a:p>
        </p:txBody>
      </p:sp>
      <p:pic>
        <p:nvPicPr>
          <p:cNvPr id="105" name="Google Shape;105;p1"/>
          <p:cNvPicPr preferRelativeResize="0"/>
          <p:nvPr/>
        </p:nvPicPr>
        <p:blipFill rotWithShape="1">
          <a:blip r:embed="rId3">
            <a:alphaModFix/>
          </a:blip>
          <a:srcRect b="0" l="0" r="0" t="0"/>
          <a:stretch/>
        </p:blipFill>
        <p:spPr>
          <a:xfrm>
            <a:off x="231713" y="-8622"/>
            <a:ext cx="20939802" cy="2432309"/>
          </a:xfrm>
          <a:prstGeom prst="rect">
            <a:avLst/>
          </a:prstGeom>
          <a:noFill/>
          <a:ln>
            <a:noFill/>
          </a:ln>
        </p:spPr>
      </p:pic>
      <p:sp>
        <p:nvSpPr>
          <p:cNvPr id="106" name="Google Shape;106;p1"/>
          <p:cNvSpPr txBox="1"/>
          <p:nvPr/>
        </p:nvSpPr>
        <p:spPr>
          <a:xfrm>
            <a:off x="15639940" y="1419256"/>
            <a:ext cx="5569043" cy="110299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189">
                <a:solidFill>
                  <a:schemeClr val="lt1"/>
                </a:solidFill>
                <a:latin typeface="Times New Roman"/>
                <a:ea typeface="Times New Roman"/>
                <a:cs typeface="Times New Roman"/>
                <a:sym typeface="Times New Roman"/>
              </a:rPr>
              <a:t>Name: P. Hemaprakash</a:t>
            </a:r>
            <a:br>
              <a:rPr b="1" lang="en-US" sz="2189">
                <a:solidFill>
                  <a:schemeClr val="lt1"/>
                </a:solidFill>
                <a:latin typeface="Times New Roman"/>
                <a:ea typeface="Times New Roman"/>
                <a:cs typeface="Times New Roman"/>
                <a:sym typeface="Times New Roman"/>
              </a:rPr>
            </a:br>
            <a:r>
              <a:rPr b="1" lang="en-US" sz="2189">
                <a:solidFill>
                  <a:schemeClr val="lt1"/>
                </a:solidFill>
                <a:latin typeface="Times New Roman"/>
                <a:ea typeface="Times New Roman"/>
                <a:cs typeface="Times New Roman"/>
                <a:sym typeface="Times New Roman"/>
              </a:rPr>
              <a:t>Register Number: 192012046</a:t>
            </a:r>
            <a:endParaRPr/>
          </a:p>
          <a:p>
            <a:pPr indent="0" lvl="0" marL="0" marR="0" rtl="0" algn="r">
              <a:spcBef>
                <a:spcPts val="0"/>
              </a:spcBef>
              <a:spcAft>
                <a:spcPts val="0"/>
              </a:spcAft>
              <a:buNone/>
            </a:pPr>
            <a:r>
              <a:rPr b="1" lang="en-US" sz="2189">
                <a:solidFill>
                  <a:schemeClr val="lt1"/>
                </a:solidFill>
                <a:latin typeface="Times New Roman"/>
                <a:ea typeface="Times New Roman"/>
                <a:cs typeface="Times New Roman"/>
                <a:sym typeface="Times New Roman"/>
              </a:rPr>
              <a:t>Guided by Dr. Dinokumar Kongkham </a:t>
            </a:r>
            <a:endParaRPr/>
          </a:p>
        </p:txBody>
      </p:sp>
      <p:pic>
        <p:nvPicPr>
          <p:cNvPr id="107" name="Google Shape;107;p1"/>
          <p:cNvPicPr preferRelativeResize="0"/>
          <p:nvPr/>
        </p:nvPicPr>
        <p:blipFill rotWithShape="1">
          <a:blip r:embed="rId4">
            <a:alphaModFix/>
          </a:blip>
          <a:srcRect b="0" l="0" r="0" t="0"/>
          <a:stretch/>
        </p:blipFill>
        <p:spPr>
          <a:xfrm>
            <a:off x="451450" y="16643975"/>
            <a:ext cx="5690101" cy="3100775"/>
          </a:xfrm>
          <a:prstGeom prst="rect">
            <a:avLst/>
          </a:prstGeom>
          <a:noFill/>
          <a:ln>
            <a:noFill/>
          </a:ln>
        </p:spPr>
      </p:pic>
      <p:pic>
        <p:nvPicPr>
          <p:cNvPr descr="Crop protection from animals based on machine learning" id="108" name="Google Shape;108;p1"/>
          <p:cNvPicPr preferRelativeResize="0"/>
          <p:nvPr/>
        </p:nvPicPr>
        <p:blipFill rotWithShape="1">
          <a:blip r:embed="rId5">
            <a:alphaModFix/>
          </a:blip>
          <a:srcRect b="0" l="0" r="0" t="0"/>
          <a:stretch/>
        </p:blipFill>
        <p:spPr>
          <a:xfrm>
            <a:off x="14985550" y="4139000"/>
            <a:ext cx="6185975" cy="2379975"/>
          </a:xfrm>
          <a:prstGeom prst="rect">
            <a:avLst/>
          </a:prstGeom>
          <a:noFill/>
          <a:ln>
            <a:noFill/>
          </a:ln>
        </p:spPr>
      </p:pic>
      <p:sp>
        <p:nvSpPr>
          <p:cNvPr id="109" name="Google Shape;109;p1"/>
          <p:cNvSpPr txBox="1"/>
          <p:nvPr/>
        </p:nvSpPr>
        <p:spPr>
          <a:xfrm>
            <a:off x="995351" y="20604325"/>
            <a:ext cx="13990200" cy="1103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189">
                <a:solidFill>
                  <a:schemeClr val="dk1"/>
                </a:solidFill>
                <a:latin typeface="Times New Roman"/>
                <a:ea typeface="Times New Roman"/>
                <a:cs typeface="Times New Roman"/>
                <a:sym typeface="Times New Roman"/>
              </a:rPr>
              <a:t>Xception spotted animals in farmland with 84.44% accuracy, outperforming ResNet50's 49.80%. Xception's performance on tagged photos indicates that it is better suitable for automated agricultural monitoring. Additional study could refine these models for greater accuracy in a variety of agricultural scenarios.</a:t>
            </a:r>
            <a:endParaRPr b="1" sz="2189">
              <a:solidFill>
                <a:schemeClr val="dk1"/>
              </a:solidFill>
              <a:latin typeface="Times New Roman"/>
              <a:ea typeface="Times New Roman"/>
              <a:cs typeface="Times New Roman"/>
              <a:sym typeface="Times New Roman"/>
            </a:endParaRPr>
          </a:p>
        </p:txBody>
      </p:sp>
      <p:sp>
        <p:nvSpPr>
          <p:cNvPr id="110" name="Google Shape;110;p1"/>
          <p:cNvSpPr/>
          <p:nvPr/>
        </p:nvSpPr>
        <p:spPr>
          <a:xfrm>
            <a:off x="8490055" y="13250497"/>
            <a:ext cx="2397900" cy="396900"/>
          </a:xfrm>
          <a:prstGeom prst="roundRect">
            <a:avLst>
              <a:gd fmla="val 16667" name="adj"/>
            </a:avLst>
          </a:prstGeom>
          <a:solidFill>
            <a:srgbClr val="BFE7FF"/>
          </a:solidFill>
          <a:ln cap="flat" cmpd="sng" w="12700">
            <a:solidFill>
              <a:srgbClr val="BFE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Times New Roman"/>
              <a:buNone/>
            </a:pPr>
            <a:r>
              <a:rPr b="1" lang="en-US" sz="2000">
                <a:solidFill>
                  <a:srgbClr val="000000"/>
                </a:solidFill>
                <a:latin typeface="Times New Roman"/>
                <a:ea typeface="Times New Roman"/>
                <a:cs typeface="Times New Roman"/>
                <a:sym typeface="Times New Roman"/>
              </a:rPr>
              <a:t>Pre-processing</a:t>
            </a:r>
            <a:endParaRPr b="1" sz="2000">
              <a:solidFill>
                <a:srgbClr val="000000"/>
              </a:solidFill>
              <a:latin typeface="Times New Roman"/>
              <a:ea typeface="Times New Roman"/>
              <a:cs typeface="Times New Roman"/>
              <a:sym typeface="Times New Roman"/>
            </a:endParaRPr>
          </a:p>
        </p:txBody>
      </p:sp>
      <p:sp>
        <p:nvSpPr>
          <p:cNvPr id="111" name="Google Shape;111;p1"/>
          <p:cNvSpPr txBox="1"/>
          <p:nvPr/>
        </p:nvSpPr>
        <p:spPr>
          <a:xfrm>
            <a:off x="13639336" y="13260416"/>
            <a:ext cx="2876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Calibri"/>
              <a:buNone/>
            </a:pPr>
            <a:r>
              <a:rPr b="1" lang="en-US" sz="20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Model Building </a:t>
            </a:r>
            <a:endParaRPr b="1" sz="20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SzPts val="2000"/>
              <a:buFont typeface="Calibri"/>
              <a:buNone/>
            </a:pPr>
            <a:r>
              <a:t/>
            </a:r>
            <a:endParaRPr b="1" sz="2000">
              <a:solidFill>
                <a:srgbClr val="000000"/>
              </a:solidFill>
              <a:latin typeface="Times New Roman"/>
              <a:ea typeface="Times New Roman"/>
              <a:cs typeface="Times New Roman"/>
              <a:sym typeface="Times New Roman"/>
            </a:endParaRPr>
          </a:p>
        </p:txBody>
      </p:sp>
      <p:sp>
        <p:nvSpPr>
          <p:cNvPr id="112" name="Google Shape;112;p1"/>
          <p:cNvSpPr/>
          <p:nvPr/>
        </p:nvSpPr>
        <p:spPr>
          <a:xfrm rot="5400000">
            <a:off x="20912466" y="12844340"/>
            <a:ext cx="487200" cy="5178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13" name="Google Shape;113;p1"/>
          <p:cNvSpPr/>
          <p:nvPr/>
        </p:nvSpPr>
        <p:spPr>
          <a:xfrm rot="10800000">
            <a:off x="12704464" y="14115317"/>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14" name="Google Shape;114;p1"/>
          <p:cNvSpPr/>
          <p:nvPr/>
        </p:nvSpPr>
        <p:spPr>
          <a:xfrm>
            <a:off x="7277550" y="11899799"/>
            <a:ext cx="536700" cy="5541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15" name="Google Shape;115;p1"/>
          <p:cNvSpPr txBox="1"/>
          <p:nvPr/>
        </p:nvSpPr>
        <p:spPr>
          <a:xfrm>
            <a:off x="773282" y="13270867"/>
            <a:ext cx="26832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000"/>
              <a:buFont typeface="Calibri"/>
              <a:buNone/>
            </a:pPr>
            <a:r>
              <a:rPr b="1" lang="en-US" sz="20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  Input data</a:t>
            </a:r>
            <a:endParaRPr b="1" sz="2000">
              <a:solidFill>
                <a:srgbClr val="000000"/>
              </a:solidFill>
              <a:latin typeface="Times New Roman"/>
              <a:ea typeface="Times New Roman"/>
              <a:cs typeface="Times New Roman"/>
              <a:sym typeface="Times New Roman"/>
            </a:endParaRPr>
          </a:p>
        </p:txBody>
      </p:sp>
      <p:sp>
        <p:nvSpPr>
          <p:cNvPr id="116" name="Google Shape;116;p1"/>
          <p:cNvSpPr txBox="1"/>
          <p:nvPr/>
        </p:nvSpPr>
        <p:spPr>
          <a:xfrm>
            <a:off x="10629525" y="14996725"/>
            <a:ext cx="1693200" cy="422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2000"/>
              <a:buFont typeface="Calibri"/>
              <a:buNone/>
            </a:pPr>
            <a:r>
              <a:rPr b="1" lang="en-US" sz="20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Output</a:t>
            </a:r>
            <a:endParaRPr b="1" sz="2000">
              <a:solidFill>
                <a:srgbClr val="000000"/>
              </a:solidFill>
              <a:latin typeface="Times New Roman"/>
              <a:ea typeface="Times New Roman"/>
              <a:cs typeface="Times New Roman"/>
              <a:sym typeface="Times New Roman"/>
            </a:endParaRPr>
          </a:p>
        </p:txBody>
      </p:sp>
      <p:sp>
        <p:nvSpPr>
          <p:cNvPr id="117" name="Google Shape;117;p1"/>
          <p:cNvSpPr/>
          <p:nvPr/>
        </p:nvSpPr>
        <p:spPr>
          <a:xfrm rot="10800000">
            <a:off x="16874140" y="14115330"/>
            <a:ext cx="504300" cy="5898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pic>
        <p:nvPicPr>
          <p:cNvPr id="118" name="Google Shape;118;p1"/>
          <p:cNvPicPr preferRelativeResize="0"/>
          <p:nvPr/>
        </p:nvPicPr>
        <p:blipFill rotWithShape="1">
          <a:blip r:embed="rId6">
            <a:alphaModFix/>
          </a:blip>
          <a:srcRect b="0" l="0" r="0" t="0"/>
          <a:stretch/>
        </p:blipFill>
        <p:spPr>
          <a:xfrm>
            <a:off x="8054115" y="10826722"/>
            <a:ext cx="4239300" cy="2222401"/>
          </a:xfrm>
          <a:prstGeom prst="rect">
            <a:avLst/>
          </a:prstGeom>
          <a:noFill/>
          <a:ln>
            <a:noFill/>
          </a:ln>
        </p:spPr>
      </p:pic>
      <p:pic>
        <p:nvPicPr>
          <p:cNvPr descr="Cow health status through face recognition - Dairy Global" id="119" name="Google Shape;119;p1"/>
          <p:cNvPicPr preferRelativeResize="0"/>
          <p:nvPr/>
        </p:nvPicPr>
        <p:blipFill rotWithShape="1">
          <a:blip r:embed="rId7">
            <a:alphaModFix/>
          </a:blip>
          <a:srcRect b="0" l="0" r="0" t="0"/>
          <a:stretch/>
        </p:blipFill>
        <p:spPr>
          <a:xfrm>
            <a:off x="17831902" y="13704312"/>
            <a:ext cx="2547910" cy="1416212"/>
          </a:xfrm>
          <a:prstGeom prst="rect">
            <a:avLst/>
          </a:prstGeom>
          <a:noFill/>
          <a:ln>
            <a:noFill/>
          </a:ln>
        </p:spPr>
      </p:pic>
      <p:sp>
        <p:nvSpPr>
          <p:cNvPr id="120" name="Google Shape;120;p1"/>
          <p:cNvSpPr txBox="1"/>
          <p:nvPr/>
        </p:nvSpPr>
        <p:spPr>
          <a:xfrm>
            <a:off x="5088441" y="13172390"/>
            <a:ext cx="2133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00000"/>
                </a:solidFill>
                <a:latin typeface="Times New Roman"/>
                <a:ea typeface="Times New Roman"/>
                <a:cs typeface="Times New Roman"/>
                <a:sym typeface="Times New Roman"/>
              </a:rPr>
              <a:t>Software Tools</a:t>
            </a:r>
            <a:endParaRPr/>
          </a:p>
        </p:txBody>
      </p:sp>
      <p:sp>
        <p:nvSpPr>
          <p:cNvPr id="121" name="Google Shape;121;p1"/>
          <p:cNvSpPr/>
          <p:nvPr/>
        </p:nvSpPr>
        <p:spPr>
          <a:xfrm>
            <a:off x="5088449" y="11048444"/>
            <a:ext cx="1877700" cy="2022300"/>
          </a:xfrm>
          <a:prstGeom prst="diamond">
            <a:avLst/>
          </a:prstGeom>
          <a:solidFill>
            <a:srgbClr val="FFFFFF"/>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 </a:t>
            </a:r>
            <a:r>
              <a:rPr b="1" lang="en-US">
                <a:solidFill>
                  <a:srgbClr val="000000"/>
                </a:solidFill>
                <a:highlight>
                  <a:srgbClr val="00FF00"/>
                </a:highlight>
                <a:latin typeface="Times New Roman"/>
                <a:ea typeface="Times New Roman"/>
                <a:cs typeface="Times New Roman"/>
                <a:sym typeface="Times New Roman"/>
              </a:rPr>
              <a:t>Colab</a:t>
            </a:r>
            <a:br>
              <a:rPr b="1" lang="en-US" sz="1400">
                <a:solidFill>
                  <a:srgbClr val="000000"/>
                </a:solidFill>
                <a:latin typeface="Times New Roman"/>
                <a:ea typeface="Times New Roman"/>
                <a:cs typeface="Times New Roman"/>
                <a:sym typeface="Times New Roman"/>
              </a:rPr>
            </a:br>
            <a:r>
              <a:rPr b="1" lang="en-US" sz="1400">
                <a:solidFill>
                  <a:srgbClr val="000000"/>
                </a:solidFill>
                <a:latin typeface="Times New Roman"/>
                <a:ea typeface="Times New Roman"/>
                <a:cs typeface="Times New Roman"/>
                <a:sym typeface="Times New Roman"/>
              </a:rPr>
              <a:t>&amp;</a:t>
            </a:r>
            <a:br>
              <a:rPr b="1" lang="en-US" sz="1400">
                <a:solidFill>
                  <a:srgbClr val="000000"/>
                </a:solidFill>
                <a:latin typeface="Times New Roman"/>
                <a:ea typeface="Times New Roman"/>
                <a:cs typeface="Times New Roman"/>
                <a:sym typeface="Times New Roman"/>
              </a:rPr>
            </a:br>
            <a:r>
              <a:rPr b="1" lang="en-US">
                <a:solidFill>
                  <a:srgbClr val="000000"/>
                </a:solidFill>
                <a:highlight>
                  <a:srgbClr val="FFFF00"/>
                </a:highlight>
                <a:latin typeface="Times New Roman"/>
                <a:ea typeface="Times New Roman"/>
                <a:cs typeface="Times New Roman"/>
                <a:sym typeface="Times New Roman"/>
              </a:rPr>
              <a:t>IBM</a:t>
            </a:r>
            <a:endParaRPr/>
          </a:p>
        </p:txBody>
      </p:sp>
      <p:sp>
        <p:nvSpPr>
          <p:cNvPr id="122" name="Google Shape;122;p1"/>
          <p:cNvSpPr/>
          <p:nvPr/>
        </p:nvSpPr>
        <p:spPr>
          <a:xfrm>
            <a:off x="20897182" y="11918824"/>
            <a:ext cx="536700" cy="5541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pic>
        <p:nvPicPr>
          <p:cNvPr id="123" name="Google Shape;123;p1"/>
          <p:cNvPicPr preferRelativeResize="0"/>
          <p:nvPr/>
        </p:nvPicPr>
        <p:blipFill rotWithShape="1">
          <a:blip r:embed="rId8">
            <a:alphaModFix/>
          </a:blip>
          <a:srcRect b="0" l="0" r="0" t="0"/>
          <a:stretch/>
        </p:blipFill>
        <p:spPr>
          <a:xfrm>
            <a:off x="13189615" y="10782200"/>
            <a:ext cx="3775534" cy="2192875"/>
          </a:xfrm>
          <a:prstGeom prst="rect">
            <a:avLst/>
          </a:prstGeom>
          <a:noFill/>
          <a:ln>
            <a:noFill/>
          </a:ln>
        </p:spPr>
      </p:pic>
      <p:pic>
        <p:nvPicPr>
          <p:cNvPr id="124" name="Google Shape;124;p1"/>
          <p:cNvPicPr preferRelativeResize="0"/>
          <p:nvPr/>
        </p:nvPicPr>
        <p:blipFill rotWithShape="1">
          <a:blip r:embed="rId9">
            <a:alphaModFix/>
          </a:blip>
          <a:srcRect b="0" l="0" r="0" t="0"/>
          <a:stretch/>
        </p:blipFill>
        <p:spPr>
          <a:xfrm>
            <a:off x="451438" y="10884756"/>
            <a:ext cx="3477512" cy="2222401"/>
          </a:xfrm>
          <a:prstGeom prst="rect">
            <a:avLst/>
          </a:prstGeom>
          <a:noFill/>
          <a:ln>
            <a:noFill/>
          </a:ln>
        </p:spPr>
      </p:pic>
      <p:sp>
        <p:nvSpPr>
          <p:cNvPr id="125" name="Google Shape;125;p1"/>
          <p:cNvSpPr/>
          <p:nvPr/>
        </p:nvSpPr>
        <p:spPr>
          <a:xfrm>
            <a:off x="4240354" y="11899811"/>
            <a:ext cx="536700" cy="5541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26" name="Google Shape;126;p1"/>
          <p:cNvSpPr/>
          <p:nvPr/>
        </p:nvSpPr>
        <p:spPr>
          <a:xfrm rot="10800000">
            <a:off x="20745155" y="13948616"/>
            <a:ext cx="504300" cy="5898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27" name="Google Shape;127;p1"/>
          <p:cNvSpPr txBox="1"/>
          <p:nvPr/>
        </p:nvSpPr>
        <p:spPr>
          <a:xfrm flipH="1">
            <a:off x="13369944" y="15205825"/>
            <a:ext cx="3145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Times New Roman"/>
              <a:buNone/>
            </a:pPr>
            <a:r>
              <a:rPr b="1" lang="en-US" sz="2000">
                <a:solidFill>
                  <a:srgbClr val="000000"/>
                </a:solidFill>
                <a:latin typeface="Times New Roman"/>
                <a:ea typeface="Times New Roman"/>
                <a:cs typeface="Times New Roman"/>
                <a:sym typeface="Times New Roman"/>
              </a:rPr>
              <a:t>         Split, Train and test</a:t>
            </a:r>
            <a:endParaRPr b="1" sz="2000">
              <a:solidFill>
                <a:srgbClr val="000000"/>
              </a:solidFill>
              <a:latin typeface="Times New Roman"/>
              <a:ea typeface="Times New Roman"/>
              <a:cs typeface="Times New Roman"/>
              <a:sym typeface="Times New Roman"/>
            </a:endParaRPr>
          </a:p>
        </p:txBody>
      </p:sp>
      <p:pic>
        <p:nvPicPr>
          <p:cNvPr id="128" name="Google Shape;128;p1"/>
          <p:cNvPicPr preferRelativeResize="0"/>
          <p:nvPr/>
        </p:nvPicPr>
        <p:blipFill>
          <a:blip r:embed="rId10">
            <a:alphaModFix/>
          </a:blip>
          <a:stretch>
            <a:fillRect/>
          </a:stretch>
        </p:blipFill>
        <p:spPr>
          <a:xfrm>
            <a:off x="13639337" y="13704299"/>
            <a:ext cx="2683075" cy="1509224"/>
          </a:xfrm>
          <a:prstGeom prst="rect">
            <a:avLst/>
          </a:prstGeom>
          <a:noFill/>
          <a:ln>
            <a:noFill/>
          </a:ln>
        </p:spPr>
      </p:pic>
      <p:pic>
        <p:nvPicPr>
          <p:cNvPr id="129" name="Google Shape;129;p1"/>
          <p:cNvPicPr preferRelativeResize="0"/>
          <p:nvPr/>
        </p:nvPicPr>
        <p:blipFill rotWithShape="1">
          <a:blip r:embed="rId11">
            <a:alphaModFix/>
          </a:blip>
          <a:srcRect b="0" l="0" r="0" t="0"/>
          <a:stretch/>
        </p:blipFill>
        <p:spPr>
          <a:xfrm>
            <a:off x="14985550" y="6600575"/>
            <a:ext cx="6185975" cy="2652525"/>
          </a:xfrm>
          <a:prstGeom prst="rect">
            <a:avLst/>
          </a:prstGeom>
          <a:noFill/>
          <a:ln>
            <a:noFill/>
          </a:ln>
        </p:spPr>
      </p:pic>
      <p:pic>
        <p:nvPicPr>
          <p:cNvPr id="130" name="Google Shape;130;p1"/>
          <p:cNvPicPr preferRelativeResize="0"/>
          <p:nvPr/>
        </p:nvPicPr>
        <p:blipFill>
          <a:blip r:embed="rId12">
            <a:alphaModFix/>
          </a:blip>
          <a:stretch>
            <a:fillRect/>
          </a:stretch>
        </p:blipFill>
        <p:spPr>
          <a:xfrm rot="10800000">
            <a:off x="11127785" y="13759238"/>
            <a:ext cx="1195075" cy="1195075"/>
          </a:xfrm>
          <a:prstGeom prst="rect">
            <a:avLst/>
          </a:prstGeom>
          <a:noFill/>
          <a:ln>
            <a:noFill/>
          </a:ln>
        </p:spPr>
      </p:pic>
      <p:graphicFrame>
        <p:nvGraphicFramePr>
          <p:cNvPr id="131" name="Google Shape;131;p1"/>
          <p:cNvGraphicFramePr/>
          <p:nvPr/>
        </p:nvGraphicFramePr>
        <p:xfrm>
          <a:off x="6600763" y="17175863"/>
          <a:ext cx="3000000" cy="3000000"/>
        </p:xfrm>
        <a:graphic>
          <a:graphicData uri="http://schemas.openxmlformats.org/drawingml/2006/table">
            <a:tbl>
              <a:tblPr>
                <a:noFill/>
                <a:tableStyleId>{589ECE98-226B-4E22-8165-AD286502AA0E}</a:tableStyleId>
              </a:tblPr>
              <a:tblGrid>
                <a:gridCol w="1390650"/>
                <a:gridCol w="1404275"/>
                <a:gridCol w="1404275"/>
                <a:gridCol w="1390650"/>
                <a:gridCol w="1390650"/>
                <a:gridCol w="1404275"/>
              </a:tblGrid>
              <a:tr h="568125">
                <a:tc gridSpan="6">
                  <a:txBody>
                    <a:bodyPr/>
                    <a:lstStyle/>
                    <a:p>
                      <a:pPr indent="0" lvl="0" marL="38100" marR="38100" rtl="0" algn="ctr">
                        <a:lnSpc>
                          <a:spcPct val="145454"/>
                        </a:lnSpc>
                        <a:spcBef>
                          <a:spcPts val="0"/>
                        </a:spcBef>
                        <a:spcAft>
                          <a:spcPts val="0"/>
                        </a:spcAft>
                        <a:buNone/>
                      </a:pPr>
                      <a:r>
                        <a:rPr b="1" lang="en-US" sz="1600">
                          <a:latin typeface="Times New Roman"/>
                          <a:ea typeface="Times New Roman"/>
                          <a:cs typeface="Times New Roman"/>
                          <a:sym typeface="Times New Roman"/>
                        </a:rPr>
                        <a:t>Group Statistics </a:t>
                      </a:r>
                      <a:endParaRPr b="1" sz="1600">
                        <a:latin typeface="Times New Roman"/>
                        <a:ea typeface="Times New Roman"/>
                        <a:cs typeface="Times New Roman"/>
                        <a:sym typeface="Times New Roman"/>
                      </a:endParaRPr>
                    </a:p>
                  </a:txBody>
                  <a:tcPr marT="91425" marB="91425" marR="91425" marL="91425">
                    <a:lnB cap="flat" cmpd="sng" w="12700">
                      <a:solidFill>
                        <a:srgbClr val="000000"/>
                      </a:solidFill>
                      <a:prstDash val="solid"/>
                      <a:round/>
                      <a:headEnd len="sm" w="sm" type="none"/>
                      <a:tailEnd len="sm" w="sm" type="none"/>
                    </a:lnB>
                    <a:solidFill>
                      <a:srgbClr val="FFCFE7"/>
                    </a:solidFill>
                  </a:tcPr>
                </a:tc>
                <a:tc hMerge="1"/>
                <a:tc hMerge="1"/>
                <a:tc hMerge="1"/>
                <a:tc hMerge="1"/>
                <a:tc hMerge="1"/>
              </a:tr>
              <a:tr h="864925">
                <a:tc>
                  <a:txBody>
                    <a:bodyPr/>
                    <a:lstStyle/>
                    <a:p>
                      <a:pPr indent="0" lvl="0" marL="0" rtl="0" algn="l">
                        <a:lnSpc>
                          <a:spcPct val="115000"/>
                        </a:lnSpc>
                        <a:spcBef>
                          <a:spcPts val="1200"/>
                        </a:spcBef>
                        <a:spcAft>
                          <a:spcPts val="0"/>
                        </a:spcAft>
                        <a:buNone/>
                      </a:pPr>
                      <a:r>
                        <a:rPr b="1" lang="en-US"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a:txBody>
                    <a:bodyPr/>
                    <a:lstStyle/>
                    <a:p>
                      <a:pPr indent="0" lvl="0" marL="38100" marR="38100" rtl="0" algn="l">
                        <a:lnSpc>
                          <a:spcPct val="145454"/>
                        </a:lnSpc>
                        <a:spcBef>
                          <a:spcPts val="0"/>
                        </a:spcBef>
                        <a:spcAft>
                          <a:spcPts val="0"/>
                        </a:spcAft>
                        <a:buNone/>
                      </a:pPr>
                      <a:r>
                        <a:rPr b="1" lang="en-US" sz="1600">
                          <a:latin typeface="Times New Roman"/>
                          <a:ea typeface="Times New Roman"/>
                          <a:cs typeface="Times New Roman"/>
                          <a:sym typeface="Times New Roman"/>
                        </a:rPr>
                        <a:t>Algorithm</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b="1" lang="en-US" sz="1600">
                          <a:latin typeface="Times New Roman"/>
                          <a:ea typeface="Times New Roman"/>
                          <a:cs typeface="Times New Roman"/>
                          <a:sym typeface="Times New Roman"/>
                        </a:rPr>
                        <a:t>N</a:t>
                      </a:r>
                      <a:endParaRPr b="1" sz="16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b="1" lang="en-US" sz="1600">
                          <a:latin typeface="Times New Roman"/>
                          <a:ea typeface="Times New Roman"/>
                          <a:cs typeface="Times New Roman"/>
                          <a:sym typeface="Times New Roman"/>
                        </a:rPr>
                        <a:t>Mean</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b="1" lang="en-US" sz="1600">
                          <a:latin typeface="Times New Roman"/>
                          <a:ea typeface="Times New Roman"/>
                          <a:cs typeface="Times New Roman"/>
                          <a:sym typeface="Times New Roman"/>
                        </a:rPr>
                        <a:t>Std. Deviation</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b="1" lang="en-US" sz="1600">
                          <a:latin typeface="Times New Roman"/>
                          <a:ea typeface="Times New Roman"/>
                          <a:cs typeface="Times New Roman"/>
                          <a:sym typeface="Times New Roman"/>
                        </a:rPr>
                        <a:t>Std. Error Mean</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r>
              <a:tr h="568125">
                <a:tc rowSpan="2">
                  <a:txBody>
                    <a:bodyPr/>
                    <a:lstStyle/>
                    <a:p>
                      <a:pPr indent="0" lvl="0" marL="38100" marR="38100" rtl="0" algn="l">
                        <a:lnSpc>
                          <a:spcPct val="145454"/>
                        </a:lnSpc>
                        <a:spcBef>
                          <a:spcPts val="0"/>
                        </a:spcBef>
                        <a:spcAft>
                          <a:spcPts val="0"/>
                        </a:spcAft>
                        <a:buNone/>
                      </a:pPr>
                      <a:r>
                        <a:rPr b="1" lang="en-US" sz="1600">
                          <a:latin typeface="Times New Roman"/>
                          <a:ea typeface="Times New Roman"/>
                          <a:cs typeface="Times New Roman"/>
                          <a:sym typeface="Times New Roman"/>
                        </a:rPr>
                        <a:t>Accuracy</a:t>
                      </a:r>
                      <a:endParaRPr b="1" sz="16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l">
                        <a:lnSpc>
                          <a:spcPct val="145454"/>
                        </a:lnSpc>
                        <a:spcBef>
                          <a:spcPts val="0"/>
                        </a:spcBef>
                        <a:spcAft>
                          <a:spcPts val="0"/>
                        </a:spcAft>
                        <a:buNone/>
                      </a:pPr>
                      <a:r>
                        <a:rPr b="1" lang="en-US" sz="1600">
                          <a:latin typeface="Times New Roman"/>
                          <a:ea typeface="Times New Roman"/>
                          <a:cs typeface="Times New Roman"/>
                          <a:sym typeface="Times New Roman"/>
                        </a:rPr>
                        <a:t>Xception</a:t>
                      </a:r>
                      <a:endParaRPr b="1" sz="1600">
                        <a:latin typeface="Times New Roman"/>
                        <a:ea typeface="Times New Roman"/>
                        <a:cs typeface="Times New Roman"/>
                        <a:sym typeface="Times New Roman"/>
                      </a:endParaRPr>
                    </a:p>
                  </a:txBody>
                  <a:tcPr marT="91425" marB="91425" marR="91425" marL="91425">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10</a:t>
                      </a:r>
                      <a:endParaRPr b="1" sz="16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.8440</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.03052</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.00965</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r>
              <a:tr h="568125">
                <a:tc vMerge="1"/>
                <a:tc>
                  <a:txBody>
                    <a:bodyPr/>
                    <a:lstStyle/>
                    <a:p>
                      <a:pPr indent="0" lvl="0" marL="38100" marR="38100" rtl="0" algn="l">
                        <a:lnSpc>
                          <a:spcPct val="145454"/>
                        </a:lnSpc>
                        <a:spcBef>
                          <a:spcPts val="0"/>
                        </a:spcBef>
                        <a:spcAft>
                          <a:spcPts val="0"/>
                        </a:spcAft>
                        <a:buNone/>
                      </a:pPr>
                      <a:r>
                        <a:rPr b="1" lang="en-US" sz="1600">
                          <a:latin typeface="Times New Roman"/>
                          <a:ea typeface="Times New Roman"/>
                          <a:cs typeface="Times New Roman"/>
                          <a:sym typeface="Times New Roman"/>
                        </a:rPr>
                        <a:t>Resnet50</a:t>
                      </a:r>
                      <a:endParaRPr b="1" sz="1600">
                        <a:latin typeface="Times New Roman"/>
                        <a:ea typeface="Times New Roman"/>
                        <a:cs typeface="Times New Roman"/>
                        <a:sym typeface="Times New Roman"/>
                      </a:endParaRPr>
                    </a:p>
                  </a:txBody>
                  <a:tcPr marT="91425" marB="91425" marR="91425" marL="91425">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10</a:t>
                      </a:r>
                      <a:endParaRPr b="1" sz="16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.4980</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.03206</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.01014</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r>
            </a:tbl>
          </a:graphicData>
        </a:graphic>
      </p:graphicFrame>
      <p:pic>
        <p:nvPicPr>
          <p:cNvPr id="132" name="Google Shape;132;p1"/>
          <p:cNvPicPr preferRelativeResize="0"/>
          <p:nvPr/>
        </p:nvPicPr>
        <p:blipFill>
          <a:blip r:embed="rId13">
            <a:alphaModFix/>
          </a:blip>
          <a:stretch>
            <a:fillRect/>
          </a:stretch>
        </p:blipFill>
        <p:spPr>
          <a:xfrm>
            <a:off x="17117175" y="10782200"/>
            <a:ext cx="3627976" cy="2192875"/>
          </a:xfrm>
          <a:prstGeom prst="rect">
            <a:avLst/>
          </a:prstGeom>
          <a:noFill/>
          <a:ln>
            <a:noFill/>
          </a:ln>
        </p:spPr>
      </p:pic>
      <p:graphicFrame>
        <p:nvGraphicFramePr>
          <p:cNvPr id="133" name="Google Shape;133;p1"/>
          <p:cNvGraphicFramePr/>
          <p:nvPr/>
        </p:nvGraphicFramePr>
        <p:xfrm>
          <a:off x="15444763" y="16440250"/>
          <a:ext cx="3000000" cy="3000000"/>
        </p:xfrm>
        <a:graphic>
          <a:graphicData uri="http://schemas.openxmlformats.org/drawingml/2006/table">
            <a:tbl>
              <a:tblPr>
                <a:noFill/>
                <a:tableStyleId>{589ECE98-226B-4E22-8165-AD286502AA0E}</a:tableStyleId>
              </a:tblPr>
              <a:tblGrid>
                <a:gridCol w="561975"/>
                <a:gridCol w="771525"/>
                <a:gridCol w="457200"/>
                <a:gridCol w="447675"/>
                <a:gridCol w="438150"/>
                <a:gridCol w="438150"/>
                <a:gridCol w="476250"/>
                <a:gridCol w="609600"/>
                <a:gridCol w="609600"/>
                <a:gridCol w="504825"/>
                <a:gridCol w="514350"/>
                <a:gridCol w="47625"/>
              </a:tblGrid>
              <a:tr h="238125">
                <a:tc gridSpan="1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Independent Samples Test</a:t>
                      </a:r>
                      <a:endParaRPr b="1" sz="900">
                        <a:latin typeface="Times New Roman"/>
                        <a:ea typeface="Times New Roman"/>
                        <a:cs typeface="Times New Roman"/>
                        <a:sym typeface="Times New Roman"/>
                      </a:endParaRPr>
                    </a:p>
                  </a:txBody>
                  <a:tcPr marT="91425" marB="91425" marR="91425" marL="91425">
                    <a:lnB cap="flat" cmpd="sng" w="25400">
                      <a:solidFill>
                        <a:srgbClr val="000000"/>
                      </a:solidFill>
                      <a:prstDash val="solid"/>
                      <a:round/>
                      <a:headEnd len="sm" w="sm" type="none"/>
                      <a:tailEnd len="sm" w="sm" type="none"/>
                    </a:lnB>
                    <a:solidFill>
                      <a:srgbClr val="FFCFE7"/>
                    </a:solidFill>
                  </a:tcPr>
                </a:tc>
                <a:tc hMerge="1"/>
                <a:tc hMerge="1"/>
                <a:tc hMerge="1"/>
                <a:tc hMerge="1"/>
                <a:tc hMerge="1"/>
                <a:tc hMerge="1"/>
                <a:tc hMerge="1"/>
                <a:tc hMerge="1"/>
                <a:tc hMerge="1"/>
                <a:tc hMerge="1"/>
                <a:tc hMerge="1"/>
              </a:tr>
              <a:tr h="628650">
                <a:tc gridSpan="2" rowSpan="3">
                  <a:txBody>
                    <a:bodyPr/>
                    <a:lstStyle/>
                    <a:p>
                      <a:pPr indent="0" lvl="0" marL="0" rtl="0" algn="l">
                        <a:lnSpc>
                          <a:spcPct val="115000"/>
                        </a:lnSpc>
                        <a:spcBef>
                          <a:spcPts val="1200"/>
                        </a:spcBef>
                        <a:spcAft>
                          <a:spcPts val="0"/>
                        </a:spcAft>
                        <a:buNone/>
                      </a:pPr>
                      <a:r>
                        <a:rPr b="1" lang="en-US"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rowSpan="3" hMerge="1"/>
                <a:tc grid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Levene's Test for Equality of Variances</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hMerge="1"/>
                <a:tc gridSpan="8">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t-test for Equality of Means</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hMerge="1"/>
                <a:tc hMerge="1"/>
                <a:tc hMerge="1"/>
                <a:tc hMerge="1"/>
                <a:tc hMerge="1"/>
                <a:tc hMerge="1"/>
                <a:tc hMerge="1"/>
              </a:tr>
              <a:tr h="619125">
                <a:tc gridSpan="2" vMerge="1"/>
                <a:tc hMerge="1" vMerge="1"/>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F</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Sig.</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t</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df</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Sig. (2-tailed)</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Mean Difference</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Std. Error Difference</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grid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95% Confidence Interval of the Difference</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hMerge="1"/>
                <a:tc>
                  <a:txBody>
                    <a:bodyPr/>
                    <a:lstStyle/>
                    <a:p>
                      <a:pPr indent="0" lvl="0" marL="0" rtl="0" algn="l">
                        <a:lnSpc>
                          <a:spcPct val="115000"/>
                        </a:lnSpc>
                        <a:spcBef>
                          <a:spcPts val="1200"/>
                        </a:spcBef>
                        <a:spcAft>
                          <a:spcPts val="1200"/>
                        </a:spcAft>
                        <a:buNone/>
                      </a:pPr>
                      <a:r>
                        <a:rPr b="1" lang="en-US"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FFCFE7"/>
                    </a:solidFill>
                  </a:tcPr>
                </a:tc>
              </a:tr>
              <a:tr h="219075">
                <a:tc gridSpan="2" vMerge="1"/>
                <a:tc hMerge="1" vMerge="1"/>
                <a:tc vMerge="1"/>
                <a:tc vMerge="1"/>
                <a:tc vMerge="1"/>
                <a:tc vMerge="1"/>
                <a:tc vMerge="1"/>
                <a:tc vMerge="1"/>
                <a:tc vMerge="1"/>
                <a:tc>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Lower</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Upper</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0" rtl="0" algn="l">
                        <a:lnSpc>
                          <a:spcPct val="115000"/>
                        </a:lnSpc>
                        <a:spcBef>
                          <a:spcPts val="1200"/>
                        </a:spcBef>
                        <a:spcAft>
                          <a:spcPts val="1200"/>
                        </a:spcAft>
                        <a:buNone/>
                      </a:pPr>
                      <a:r>
                        <a:rPr b="1" lang="en-US"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solidFill>
                      <a:srgbClr val="FFCFE7"/>
                    </a:solidFill>
                  </a:tcPr>
                </a:tc>
              </a:tr>
              <a:tr h="619125">
                <a:tc rowSpan="2">
                  <a:txBody>
                    <a:bodyPr/>
                    <a:lstStyle/>
                    <a:p>
                      <a:pPr indent="0" lvl="0" marL="38100" marR="38100" rtl="0" algn="l">
                        <a:lnSpc>
                          <a:spcPct val="145454"/>
                        </a:lnSpc>
                        <a:spcBef>
                          <a:spcPts val="0"/>
                        </a:spcBef>
                        <a:spcAft>
                          <a:spcPts val="0"/>
                        </a:spcAft>
                        <a:buNone/>
                      </a:pPr>
                      <a:r>
                        <a:rPr b="1" lang="en-US" sz="900">
                          <a:latin typeface="Times New Roman"/>
                          <a:ea typeface="Times New Roman"/>
                          <a:cs typeface="Times New Roman"/>
                          <a:sym typeface="Times New Roman"/>
                        </a:rPr>
                        <a:t>Accuracy</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l">
                        <a:lnSpc>
                          <a:spcPct val="145454"/>
                        </a:lnSpc>
                        <a:spcBef>
                          <a:spcPts val="0"/>
                        </a:spcBef>
                        <a:spcAft>
                          <a:spcPts val="0"/>
                        </a:spcAft>
                        <a:buNone/>
                      </a:pPr>
                      <a:r>
                        <a:rPr b="1" lang="en-US" sz="900">
                          <a:latin typeface="Times New Roman"/>
                          <a:ea typeface="Times New Roman"/>
                          <a:cs typeface="Times New Roman"/>
                          <a:sym typeface="Times New Roman"/>
                        </a:rPr>
                        <a:t>Equal variances assumed</a:t>
                      </a:r>
                      <a:endParaRPr b="1" sz="900">
                        <a:latin typeface="Times New Roman"/>
                        <a:ea typeface="Times New Roman"/>
                        <a:cs typeface="Times New Roman"/>
                        <a:sym typeface="Times New Roman"/>
                      </a:endParaRPr>
                    </a:p>
                  </a:txBody>
                  <a:tcPr marT="91425" marB="91425" marR="91425" marL="91425">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.018</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.894</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24.720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18</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.000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.34600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.01400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.31659</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.37541</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0" rtl="0" algn="l">
                        <a:lnSpc>
                          <a:spcPct val="115000"/>
                        </a:lnSpc>
                        <a:spcBef>
                          <a:spcPts val="1200"/>
                        </a:spcBef>
                        <a:spcAft>
                          <a:spcPts val="1200"/>
                        </a:spcAft>
                        <a:buNone/>
                      </a:pPr>
                      <a:r>
                        <a:rPr b="1" lang="en-US"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solidFill>
                      <a:srgbClr val="FFCFE7"/>
                    </a:solidFill>
                  </a:tcPr>
                </a:tc>
              </a:tr>
              <a:tr h="619125">
                <a:tc vMerge="1"/>
                <a:tc>
                  <a:txBody>
                    <a:bodyPr/>
                    <a:lstStyle/>
                    <a:p>
                      <a:pPr indent="0" lvl="0" marL="38100" marR="38100" rtl="0" algn="l">
                        <a:lnSpc>
                          <a:spcPct val="145454"/>
                        </a:lnSpc>
                        <a:spcBef>
                          <a:spcPts val="0"/>
                        </a:spcBef>
                        <a:spcAft>
                          <a:spcPts val="0"/>
                        </a:spcAft>
                        <a:buNone/>
                      </a:pPr>
                      <a:r>
                        <a:rPr b="1" lang="en-US" sz="900">
                          <a:latin typeface="Times New Roman"/>
                          <a:ea typeface="Times New Roman"/>
                          <a:cs typeface="Times New Roman"/>
                          <a:sym typeface="Times New Roman"/>
                        </a:rPr>
                        <a:t>Equal variances not assumed</a:t>
                      </a:r>
                      <a:endParaRPr b="1" sz="900">
                        <a:latin typeface="Times New Roman"/>
                        <a:ea typeface="Times New Roman"/>
                        <a:cs typeface="Times New Roman"/>
                        <a:sym typeface="Times New Roman"/>
                      </a:endParaRPr>
                    </a:p>
                  </a:txBody>
                  <a:tcPr marT="91425" marB="91425" marR="91425" marL="91425">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0" rtl="0" algn="l">
                        <a:lnSpc>
                          <a:spcPct val="115000"/>
                        </a:lnSpc>
                        <a:spcBef>
                          <a:spcPts val="1200"/>
                        </a:spcBef>
                        <a:spcAft>
                          <a:spcPts val="0"/>
                        </a:spcAft>
                        <a:buNone/>
                      </a:pPr>
                      <a:r>
                        <a:rPr b="1" lang="en-US"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0" rtl="0" algn="l">
                        <a:lnSpc>
                          <a:spcPct val="115000"/>
                        </a:lnSpc>
                        <a:spcBef>
                          <a:spcPts val="1200"/>
                        </a:spcBef>
                        <a:spcAft>
                          <a:spcPts val="0"/>
                        </a:spcAft>
                        <a:buNone/>
                      </a:pPr>
                      <a:r>
                        <a:rPr b="1" lang="en-US"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24.720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17.956</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.000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.34600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.01400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.31659</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.37541</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0" rtl="0" algn="l">
                        <a:lnSpc>
                          <a:spcPct val="115000"/>
                        </a:lnSpc>
                        <a:spcBef>
                          <a:spcPts val="1200"/>
                        </a:spcBef>
                        <a:spcAft>
                          <a:spcPts val="1200"/>
                        </a:spcAft>
                        <a:buNone/>
                      </a:pPr>
                      <a:r>
                        <a:rPr b="1" lang="en-US"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solidFill>
                      <a:srgbClr val="FFCFE7"/>
                    </a:solidFill>
                  </a:tcPr>
                </a:tc>
              </a:tr>
            </a:tbl>
          </a:graphicData>
        </a:graphic>
      </p:graphicFrame>
      <p:sp>
        <p:nvSpPr>
          <p:cNvPr id="134" name="Google Shape;134;p1"/>
          <p:cNvSpPr txBox="1"/>
          <p:nvPr/>
        </p:nvSpPr>
        <p:spPr>
          <a:xfrm>
            <a:off x="7222424" y="19914400"/>
            <a:ext cx="7141500" cy="42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90">
                <a:solidFill>
                  <a:schemeClr val="dk1"/>
                </a:solidFill>
                <a:latin typeface="Times New Roman"/>
                <a:ea typeface="Times New Roman"/>
                <a:cs typeface="Times New Roman"/>
                <a:sym typeface="Times New Roman"/>
              </a:rPr>
              <a:t>               </a:t>
            </a:r>
            <a:r>
              <a:rPr b="1" lang="en-US" sz="2189">
                <a:solidFill>
                  <a:schemeClr val="dk1"/>
                </a:solidFill>
                <a:latin typeface="Times New Roman"/>
                <a:ea typeface="Times New Roman"/>
                <a:cs typeface="Times New Roman"/>
                <a:sym typeface="Times New Roman"/>
              </a:rPr>
              <a:t> Statistical Analysis of Xception  and Resnet50 </a:t>
            </a:r>
            <a:endParaRPr/>
          </a:p>
        </p:txBody>
      </p:sp>
      <p:sp>
        <p:nvSpPr>
          <p:cNvPr id="135" name="Google Shape;135;p1"/>
          <p:cNvSpPr/>
          <p:nvPr/>
        </p:nvSpPr>
        <p:spPr>
          <a:xfrm>
            <a:off x="12533290" y="12000530"/>
            <a:ext cx="504300" cy="5898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36" name="Google Shape;136;p1"/>
          <p:cNvSpPr/>
          <p:nvPr/>
        </p:nvSpPr>
        <p:spPr>
          <a:xfrm rot="10800000">
            <a:off x="10125215" y="14153805"/>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37" name="Google Shape;137;p1"/>
          <p:cNvSpPr/>
          <p:nvPr/>
        </p:nvSpPr>
        <p:spPr>
          <a:xfrm>
            <a:off x="7460776" y="13749475"/>
            <a:ext cx="2397900" cy="18129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250">
                <a:solidFill>
                  <a:schemeClr val="dk1"/>
                </a:solidFill>
                <a:latin typeface="Times New Roman"/>
                <a:ea typeface="Times New Roman"/>
                <a:cs typeface="Times New Roman"/>
                <a:sym typeface="Times New Roman"/>
              </a:rPr>
              <a:t>Comparison of the accuracies of both algorithms</a:t>
            </a:r>
            <a:endParaRPr b="1" sz="2250">
              <a:solidFill>
                <a:schemeClr val="dk1"/>
              </a:solidFill>
              <a:latin typeface="Times New Roman"/>
              <a:ea typeface="Times New Roman"/>
              <a:cs typeface="Times New Roman"/>
              <a:sym typeface="Times New Roman"/>
            </a:endParaRPr>
          </a:p>
        </p:txBody>
      </p:sp>
      <p:sp>
        <p:nvSpPr>
          <p:cNvPr id="138" name="Google Shape;138;p1"/>
          <p:cNvSpPr txBox="1"/>
          <p:nvPr/>
        </p:nvSpPr>
        <p:spPr>
          <a:xfrm>
            <a:off x="18039050" y="15194025"/>
            <a:ext cx="2133600" cy="39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900"/>
              <a:buFont typeface="Calibri"/>
              <a:buNone/>
            </a:pPr>
            <a:r>
              <a:rPr b="1" lang="en-US" sz="19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 Classification</a:t>
            </a:r>
            <a:endParaRPr b="1" sz="2000">
              <a:solidFill>
                <a:srgbClr val="000000"/>
              </a:solidFill>
              <a:latin typeface="Times New Roman"/>
              <a:ea typeface="Times New Roman"/>
              <a:cs typeface="Times New Roman"/>
              <a:sym typeface="Times New Roman"/>
            </a:endParaRPr>
          </a:p>
        </p:txBody>
      </p:sp>
      <p:sp>
        <p:nvSpPr>
          <p:cNvPr id="139" name="Google Shape;139;p1"/>
          <p:cNvSpPr/>
          <p:nvPr/>
        </p:nvSpPr>
        <p:spPr>
          <a:xfrm>
            <a:off x="3557888" y="13792162"/>
            <a:ext cx="2540100" cy="1652700"/>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250">
                <a:solidFill>
                  <a:schemeClr val="dk1"/>
                </a:solidFill>
                <a:latin typeface="Times New Roman"/>
                <a:ea typeface="Times New Roman"/>
                <a:cs typeface="Times New Roman"/>
                <a:sym typeface="Times New Roman"/>
              </a:rPr>
              <a:t>Comparison in  graphical model  using SPSS software</a:t>
            </a:r>
            <a:endParaRPr b="1" sz="2250">
              <a:solidFill>
                <a:schemeClr val="dk1"/>
              </a:solidFill>
              <a:latin typeface="Times New Roman"/>
              <a:ea typeface="Times New Roman"/>
              <a:cs typeface="Times New Roman"/>
              <a:sym typeface="Times New Roman"/>
            </a:endParaRPr>
          </a:p>
        </p:txBody>
      </p:sp>
      <p:sp>
        <p:nvSpPr>
          <p:cNvPr id="140" name="Google Shape;140;p1"/>
          <p:cNvSpPr/>
          <p:nvPr/>
        </p:nvSpPr>
        <p:spPr>
          <a:xfrm rot="10800000">
            <a:off x="2725965" y="14362642"/>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41" name="Google Shape;141;p1"/>
          <p:cNvSpPr/>
          <p:nvPr/>
        </p:nvSpPr>
        <p:spPr>
          <a:xfrm>
            <a:off x="458125" y="14173938"/>
            <a:ext cx="1693200" cy="987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250">
                <a:solidFill>
                  <a:schemeClr val="dk1"/>
                </a:solidFill>
                <a:latin typeface="Times New Roman"/>
                <a:ea typeface="Times New Roman"/>
                <a:cs typeface="Times New Roman"/>
                <a:sym typeface="Times New Roman"/>
              </a:rPr>
              <a:t>      END</a:t>
            </a:r>
            <a:endParaRPr b="1" sz="2250">
              <a:solidFill>
                <a:schemeClr val="dk1"/>
              </a:solidFill>
              <a:latin typeface="Times New Roman"/>
              <a:ea typeface="Times New Roman"/>
              <a:cs typeface="Times New Roman"/>
              <a:sym typeface="Times New Roman"/>
            </a:endParaRPr>
          </a:p>
        </p:txBody>
      </p:sp>
      <p:sp>
        <p:nvSpPr>
          <p:cNvPr id="142" name="Google Shape;142;p1"/>
          <p:cNvSpPr/>
          <p:nvPr/>
        </p:nvSpPr>
        <p:spPr>
          <a:xfrm rot="10800000">
            <a:off x="6425590" y="14313405"/>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2023-04-19T08:35:00Z</dcterms:created>
  <dc:creator>Ganesh Moorthy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