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1.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Lst>
  <p:sldSz cy="32759650" cx="21599525"/>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18">
          <p15:clr>
            <a:srgbClr val="A4A3A4"/>
          </p15:clr>
        </p15:guide>
        <p15:guide id="2" pos="6761">
          <p15:clr>
            <a:srgbClr val="A4A3A4"/>
          </p15:clr>
        </p15:guide>
      </p15:sldGuideLst>
    </p:ext>
    <p:ext uri="GoogleSlidesCustomDataVersion2">
      <go:slidesCustomData xmlns:go="http://customooxmlschemas.google.com/" r:id="rId8" roundtripDataSignature="AMtx7miqQfrTC2ksPEOyGIN/31yVmfoT+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9E710DC-B4FC-402E-9E51-44CD323B33D1}">
  <a:tblStyle styleId="{B9E710DC-B4FC-402E-9E51-44CD323B33D1}"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18" orient="horz"/>
        <p:guide pos="6761"/>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
          <p:cNvSpPr txBox="1"/>
          <p:nvPr>
            <p:ph type="ctrTitle"/>
          </p:nvPr>
        </p:nvSpPr>
        <p:spPr>
          <a:xfrm>
            <a:off x="1619965" y="5361362"/>
            <a:ext cx="18359596" cy="11405211"/>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
          <p:cNvSpPr txBox="1"/>
          <p:nvPr>
            <p:ph idx="1" type="subTitle"/>
          </p:nvPr>
        </p:nvSpPr>
        <p:spPr>
          <a:xfrm>
            <a:off x="2699941" y="17206402"/>
            <a:ext cx="16199644" cy="790933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2362"/>
              </a:spcBef>
              <a:spcAft>
                <a:spcPts val="0"/>
              </a:spcAft>
              <a:buClr>
                <a:schemeClr val="dk1"/>
              </a:buClr>
              <a:buSzPts val="5669"/>
              <a:buNone/>
              <a:defRPr sz="5669"/>
            </a:lvl1pPr>
            <a:lvl2pPr lvl="1" algn="ctr">
              <a:lnSpc>
                <a:spcPct val="90000"/>
              </a:lnSpc>
              <a:spcBef>
                <a:spcPts val="1181"/>
              </a:spcBef>
              <a:spcAft>
                <a:spcPts val="0"/>
              </a:spcAft>
              <a:buClr>
                <a:schemeClr val="dk1"/>
              </a:buClr>
              <a:buSzPts val="4724"/>
              <a:buNone/>
              <a:defRPr sz="4724"/>
            </a:lvl2pPr>
            <a:lvl3pPr lvl="2" algn="ctr">
              <a:lnSpc>
                <a:spcPct val="90000"/>
              </a:lnSpc>
              <a:spcBef>
                <a:spcPts val="1181"/>
              </a:spcBef>
              <a:spcAft>
                <a:spcPts val="0"/>
              </a:spcAft>
              <a:buClr>
                <a:schemeClr val="dk1"/>
              </a:buClr>
              <a:buSzPts val="4252"/>
              <a:buNone/>
              <a:defRPr sz="4252"/>
            </a:lvl3pPr>
            <a:lvl4pPr lvl="3" algn="ctr">
              <a:lnSpc>
                <a:spcPct val="90000"/>
              </a:lnSpc>
              <a:spcBef>
                <a:spcPts val="1181"/>
              </a:spcBef>
              <a:spcAft>
                <a:spcPts val="0"/>
              </a:spcAft>
              <a:buClr>
                <a:schemeClr val="dk1"/>
              </a:buClr>
              <a:buSzPts val="3780"/>
              <a:buNone/>
              <a:defRPr sz="3780"/>
            </a:lvl4pPr>
            <a:lvl5pPr lvl="4" algn="ctr">
              <a:lnSpc>
                <a:spcPct val="90000"/>
              </a:lnSpc>
              <a:spcBef>
                <a:spcPts val="1181"/>
              </a:spcBef>
              <a:spcAft>
                <a:spcPts val="0"/>
              </a:spcAft>
              <a:buClr>
                <a:schemeClr val="dk1"/>
              </a:buClr>
              <a:buSzPts val="3780"/>
              <a:buNone/>
              <a:defRPr sz="3780"/>
            </a:lvl5pPr>
            <a:lvl6pPr lvl="5" algn="ctr">
              <a:lnSpc>
                <a:spcPct val="90000"/>
              </a:lnSpc>
              <a:spcBef>
                <a:spcPts val="1181"/>
              </a:spcBef>
              <a:spcAft>
                <a:spcPts val="0"/>
              </a:spcAft>
              <a:buClr>
                <a:schemeClr val="dk1"/>
              </a:buClr>
              <a:buSzPts val="3780"/>
              <a:buNone/>
              <a:defRPr sz="3780"/>
            </a:lvl6pPr>
            <a:lvl7pPr lvl="6" algn="ctr">
              <a:lnSpc>
                <a:spcPct val="90000"/>
              </a:lnSpc>
              <a:spcBef>
                <a:spcPts val="1181"/>
              </a:spcBef>
              <a:spcAft>
                <a:spcPts val="0"/>
              </a:spcAft>
              <a:buClr>
                <a:schemeClr val="dk1"/>
              </a:buClr>
              <a:buSzPts val="3780"/>
              <a:buNone/>
              <a:defRPr sz="3780"/>
            </a:lvl7pPr>
            <a:lvl8pPr lvl="7" algn="ctr">
              <a:lnSpc>
                <a:spcPct val="90000"/>
              </a:lnSpc>
              <a:spcBef>
                <a:spcPts val="1181"/>
              </a:spcBef>
              <a:spcAft>
                <a:spcPts val="0"/>
              </a:spcAft>
              <a:buClr>
                <a:schemeClr val="dk1"/>
              </a:buClr>
              <a:buSzPts val="3780"/>
              <a:buNone/>
              <a:defRPr sz="3780"/>
            </a:lvl8pPr>
            <a:lvl9pPr lvl="8" algn="ctr">
              <a:lnSpc>
                <a:spcPct val="90000"/>
              </a:lnSpc>
              <a:spcBef>
                <a:spcPts val="1181"/>
              </a:spcBef>
              <a:spcAft>
                <a:spcPts val="0"/>
              </a:spcAft>
              <a:buClr>
                <a:schemeClr val="dk1"/>
              </a:buClr>
              <a:buSzPts val="3780"/>
              <a:buNone/>
              <a:defRPr sz="3780"/>
            </a:lvl9pPr>
          </a:lstStyle>
          <a:p/>
        </p:txBody>
      </p:sp>
      <p:sp>
        <p:nvSpPr>
          <p:cNvPr id="14" name="Google Shape;14;p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txBox="1"/>
          <p:nvPr>
            <p:ph idx="1" type="body"/>
          </p:nvPr>
        </p:nvSpPr>
        <p:spPr>
          <a:xfrm rot="5400000">
            <a:off x="406914" y="9798794"/>
            <a:ext cx="20785697" cy="1862959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1" name="Google Shape;71;p1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3"/>
          <p:cNvSpPr txBox="1"/>
          <p:nvPr>
            <p:ph type="title"/>
          </p:nvPr>
        </p:nvSpPr>
        <p:spPr>
          <a:xfrm rot="5400000">
            <a:off x="3904716" y="13296594"/>
            <a:ext cx="27762289" cy="465739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3"/>
          <p:cNvSpPr txBox="1"/>
          <p:nvPr>
            <p:ph idx="1" type="body"/>
          </p:nvPr>
        </p:nvSpPr>
        <p:spPr>
          <a:xfrm rot="5400000">
            <a:off x="-5545077" y="8774193"/>
            <a:ext cx="27762289" cy="137021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77" name="Google Shape;77;p13"/>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3"/>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4"/>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20" name="Google Shape;20;p4"/>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5"/>
          <p:cNvSpPr txBox="1"/>
          <p:nvPr>
            <p:ph type="title"/>
          </p:nvPr>
        </p:nvSpPr>
        <p:spPr>
          <a:xfrm>
            <a:off x="1473719" y="8167172"/>
            <a:ext cx="18629590" cy="1362710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4173"/>
              <a:buFont typeface="Calibri"/>
              <a:buNone/>
              <a:defRPr sz="14173"/>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5"/>
          <p:cNvSpPr txBox="1"/>
          <p:nvPr>
            <p:ph idx="1" type="body"/>
          </p:nvPr>
        </p:nvSpPr>
        <p:spPr>
          <a:xfrm>
            <a:off x="1473719" y="21923192"/>
            <a:ext cx="18629590" cy="716617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sz="5669">
                <a:solidFill>
                  <a:schemeClr val="dk1"/>
                </a:solidFill>
              </a:defRPr>
            </a:lvl1pPr>
            <a:lvl2pPr indent="-228600" lvl="1" marL="914400" algn="l">
              <a:lnSpc>
                <a:spcPct val="90000"/>
              </a:lnSpc>
              <a:spcBef>
                <a:spcPts val="1181"/>
              </a:spcBef>
              <a:spcAft>
                <a:spcPts val="0"/>
              </a:spcAft>
              <a:buClr>
                <a:srgbClr val="888888"/>
              </a:buClr>
              <a:buSzPts val="4724"/>
              <a:buNone/>
              <a:defRPr sz="4724">
                <a:solidFill>
                  <a:srgbClr val="888888"/>
                </a:solidFill>
              </a:defRPr>
            </a:lvl2pPr>
            <a:lvl3pPr indent="-228600" lvl="2" marL="1371600" algn="l">
              <a:lnSpc>
                <a:spcPct val="90000"/>
              </a:lnSpc>
              <a:spcBef>
                <a:spcPts val="1181"/>
              </a:spcBef>
              <a:spcAft>
                <a:spcPts val="0"/>
              </a:spcAft>
              <a:buClr>
                <a:srgbClr val="888888"/>
              </a:buClr>
              <a:buSzPts val="4252"/>
              <a:buNone/>
              <a:defRPr sz="4252">
                <a:solidFill>
                  <a:srgbClr val="888888"/>
                </a:solidFill>
              </a:defRPr>
            </a:lvl3pPr>
            <a:lvl4pPr indent="-228600" lvl="3" marL="1828800" algn="l">
              <a:lnSpc>
                <a:spcPct val="90000"/>
              </a:lnSpc>
              <a:spcBef>
                <a:spcPts val="1181"/>
              </a:spcBef>
              <a:spcAft>
                <a:spcPts val="0"/>
              </a:spcAft>
              <a:buClr>
                <a:srgbClr val="888888"/>
              </a:buClr>
              <a:buSzPts val="3780"/>
              <a:buNone/>
              <a:defRPr sz="3780">
                <a:solidFill>
                  <a:srgbClr val="888888"/>
                </a:solidFill>
              </a:defRPr>
            </a:lvl4pPr>
            <a:lvl5pPr indent="-228600" lvl="4" marL="2286000" algn="l">
              <a:lnSpc>
                <a:spcPct val="90000"/>
              </a:lnSpc>
              <a:spcBef>
                <a:spcPts val="1181"/>
              </a:spcBef>
              <a:spcAft>
                <a:spcPts val="0"/>
              </a:spcAft>
              <a:buClr>
                <a:srgbClr val="888888"/>
              </a:buClr>
              <a:buSzPts val="3780"/>
              <a:buNone/>
              <a:defRPr sz="3780">
                <a:solidFill>
                  <a:srgbClr val="888888"/>
                </a:solidFill>
              </a:defRPr>
            </a:lvl5pPr>
            <a:lvl6pPr indent="-228600" lvl="5" marL="2743200" algn="l">
              <a:lnSpc>
                <a:spcPct val="90000"/>
              </a:lnSpc>
              <a:spcBef>
                <a:spcPts val="1181"/>
              </a:spcBef>
              <a:spcAft>
                <a:spcPts val="0"/>
              </a:spcAft>
              <a:buClr>
                <a:srgbClr val="888888"/>
              </a:buClr>
              <a:buSzPts val="3780"/>
              <a:buNone/>
              <a:defRPr sz="3780">
                <a:solidFill>
                  <a:srgbClr val="888888"/>
                </a:solidFill>
              </a:defRPr>
            </a:lvl6pPr>
            <a:lvl7pPr indent="-228600" lvl="6" marL="3200400" algn="l">
              <a:lnSpc>
                <a:spcPct val="90000"/>
              </a:lnSpc>
              <a:spcBef>
                <a:spcPts val="1181"/>
              </a:spcBef>
              <a:spcAft>
                <a:spcPts val="0"/>
              </a:spcAft>
              <a:buClr>
                <a:srgbClr val="888888"/>
              </a:buClr>
              <a:buSzPts val="3780"/>
              <a:buNone/>
              <a:defRPr sz="3780">
                <a:solidFill>
                  <a:srgbClr val="888888"/>
                </a:solidFill>
              </a:defRPr>
            </a:lvl7pPr>
            <a:lvl8pPr indent="-228600" lvl="7" marL="3657600" algn="l">
              <a:lnSpc>
                <a:spcPct val="90000"/>
              </a:lnSpc>
              <a:spcBef>
                <a:spcPts val="1181"/>
              </a:spcBef>
              <a:spcAft>
                <a:spcPts val="0"/>
              </a:spcAft>
              <a:buClr>
                <a:srgbClr val="888888"/>
              </a:buClr>
              <a:buSzPts val="3780"/>
              <a:buNone/>
              <a:defRPr sz="3780">
                <a:solidFill>
                  <a:srgbClr val="888888"/>
                </a:solidFill>
              </a:defRPr>
            </a:lvl8pPr>
            <a:lvl9pPr indent="-228600" lvl="8" marL="4114800" algn="l">
              <a:lnSpc>
                <a:spcPct val="90000"/>
              </a:lnSpc>
              <a:spcBef>
                <a:spcPts val="1181"/>
              </a:spcBef>
              <a:spcAft>
                <a:spcPts val="0"/>
              </a:spcAft>
              <a:buClr>
                <a:srgbClr val="888888"/>
              </a:buClr>
              <a:buSzPts val="3780"/>
              <a:buNone/>
              <a:defRPr sz="3780">
                <a:solidFill>
                  <a:srgbClr val="888888"/>
                </a:solidFill>
              </a:defRPr>
            </a:lvl9pPr>
          </a:lstStyle>
          <a:p/>
        </p:txBody>
      </p:sp>
      <p:sp>
        <p:nvSpPr>
          <p:cNvPr id="26" name="Google Shape;26;p5"/>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5"/>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6"/>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6"/>
          <p:cNvSpPr txBox="1"/>
          <p:nvPr>
            <p:ph idx="1" type="body"/>
          </p:nvPr>
        </p:nvSpPr>
        <p:spPr>
          <a:xfrm>
            <a:off x="1484967"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2" name="Google Shape;32;p6"/>
          <p:cNvSpPr txBox="1"/>
          <p:nvPr>
            <p:ph idx="2" type="body"/>
          </p:nvPr>
        </p:nvSpPr>
        <p:spPr>
          <a:xfrm>
            <a:off x="10934760" y="8720740"/>
            <a:ext cx="9179798" cy="2078569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33" name="Google Shape;33;p6"/>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7"/>
          <p:cNvSpPr txBox="1"/>
          <p:nvPr>
            <p:ph type="title"/>
          </p:nvPr>
        </p:nvSpPr>
        <p:spPr>
          <a:xfrm>
            <a:off x="1487781"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1487783" y="8030666"/>
            <a:ext cx="9137610"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39" name="Google Shape;39;p7"/>
          <p:cNvSpPr txBox="1"/>
          <p:nvPr>
            <p:ph idx="2" type="body"/>
          </p:nvPr>
        </p:nvSpPr>
        <p:spPr>
          <a:xfrm>
            <a:off x="1487783" y="11966372"/>
            <a:ext cx="9137610"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0" name="Google Shape;40;p7"/>
          <p:cNvSpPr txBox="1"/>
          <p:nvPr>
            <p:ph idx="3" type="body"/>
          </p:nvPr>
        </p:nvSpPr>
        <p:spPr>
          <a:xfrm>
            <a:off x="10934761" y="8030666"/>
            <a:ext cx="9182611" cy="3935706"/>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5669"/>
              <a:buNone/>
              <a:defRPr b="1" sz="5669"/>
            </a:lvl1pPr>
            <a:lvl2pPr indent="-228600" lvl="1" marL="914400" algn="l">
              <a:lnSpc>
                <a:spcPct val="90000"/>
              </a:lnSpc>
              <a:spcBef>
                <a:spcPts val="1181"/>
              </a:spcBef>
              <a:spcAft>
                <a:spcPts val="0"/>
              </a:spcAft>
              <a:buClr>
                <a:schemeClr val="dk1"/>
              </a:buClr>
              <a:buSzPts val="4724"/>
              <a:buNone/>
              <a:defRPr b="1" sz="4724"/>
            </a:lvl2pPr>
            <a:lvl3pPr indent="-228600" lvl="2" marL="1371600" algn="l">
              <a:lnSpc>
                <a:spcPct val="90000"/>
              </a:lnSpc>
              <a:spcBef>
                <a:spcPts val="1181"/>
              </a:spcBef>
              <a:spcAft>
                <a:spcPts val="0"/>
              </a:spcAft>
              <a:buClr>
                <a:schemeClr val="dk1"/>
              </a:buClr>
              <a:buSzPts val="4252"/>
              <a:buNone/>
              <a:defRPr b="1" sz="4252"/>
            </a:lvl3pPr>
            <a:lvl4pPr indent="-228600" lvl="3" marL="1828800" algn="l">
              <a:lnSpc>
                <a:spcPct val="90000"/>
              </a:lnSpc>
              <a:spcBef>
                <a:spcPts val="1181"/>
              </a:spcBef>
              <a:spcAft>
                <a:spcPts val="0"/>
              </a:spcAft>
              <a:buClr>
                <a:schemeClr val="dk1"/>
              </a:buClr>
              <a:buSzPts val="3780"/>
              <a:buNone/>
              <a:defRPr b="1" sz="3780"/>
            </a:lvl4pPr>
            <a:lvl5pPr indent="-228600" lvl="4" marL="2286000" algn="l">
              <a:lnSpc>
                <a:spcPct val="90000"/>
              </a:lnSpc>
              <a:spcBef>
                <a:spcPts val="1181"/>
              </a:spcBef>
              <a:spcAft>
                <a:spcPts val="0"/>
              </a:spcAft>
              <a:buClr>
                <a:schemeClr val="dk1"/>
              </a:buClr>
              <a:buSzPts val="3780"/>
              <a:buNone/>
              <a:defRPr b="1" sz="3780"/>
            </a:lvl5pPr>
            <a:lvl6pPr indent="-228600" lvl="5" marL="2743200" algn="l">
              <a:lnSpc>
                <a:spcPct val="90000"/>
              </a:lnSpc>
              <a:spcBef>
                <a:spcPts val="1181"/>
              </a:spcBef>
              <a:spcAft>
                <a:spcPts val="0"/>
              </a:spcAft>
              <a:buClr>
                <a:schemeClr val="dk1"/>
              </a:buClr>
              <a:buSzPts val="3780"/>
              <a:buNone/>
              <a:defRPr b="1" sz="3780"/>
            </a:lvl6pPr>
            <a:lvl7pPr indent="-228600" lvl="6" marL="3200400" algn="l">
              <a:lnSpc>
                <a:spcPct val="90000"/>
              </a:lnSpc>
              <a:spcBef>
                <a:spcPts val="1181"/>
              </a:spcBef>
              <a:spcAft>
                <a:spcPts val="0"/>
              </a:spcAft>
              <a:buClr>
                <a:schemeClr val="dk1"/>
              </a:buClr>
              <a:buSzPts val="3780"/>
              <a:buNone/>
              <a:defRPr b="1" sz="3780"/>
            </a:lvl7pPr>
            <a:lvl8pPr indent="-228600" lvl="7" marL="3657600" algn="l">
              <a:lnSpc>
                <a:spcPct val="90000"/>
              </a:lnSpc>
              <a:spcBef>
                <a:spcPts val="1181"/>
              </a:spcBef>
              <a:spcAft>
                <a:spcPts val="0"/>
              </a:spcAft>
              <a:buClr>
                <a:schemeClr val="dk1"/>
              </a:buClr>
              <a:buSzPts val="3780"/>
              <a:buNone/>
              <a:defRPr b="1" sz="3780"/>
            </a:lvl8pPr>
            <a:lvl9pPr indent="-228600" lvl="8" marL="4114800" algn="l">
              <a:lnSpc>
                <a:spcPct val="90000"/>
              </a:lnSpc>
              <a:spcBef>
                <a:spcPts val="1181"/>
              </a:spcBef>
              <a:spcAft>
                <a:spcPts val="0"/>
              </a:spcAft>
              <a:buClr>
                <a:schemeClr val="dk1"/>
              </a:buClr>
              <a:buSzPts val="3780"/>
              <a:buNone/>
              <a:defRPr b="1" sz="3780"/>
            </a:lvl9pPr>
          </a:lstStyle>
          <a:p/>
        </p:txBody>
      </p:sp>
      <p:sp>
        <p:nvSpPr>
          <p:cNvPr id="41" name="Google Shape;41;p7"/>
          <p:cNvSpPr txBox="1"/>
          <p:nvPr>
            <p:ph idx="4" type="body"/>
          </p:nvPr>
        </p:nvSpPr>
        <p:spPr>
          <a:xfrm>
            <a:off x="10934761" y="11966372"/>
            <a:ext cx="9182611" cy="1760073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362"/>
              </a:spcBef>
              <a:spcAft>
                <a:spcPts val="0"/>
              </a:spcAft>
              <a:buClr>
                <a:schemeClr val="dk1"/>
              </a:buClr>
              <a:buSzPts val="1800"/>
              <a:buChar char="•"/>
              <a:defRPr/>
            </a:lvl1pPr>
            <a:lvl2pPr indent="-342900" lvl="1" marL="914400" algn="l">
              <a:lnSpc>
                <a:spcPct val="90000"/>
              </a:lnSpc>
              <a:spcBef>
                <a:spcPts val="1181"/>
              </a:spcBef>
              <a:spcAft>
                <a:spcPts val="0"/>
              </a:spcAft>
              <a:buClr>
                <a:schemeClr val="dk1"/>
              </a:buClr>
              <a:buSzPts val="1800"/>
              <a:buChar char="•"/>
              <a:defRPr/>
            </a:lvl2pPr>
            <a:lvl3pPr indent="-342900" lvl="2" marL="1371600" algn="l">
              <a:lnSpc>
                <a:spcPct val="90000"/>
              </a:lnSpc>
              <a:spcBef>
                <a:spcPts val="1181"/>
              </a:spcBef>
              <a:spcAft>
                <a:spcPts val="0"/>
              </a:spcAft>
              <a:buClr>
                <a:schemeClr val="dk1"/>
              </a:buClr>
              <a:buSzPts val="1800"/>
              <a:buChar char="•"/>
              <a:defRPr/>
            </a:lvl3pPr>
            <a:lvl4pPr indent="-342900" lvl="3" marL="1828800" algn="l">
              <a:lnSpc>
                <a:spcPct val="90000"/>
              </a:lnSpc>
              <a:spcBef>
                <a:spcPts val="1181"/>
              </a:spcBef>
              <a:spcAft>
                <a:spcPts val="0"/>
              </a:spcAft>
              <a:buClr>
                <a:schemeClr val="dk1"/>
              </a:buClr>
              <a:buSzPts val="1800"/>
              <a:buChar char="•"/>
              <a:defRPr/>
            </a:lvl4pPr>
            <a:lvl5pPr indent="-342900" lvl="4" marL="2286000" algn="l">
              <a:lnSpc>
                <a:spcPct val="90000"/>
              </a:lnSpc>
              <a:spcBef>
                <a:spcPts val="1181"/>
              </a:spcBef>
              <a:spcAft>
                <a:spcPts val="0"/>
              </a:spcAft>
              <a:buClr>
                <a:schemeClr val="dk1"/>
              </a:buClr>
              <a:buSzPts val="1800"/>
              <a:buChar char="•"/>
              <a:defRPr/>
            </a:lvl5pPr>
            <a:lvl6pPr indent="-342900" lvl="5" marL="2743200" algn="l">
              <a:lnSpc>
                <a:spcPct val="90000"/>
              </a:lnSpc>
              <a:spcBef>
                <a:spcPts val="1181"/>
              </a:spcBef>
              <a:spcAft>
                <a:spcPts val="0"/>
              </a:spcAft>
              <a:buClr>
                <a:schemeClr val="dk1"/>
              </a:buClr>
              <a:buSzPts val="1800"/>
              <a:buChar char="•"/>
              <a:defRPr/>
            </a:lvl6pPr>
            <a:lvl7pPr indent="-342900" lvl="6" marL="3200400" algn="l">
              <a:lnSpc>
                <a:spcPct val="90000"/>
              </a:lnSpc>
              <a:spcBef>
                <a:spcPts val="1181"/>
              </a:spcBef>
              <a:spcAft>
                <a:spcPts val="0"/>
              </a:spcAft>
              <a:buClr>
                <a:schemeClr val="dk1"/>
              </a:buClr>
              <a:buSzPts val="1800"/>
              <a:buChar char="•"/>
              <a:defRPr/>
            </a:lvl7pPr>
            <a:lvl8pPr indent="-342900" lvl="7" marL="3657600" algn="l">
              <a:lnSpc>
                <a:spcPct val="90000"/>
              </a:lnSpc>
              <a:spcBef>
                <a:spcPts val="1181"/>
              </a:spcBef>
              <a:spcAft>
                <a:spcPts val="0"/>
              </a:spcAft>
              <a:buClr>
                <a:schemeClr val="dk1"/>
              </a:buClr>
              <a:buSzPts val="1800"/>
              <a:buChar char="•"/>
              <a:defRPr/>
            </a:lvl8pPr>
            <a:lvl9pPr indent="-342900" lvl="8" marL="4114800" algn="l">
              <a:lnSpc>
                <a:spcPct val="90000"/>
              </a:lnSpc>
              <a:spcBef>
                <a:spcPts val="1181"/>
              </a:spcBef>
              <a:spcAft>
                <a:spcPts val="0"/>
              </a:spcAft>
              <a:buClr>
                <a:schemeClr val="dk1"/>
              </a:buClr>
              <a:buSzPts val="1800"/>
              <a:buChar char="•"/>
              <a:defRPr/>
            </a:lvl9pPr>
          </a:lstStyle>
          <a:p/>
        </p:txBody>
      </p:sp>
      <p:sp>
        <p:nvSpPr>
          <p:cNvPr id="42" name="Google Shape;42;p7"/>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7"/>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8"/>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8"/>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8"/>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8"/>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9"/>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9"/>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0"/>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0"/>
          <p:cNvSpPr txBox="1"/>
          <p:nvPr>
            <p:ph idx="1" type="body"/>
          </p:nvPr>
        </p:nvSpPr>
        <p:spPr>
          <a:xfrm>
            <a:off x="9182611" y="4716790"/>
            <a:ext cx="10934760" cy="23280585"/>
          </a:xfrm>
          <a:prstGeom prst="rect">
            <a:avLst/>
          </a:prstGeom>
          <a:noFill/>
          <a:ln>
            <a:noFill/>
          </a:ln>
        </p:spPr>
        <p:txBody>
          <a:bodyPr anchorCtr="0" anchor="t" bIns="45700" lIns="91425" spcFirstLastPara="1" rIns="91425" wrap="square" tIns="45700">
            <a:normAutofit/>
          </a:bodyPr>
          <a:lstStyle>
            <a:lvl1pPr indent="-708596" lvl="0" marL="457200" algn="l">
              <a:lnSpc>
                <a:spcPct val="90000"/>
              </a:lnSpc>
              <a:spcBef>
                <a:spcPts val="2362"/>
              </a:spcBef>
              <a:spcAft>
                <a:spcPts val="0"/>
              </a:spcAft>
              <a:buClr>
                <a:schemeClr val="dk1"/>
              </a:buClr>
              <a:buSzPts val="7559"/>
              <a:buChar char="•"/>
              <a:defRPr sz="7558"/>
            </a:lvl1pPr>
            <a:lvl2pPr indent="-648589" lvl="1" marL="914400" algn="l">
              <a:lnSpc>
                <a:spcPct val="90000"/>
              </a:lnSpc>
              <a:spcBef>
                <a:spcPts val="1181"/>
              </a:spcBef>
              <a:spcAft>
                <a:spcPts val="0"/>
              </a:spcAft>
              <a:buClr>
                <a:schemeClr val="dk1"/>
              </a:buClr>
              <a:buSzPts val="6614"/>
              <a:buChar char="•"/>
              <a:defRPr sz="6614"/>
            </a:lvl2pPr>
            <a:lvl3pPr indent="-588581" lvl="2" marL="1371600" algn="l">
              <a:lnSpc>
                <a:spcPct val="90000"/>
              </a:lnSpc>
              <a:spcBef>
                <a:spcPts val="1181"/>
              </a:spcBef>
              <a:spcAft>
                <a:spcPts val="0"/>
              </a:spcAft>
              <a:buClr>
                <a:schemeClr val="dk1"/>
              </a:buClr>
              <a:buSzPts val="5669"/>
              <a:buChar char="•"/>
              <a:defRPr sz="5669"/>
            </a:lvl3pPr>
            <a:lvl4pPr indent="-528574" lvl="3" marL="1828800" algn="l">
              <a:lnSpc>
                <a:spcPct val="90000"/>
              </a:lnSpc>
              <a:spcBef>
                <a:spcPts val="1181"/>
              </a:spcBef>
              <a:spcAft>
                <a:spcPts val="0"/>
              </a:spcAft>
              <a:buClr>
                <a:schemeClr val="dk1"/>
              </a:buClr>
              <a:buSzPts val="4724"/>
              <a:buChar char="•"/>
              <a:defRPr sz="4724"/>
            </a:lvl4pPr>
            <a:lvl5pPr indent="-528573" lvl="4" marL="2286000" algn="l">
              <a:lnSpc>
                <a:spcPct val="90000"/>
              </a:lnSpc>
              <a:spcBef>
                <a:spcPts val="1181"/>
              </a:spcBef>
              <a:spcAft>
                <a:spcPts val="0"/>
              </a:spcAft>
              <a:buClr>
                <a:schemeClr val="dk1"/>
              </a:buClr>
              <a:buSzPts val="4724"/>
              <a:buChar char="•"/>
              <a:defRPr sz="4724"/>
            </a:lvl5pPr>
            <a:lvl6pPr indent="-528573" lvl="5" marL="2743200" algn="l">
              <a:lnSpc>
                <a:spcPct val="90000"/>
              </a:lnSpc>
              <a:spcBef>
                <a:spcPts val="1181"/>
              </a:spcBef>
              <a:spcAft>
                <a:spcPts val="0"/>
              </a:spcAft>
              <a:buClr>
                <a:schemeClr val="dk1"/>
              </a:buClr>
              <a:buSzPts val="4724"/>
              <a:buChar char="•"/>
              <a:defRPr sz="4724"/>
            </a:lvl6pPr>
            <a:lvl7pPr indent="-528573" lvl="6" marL="3200400" algn="l">
              <a:lnSpc>
                <a:spcPct val="90000"/>
              </a:lnSpc>
              <a:spcBef>
                <a:spcPts val="1181"/>
              </a:spcBef>
              <a:spcAft>
                <a:spcPts val="0"/>
              </a:spcAft>
              <a:buClr>
                <a:schemeClr val="dk1"/>
              </a:buClr>
              <a:buSzPts val="4724"/>
              <a:buChar char="•"/>
              <a:defRPr sz="4724"/>
            </a:lvl7pPr>
            <a:lvl8pPr indent="-528573" lvl="7" marL="3657600" algn="l">
              <a:lnSpc>
                <a:spcPct val="90000"/>
              </a:lnSpc>
              <a:spcBef>
                <a:spcPts val="1181"/>
              </a:spcBef>
              <a:spcAft>
                <a:spcPts val="0"/>
              </a:spcAft>
              <a:buClr>
                <a:schemeClr val="dk1"/>
              </a:buClr>
              <a:buSzPts val="4724"/>
              <a:buChar char="•"/>
              <a:defRPr sz="4724"/>
            </a:lvl8pPr>
            <a:lvl9pPr indent="-528573" lvl="8" marL="4114800" algn="l">
              <a:lnSpc>
                <a:spcPct val="90000"/>
              </a:lnSpc>
              <a:spcBef>
                <a:spcPts val="1181"/>
              </a:spcBef>
              <a:spcAft>
                <a:spcPts val="0"/>
              </a:spcAft>
              <a:buClr>
                <a:schemeClr val="dk1"/>
              </a:buClr>
              <a:buSzPts val="4724"/>
              <a:buChar char="•"/>
              <a:defRPr sz="4724"/>
            </a:lvl9pPr>
          </a:lstStyle>
          <a:p/>
        </p:txBody>
      </p:sp>
      <p:sp>
        <p:nvSpPr>
          <p:cNvPr id="57" name="Google Shape;57;p10"/>
          <p:cNvSpPr txBox="1"/>
          <p:nvPr>
            <p:ph idx="2"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58" name="Google Shape;58;p10"/>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1487781" y="2183977"/>
            <a:ext cx="6966409" cy="764391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7559"/>
              <a:buFont typeface="Calibri"/>
              <a:buNone/>
              <a:defRPr sz="75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p:nvPr>
            <p:ph idx="2" type="pic"/>
          </p:nvPr>
        </p:nvSpPr>
        <p:spPr>
          <a:xfrm>
            <a:off x="9182611" y="4716790"/>
            <a:ext cx="10934760" cy="23280585"/>
          </a:xfrm>
          <a:prstGeom prst="rect">
            <a:avLst/>
          </a:prstGeom>
          <a:noFill/>
          <a:ln>
            <a:noFill/>
          </a:ln>
        </p:spPr>
      </p:sp>
      <p:sp>
        <p:nvSpPr>
          <p:cNvPr id="64" name="Google Shape;64;p11"/>
          <p:cNvSpPr txBox="1"/>
          <p:nvPr>
            <p:ph idx="1" type="body"/>
          </p:nvPr>
        </p:nvSpPr>
        <p:spPr>
          <a:xfrm>
            <a:off x="1487781" y="9827895"/>
            <a:ext cx="6966409" cy="18207391"/>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362"/>
              </a:spcBef>
              <a:spcAft>
                <a:spcPts val="0"/>
              </a:spcAft>
              <a:buClr>
                <a:schemeClr val="dk1"/>
              </a:buClr>
              <a:buSzPts val="3780"/>
              <a:buNone/>
              <a:defRPr sz="3780"/>
            </a:lvl1pPr>
            <a:lvl2pPr indent="-228600" lvl="1" marL="914400" algn="l">
              <a:lnSpc>
                <a:spcPct val="90000"/>
              </a:lnSpc>
              <a:spcBef>
                <a:spcPts val="1181"/>
              </a:spcBef>
              <a:spcAft>
                <a:spcPts val="0"/>
              </a:spcAft>
              <a:buClr>
                <a:schemeClr val="dk1"/>
              </a:buClr>
              <a:buSzPts val="3307"/>
              <a:buNone/>
              <a:defRPr sz="3307"/>
            </a:lvl2pPr>
            <a:lvl3pPr indent="-228600" lvl="2" marL="1371600" algn="l">
              <a:lnSpc>
                <a:spcPct val="90000"/>
              </a:lnSpc>
              <a:spcBef>
                <a:spcPts val="1181"/>
              </a:spcBef>
              <a:spcAft>
                <a:spcPts val="0"/>
              </a:spcAft>
              <a:buClr>
                <a:schemeClr val="dk1"/>
              </a:buClr>
              <a:buSzPts val="2835"/>
              <a:buNone/>
              <a:defRPr sz="2835"/>
            </a:lvl3pPr>
            <a:lvl4pPr indent="-228600" lvl="3" marL="1828800" algn="l">
              <a:lnSpc>
                <a:spcPct val="90000"/>
              </a:lnSpc>
              <a:spcBef>
                <a:spcPts val="1181"/>
              </a:spcBef>
              <a:spcAft>
                <a:spcPts val="0"/>
              </a:spcAft>
              <a:buClr>
                <a:schemeClr val="dk1"/>
              </a:buClr>
              <a:buSzPts val="2362"/>
              <a:buNone/>
              <a:defRPr sz="2362"/>
            </a:lvl4pPr>
            <a:lvl5pPr indent="-228600" lvl="4" marL="2286000" algn="l">
              <a:lnSpc>
                <a:spcPct val="90000"/>
              </a:lnSpc>
              <a:spcBef>
                <a:spcPts val="1181"/>
              </a:spcBef>
              <a:spcAft>
                <a:spcPts val="0"/>
              </a:spcAft>
              <a:buClr>
                <a:schemeClr val="dk1"/>
              </a:buClr>
              <a:buSzPts val="2362"/>
              <a:buNone/>
              <a:defRPr sz="2362"/>
            </a:lvl5pPr>
            <a:lvl6pPr indent="-228600" lvl="5" marL="2743200" algn="l">
              <a:lnSpc>
                <a:spcPct val="90000"/>
              </a:lnSpc>
              <a:spcBef>
                <a:spcPts val="1181"/>
              </a:spcBef>
              <a:spcAft>
                <a:spcPts val="0"/>
              </a:spcAft>
              <a:buClr>
                <a:schemeClr val="dk1"/>
              </a:buClr>
              <a:buSzPts val="2362"/>
              <a:buNone/>
              <a:defRPr sz="2362"/>
            </a:lvl6pPr>
            <a:lvl7pPr indent="-228600" lvl="6" marL="3200400" algn="l">
              <a:lnSpc>
                <a:spcPct val="90000"/>
              </a:lnSpc>
              <a:spcBef>
                <a:spcPts val="1181"/>
              </a:spcBef>
              <a:spcAft>
                <a:spcPts val="0"/>
              </a:spcAft>
              <a:buClr>
                <a:schemeClr val="dk1"/>
              </a:buClr>
              <a:buSzPts val="2362"/>
              <a:buNone/>
              <a:defRPr sz="2362"/>
            </a:lvl7pPr>
            <a:lvl8pPr indent="-228600" lvl="7" marL="3657600" algn="l">
              <a:lnSpc>
                <a:spcPct val="90000"/>
              </a:lnSpc>
              <a:spcBef>
                <a:spcPts val="1181"/>
              </a:spcBef>
              <a:spcAft>
                <a:spcPts val="0"/>
              </a:spcAft>
              <a:buClr>
                <a:schemeClr val="dk1"/>
              </a:buClr>
              <a:buSzPts val="2362"/>
              <a:buNone/>
              <a:defRPr sz="2362"/>
            </a:lvl8pPr>
            <a:lvl9pPr indent="-228600" lvl="8" marL="4114800" algn="l">
              <a:lnSpc>
                <a:spcPct val="90000"/>
              </a:lnSpc>
              <a:spcBef>
                <a:spcPts val="1181"/>
              </a:spcBef>
              <a:spcAft>
                <a:spcPts val="0"/>
              </a:spcAft>
              <a:buClr>
                <a:schemeClr val="dk1"/>
              </a:buClr>
              <a:buSzPts val="2362"/>
              <a:buNone/>
              <a:defRPr sz="2362"/>
            </a:lvl9pPr>
          </a:lstStyle>
          <a:p/>
        </p:txBody>
      </p:sp>
      <p:sp>
        <p:nvSpPr>
          <p:cNvPr id="65" name="Google Shape;65;p11"/>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484968" y="1744155"/>
            <a:ext cx="18629590" cy="633201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0394"/>
              <a:buFont typeface="Calibri"/>
              <a:buNone/>
              <a:defRPr b="0" i="0" sz="10394"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484968" y="8720740"/>
            <a:ext cx="18629590" cy="20785697"/>
          </a:xfrm>
          <a:prstGeom prst="rect">
            <a:avLst/>
          </a:prstGeom>
          <a:noFill/>
          <a:ln>
            <a:noFill/>
          </a:ln>
        </p:spPr>
        <p:txBody>
          <a:bodyPr anchorCtr="0" anchor="t" bIns="45700" lIns="91425" spcFirstLastPara="1" rIns="91425" wrap="square" tIns="45700">
            <a:normAutofit/>
          </a:bodyPr>
          <a:lstStyle>
            <a:lvl1pPr indent="-648589" lvl="0" marL="457200" marR="0" rtl="0" algn="l">
              <a:lnSpc>
                <a:spcPct val="90000"/>
              </a:lnSpc>
              <a:spcBef>
                <a:spcPts val="2362"/>
              </a:spcBef>
              <a:spcAft>
                <a:spcPts val="0"/>
              </a:spcAft>
              <a:buClr>
                <a:schemeClr val="dk1"/>
              </a:buClr>
              <a:buSzPts val="6614"/>
              <a:buFont typeface="Arial"/>
              <a:buChar char="•"/>
              <a:defRPr b="0" i="0" sz="6614" u="none" cap="none" strike="noStrike">
                <a:solidFill>
                  <a:schemeClr val="dk1"/>
                </a:solidFill>
                <a:latin typeface="Calibri"/>
                <a:ea typeface="Calibri"/>
                <a:cs typeface="Calibri"/>
                <a:sym typeface="Calibri"/>
              </a:defRPr>
            </a:lvl1pPr>
            <a:lvl2pPr indent="-588581" lvl="1" marL="914400" marR="0" rtl="0" algn="l">
              <a:lnSpc>
                <a:spcPct val="90000"/>
              </a:lnSpc>
              <a:spcBef>
                <a:spcPts val="1181"/>
              </a:spcBef>
              <a:spcAft>
                <a:spcPts val="0"/>
              </a:spcAft>
              <a:buClr>
                <a:schemeClr val="dk1"/>
              </a:buClr>
              <a:buSzPts val="5669"/>
              <a:buFont typeface="Arial"/>
              <a:buChar char="•"/>
              <a:defRPr b="0" i="0" sz="5669" u="none" cap="none" strike="noStrike">
                <a:solidFill>
                  <a:schemeClr val="dk1"/>
                </a:solidFill>
                <a:latin typeface="Calibri"/>
                <a:ea typeface="Calibri"/>
                <a:cs typeface="Calibri"/>
                <a:sym typeface="Calibri"/>
              </a:defRPr>
            </a:lvl2pPr>
            <a:lvl3pPr indent="-528574" lvl="2" marL="1371600" marR="0" rtl="0" algn="l">
              <a:lnSpc>
                <a:spcPct val="90000"/>
              </a:lnSpc>
              <a:spcBef>
                <a:spcPts val="1181"/>
              </a:spcBef>
              <a:spcAft>
                <a:spcPts val="0"/>
              </a:spcAft>
              <a:buClr>
                <a:schemeClr val="dk1"/>
              </a:buClr>
              <a:buSzPts val="4724"/>
              <a:buFont typeface="Arial"/>
              <a:buChar char="•"/>
              <a:defRPr b="0" i="0" sz="4724" u="none" cap="none" strike="noStrike">
                <a:solidFill>
                  <a:schemeClr val="dk1"/>
                </a:solidFill>
                <a:latin typeface="Calibri"/>
                <a:ea typeface="Calibri"/>
                <a:cs typeface="Calibri"/>
                <a:sym typeface="Calibri"/>
              </a:defRPr>
            </a:lvl3pPr>
            <a:lvl4pPr indent="-498602" lvl="3" marL="1828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4pPr>
            <a:lvl5pPr indent="-498601" lvl="4" marL="22860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5pPr>
            <a:lvl6pPr indent="-498601" lvl="5" marL="27432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6pPr>
            <a:lvl7pPr indent="-498601" lvl="6" marL="32004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7pPr>
            <a:lvl8pPr indent="-498601" lvl="7" marL="36576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8pPr>
            <a:lvl9pPr indent="-498602" lvl="8" marL="4114800" marR="0" rtl="0" algn="l">
              <a:lnSpc>
                <a:spcPct val="90000"/>
              </a:lnSpc>
              <a:spcBef>
                <a:spcPts val="1181"/>
              </a:spcBef>
              <a:spcAft>
                <a:spcPts val="0"/>
              </a:spcAft>
              <a:buClr>
                <a:schemeClr val="dk1"/>
              </a:buClr>
              <a:buSzPts val="4252"/>
              <a:buFont typeface="Arial"/>
              <a:buChar char="•"/>
              <a:defRPr b="0" i="0" sz="4252"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484967" y="30363349"/>
            <a:ext cx="4859893" cy="1744148"/>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7154843" y="30363349"/>
            <a:ext cx="7289840" cy="1744148"/>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283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5254665" y="30363349"/>
            <a:ext cx="4859893" cy="1744148"/>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2835" u="none" cap="none" strike="noStrike">
                <a:solidFill>
                  <a:srgbClr val="888888"/>
                </a:solidFill>
                <a:latin typeface="Calibri"/>
                <a:ea typeface="Calibri"/>
                <a:cs typeface="Calibri"/>
                <a:sym typeface="Calibri"/>
              </a:defRPr>
            </a:lvl1pPr>
            <a:lvl2pPr indent="0" lvl="1" marL="0" marR="0" rtl="0" algn="r">
              <a:spcBef>
                <a:spcPts val="0"/>
              </a:spcBef>
              <a:buNone/>
              <a:defRPr b="0" i="0" sz="2835" u="none" cap="none" strike="noStrike">
                <a:solidFill>
                  <a:srgbClr val="888888"/>
                </a:solidFill>
                <a:latin typeface="Calibri"/>
                <a:ea typeface="Calibri"/>
                <a:cs typeface="Calibri"/>
                <a:sym typeface="Calibri"/>
              </a:defRPr>
            </a:lvl2pPr>
            <a:lvl3pPr indent="0" lvl="2" marL="0" marR="0" rtl="0" algn="r">
              <a:spcBef>
                <a:spcPts val="0"/>
              </a:spcBef>
              <a:buNone/>
              <a:defRPr b="0" i="0" sz="2835" u="none" cap="none" strike="noStrike">
                <a:solidFill>
                  <a:srgbClr val="888888"/>
                </a:solidFill>
                <a:latin typeface="Calibri"/>
                <a:ea typeface="Calibri"/>
                <a:cs typeface="Calibri"/>
                <a:sym typeface="Calibri"/>
              </a:defRPr>
            </a:lvl3pPr>
            <a:lvl4pPr indent="0" lvl="3" marL="0" marR="0" rtl="0" algn="r">
              <a:spcBef>
                <a:spcPts val="0"/>
              </a:spcBef>
              <a:buNone/>
              <a:defRPr b="0" i="0" sz="2835" u="none" cap="none" strike="noStrike">
                <a:solidFill>
                  <a:srgbClr val="888888"/>
                </a:solidFill>
                <a:latin typeface="Calibri"/>
                <a:ea typeface="Calibri"/>
                <a:cs typeface="Calibri"/>
                <a:sym typeface="Calibri"/>
              </a:defRPr>
            </a:lvl4pPr>
            <a:lvl5pPr indent="0" lvl="4" marL="0" marR="0" rtl="0" algn="r">
              <a:spcBef>
                <a:spcPts val="0"/>
              </a:spcBef>
              <a:buNone/>
              <a:defRPr b="0" i="0" sz="2835" u="none" cap="none" strike="noStrike">
                <a:solidFill>
                  <a:srgbClr val="888888"/>
                </a:solidFill>
                <a:latin typeface="Calibri"/>
                <a:ea typeface="Calibri"/>
                <a:cs typeface="Calibri"/>
                <a:sym typeface="Calibri"/>
              </a:defRPr>
            </a:lvl5pPr>
            <a:lvl6pPr indent="0" lvl="5" marL="0" marR="0" rtl="0" algn="r">
              <a:spcBef>
                <a:spcPts val="0"/>
              </a:spcBef>
              <a:buNone/>
              <a:defRPr b="0" i="0" sz="2835" u="none" cap="none" strike="noStrike">
                <a:solidFill>
                  <a:srgbClr val="888888"/>
                </a:solidFill>
                <a:latin typeface="Calibri"/>
                <a:ea typeface="Calibri"/>
                <a:cs typeface="Calibri"/>
                <a:sym typeface="Calibri"/>
              </a:defRPr>
            </a:lvl6pPr>
            <a:lvl7pPr indent="0" lvl="6" marL="0" marR="0" rtl="0" algn="r">
              <a:spcBef>
                <a:spcPts val="0"/>
              </a:spcBef>
              <a:buNone/>
              <a:defRPr b="0" i="0" sz="2835" u="none" cap="none" strike="noStrike">
                <a:solidFill>
                  <a:srgbClr val="888888"/>
                </a:solidFill>
                <a:latin typeface="Calibri"/>
                <a:ea typeface="Calibri"/>
                <a:cs typeface="Calibri"/>
                <a:sym typeface="Calibri"/>
              </a:defRPr>
            </a:lvl7pPr>
            <a:lvl8pPr indent="0" lvl="7" marL="0" marR="0" rtl="0" algn="r">
              <a:spcBef>
                <a:spcPts val="0"/>
              </a:spcBef>
              <a:buNone/>
              <a:defRPr b="0" i="0" sz="2835" u="none" cap="none" strike="noStrike">
                <a:solidFill>
                  <a:srgbClr val="888888"/>
                </a:solidFill>
                <a:latin typeface="Calibri"/>
                <a:ea typeface="Calibri"/>
                <a:cs typeface="Calibri"/>
                <a:sym typeface="Calibri"/>
              </a:defRPr>
            </a:lvl8pPr>
            <a:lvl9pPr indent="0" lvl="8" marL="0" marR="0" rtl="0" algn="r">
              <a:spcBef>
                <a:spcPts val="0"/>
              </a:spcBef>
              <a:buNone/>
              <a:defRPr b="0" i="0" sz="283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3.jpg"/><Relationship Id="rId10" Type="http://schemas.openxmlformats.org/officeDocument/2006/relationships/image" Target="../media/image11.jpg"/><Relationship Id="rId13" Type="http://schemas.openxmlformats.org/officeDocument/2006/relationships/image" Target="../media/image4.jpg"/><Relationship Id="rId12"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doi.org/10.3390/ani12172244" TargetMode="External"/><Relationship Id="rId4" Type="http://schemas.openxmlformats.org/officeDocument/2006/relationships/image" Target="../media/image6.png"/><Relationship Id="rId9" Type="http://schemas.openxmlformats.org/officeDocument/2006/relationships/image" Target="../media/image10.jpg"/><Relationship Id="rId14"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7.jpg"/><Relationship Id="rId7" Type="http://schemas.openxmlformats.org/officeDocument/2006/relationships/image" Target="../media/image8.png"/><Relationship Id="rId8"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0" y="4045511"/>
            <a:ext cx="21599400" cy="6074700"/>
          </a:xfrm>
          <a:prstGeom prst="rect">
            <a:avLst/>
          </a:prstGeom>
          <a:solidFill>
            <a:srgbClr val="FED6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5" name="Google Shape;85;p1"/>
          <p:cNvSpPr/>
          <p:nvPr/>
        </p:nvSpPr>
        <p:spPr>
          <a:xfrm>
            <a:off x="0" y="9966289"/>
            <a:ext cx="21599525" cy="5796133"/>
          </a:xfrm>
          <a:prstGeom prst="rect">
            <a:avLst/>
          </a:prstGeom>
          <a:solidFill>
            <a:srgbClr val="BFE7FF"/>
          </a:solid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accu</a:t>
            </a:r>
            <a:r>
              <a:rPr b="1" lang="en-US" sz="2250">
                <a:solidFill>
                  <a:schemeClr val="dk1"/>
                </a:solidFill>
                <a:latin typeface="Times New Roman"/>
                <a:ea typeface="Times New Roman"/>
                <a:cs typeface="Times New Roman"/>
                <a:sym typeface="Times New Roman"/>
              </a:rPr>
              <a:t>racies </a:t>
            </a:r>
            <a:endParaRPr/>
          </a:p>
        </p:txBody>
      </p:sp>
      <p:sp>
        <p:nvSpPr>
          <p:cNvPr id="86" name="Google Shape;86;p1"/>
          <p:cNvSpPr/>
          <p:nvPr/>
        </p:nvSpPr>
        <p:spPr>
          <a:xfrm>
            <a:off x="-1" y="15664432"/>
            <a:ext cx="21587700" cy="6332700"/>
          </a:xfrm>
          <a:prstGeom prst="rect">
            <a:avLst/>
          </a:prstGeom>
          <a:solidFill>
            <a:srgbClr val="FFCFE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990" u="none" cap="none" strike="noStrike">
              <a:solidFill>
                <a:schemeClr val="lt1"/>
              </a:solidFill>
              <a:latin typeface="Times New Roman"/>
              <a:ea typeface="Times New Roman"/>
              <a:cs typeface="Times New Roman"/>
              <a:sym typeface="Times New Roman"/>
            </a:endParaRPr>
          </a:p>
        </p:txBody>
      </p:sp>
      <p:sp>
        <p:nvSpPr>
          <p:cNvPr id="87" name="Google Shape;87;p1"/>
          <p:cNvSpPr/>
          <p:nvPr/>
        </p:nvSpPr>
        <p:spPr>
          <a:xfrm>
            <a:off x="8624" y="22052263"/>
            <a:ext cx="21607800" cy="5378400"/>
          </a:xfrm>
          <a:prstGeom prst="rect">
            <a:avLst/>
          </a:prstGeom>
          <a:solidFill>
            <a:srgbClr val="FCDC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8" name="Google Shape;88;p1"/>
          <p:cNvSpPr/>
          <p:nvPr/>
        </p:nvSpPr>
        <p:spPr>
          <a:xfrm>
            <a:off x="-8251" y="27346472"/>
            <a:ext cx="21670008" cy="5578746"/>
          </a:xfrm>
          <a:prstGeom prst="rect">
            <a:avLst/>
          </a:prstGeom>
          <a:solidFill>
            <a:srgbClr val="D7F5C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791" u="none" cap="none" strike="noStrike">
              <a:solidFill>
                <a:schemeClr val="lt1"/>
              </a:solidFill>
              <a:latin typeface="Calibri"/>
              <a:ea typeface="Calibri"/>
              <a:cs typeface="Calibri"/>
              <a:sym typeface="Calibri"/>
            </a:endParaRPr>
          </a:p>
        </p:txBody>
      </p:sp>
      <p:sp>
        <p:nvSpPr>
          <p:cNvPr id="89" name="Google Shape;89;p1"/>
          <p:cNvSpPr/>
          <p:nvPr/>
        </p:nvSpPr>
        <p:spPr>
          <a:xfrm>
            <a:off x="462513" y="4322528"/>
            <a:ext cx="42585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2787" u="none" cap="none" strike="noStrike">
                <a:solidFill>
                  <a:schemeClr val="dk1"/>
                </a:solidFill>
                <a:latin typeface="Times New Roman"/>
                <a:ea typeface="Times New Roman"/>
                <a:cs typeface="Times New Roman"/>
                <a:sym typeface="Times New Roman"/>
              </a:rPr>
              <a:t>INTRODUCTION</a:t>
            </a:r>
            <a:endParaRPr b="1" sz="2787">
              <a:solidFill>
                <a:schemeClr val="dk1"/>
              </a:solidFill>
              <a:latin typeface="Times New Roman"/>
              <a:ea typeface="Times New Roman"/>
              <a:cs typeface="Times New Roman"/>
              <a:sym typeface="Times New Roman"/>
            </a:endParaRPr>
          </a:p>
        </p:txBody>
      </p:sp>
      <p:sp>
        <p:nvSpPr>
          <p:cNvPr id="90" name="Google Shape;90;p1"/>
          <p:cNvSpPr/>
          <p:nvPr/>
        </p:nvSpPr>
        <p:spPr>
          <a:xfrm>
            <a:off x="0" y="2522585"/>
            <a:ext cx="21599526" cy="1502711"/>
          </a:xfrm>
          <a:prstGeom prst="rect">
            <a:avLst/>
          </a:prstGeom>
          <a:solidFill>
            <a:srgbClr val="FFF2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sp>
        <p:nvSpPr>
          <p:cNvPr id="91" name="Google Shape;91;p1"/>
          <p:cNvSpPr/>
          <p:nvPr/>
        </p:nvSpPr>
        <p:spPr>
          <a:xfrm>
            <a:off x="462533" y="16151707"/>
            <a:ext cx="24549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RESULTS</a:t>
            </a:r>
            <a:endParaRPr b="1" sz="2787">
              <a:solidFill>
                <a:schemeClr val="dk1"/>
              </a:solidFill>
              <a:latin typeface="Times New Roman"/>
              <a:ea typeface="Times New Roman"/>
              <a:cs typeface="Times New Roman"/>
              <a:sym typeface="Times New Roman"/>
            </a:endParaRPr>
          </a:p>
        </p:txBody>
      </p:sp>
      <p:sp>
        <p:nvSpPr>
          <p:cNvPr id="92" name="Google Shape;92;p1"/>
          <p:cNvSpPr/>
          <p:nvPr/>
        </p:nvSpPr>
        <p:spPr>
          <a:xfrm>
            <a:off x="644130" y="22365595"/>
            <a:ext cx="77163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DISCUSSION AND CONCLUSION</a:t>
            </a:r>
            <a:endParaRPr b="1" sz="2787">
              <a:solidFill>
                <a:schemeClr val="dk1"/>
              </a:solidFill>
              <a:latin typeface="Times New Roman"/>
              <a:ea typeface="Times New Roman"/>
              <a:cs typeface="Times New Roman"/>
              <a:sym typeface="Times New Roman"/>
            </a:endParaRPr>
          </a:p>
        </p:txBody>
      </p:sp>
      <p:sp>
        <p:nvSpPr>
          <p:cNvPr id="93" name="Google Shape;93;p1"/>
          <p:cNvSpPr/>
          <p:nvPr/>
        </p:nvSpPr>
        <p:spPr>
          <a:xfrm>
            <a:off x="712254" y="27841351"/>
            <a:ext cx="5568900" cy="4872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BIBLIOGRAPHY</a:t>
            </a:r>
            <a:endParaRPr b="1" sz="2787">
              <a:solidFill>
                <a:schemeClr val="dk1"/>
              </a:solidFill>
              <a:latin typeface="Times New Roman"/>
              <a:ea typeface="Times New Roman"/>
              <a:cs typeface="Times New Roman"/>
              <a:sym typeface="Times New Roman"/>
            </a:endParaRPr>
          </a:p>
        </p:txBody>
      </p:sp>
      <p:sp>
        <p:nvSpPr>
          <p:cNvPr id="94" name="Google Shape;94;p1"/>
          <p:cNvSpPr txBox="1"/>
          <p:nvPr/>
        </p:nvSpPr>
        <p:spPr>
          <a:xfrm>
            <a:off x="348719" y="2554293"/>
            <a:ext cx="20898834" cy="119507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3583">
                <a:solidFill>
                  <a:schemeClr val="dk1"/>
                </a:solidFill>
                <a:latin typeface="Times New Roman"/>
                <a:ea typeface="Times New Roman"/>
                <a:cs typeface="Times New Roman"/>
                <a:sym typeface="Times New Roman"/>
              </a:rPr>
              <a:t>Detecting animals in agriculture field's analysis Using Novel Xception model compared over Inception model with improved accuracy</a:t>
            </a:r>
            <a:endParaRPr/>
          </a:p>
        </p:txBody>
      </p:sp>
      <p:sp>
        <p:nvSpPr>
          <p:cNvPr id="95" name="Google Shape;95;p1"/>
          <p:cNvSpPr/>
          <p:nvPr/>
        </p:nvSpPr>
        <p:spPr>
          <a:xfrm>
            <a:off x="1190112" y="10251129"/>
            <a:ext cx="6771000" cy="551400"/>
          </a:xfrm>
          <a:prstGeom prst="rect">
            <a:avLst/>
          </a:prstGeom>
          <a:solidFill>
            <a:srgbClr val="FFFF00"/>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2787">
                <a:solidFill>
                  <a:schemeClr val="dk1"/>
                </a:solidFill>
                <a:latin typeface="Times New Roman"/>
                <a:ea typeface="Times New Roman"/>
                <a:cs typeface="Times New Roman"/>
                <a:sym typeface="Times New Roman"/>
              </a:rPr>
              <a:t>MATERIALS AND METHODS</a:t>
            </a:r>
            <a:endParaRPr b="1" sz="2787">
              <a:solidFill>
                <a:schemeClr val="dk1"/>
              </a:solidFill>
              <a:latin typeface="Times New Roman"/>
              <a:ea typeface="Times New Roman"/>
              <a:cs typeface="Times New Roman"/>
              <a:sym typeface="Times New Roman"/>
            </a:endParaRPr>
          </a:p>
        </p:txBody>
      </p:sp>
      <p:sp>
        <p:nvSpPr>
          <p:cNvPr id="96" name="Google Shape;96;p1"/>
          <p:cNvSpPr txBox="1"/>
          <p:nvPr/>
        </p:nvSpPr>
        <p:spPr>
          <a:xfrm>
            <a:off x="11225083" y="1463838"/>
            <a:ext cx="8384766" cy="85627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Ms. Poorani.S            </a:t>
            </a:r>
            <a:endParaRPr b="1" sz="2488">
              <a:solidFill>
                <a:schemeClr val="lt1"/>
              </a:solidFill>
              <a:latin typeface="Times New Roman"/>
              <a:ea typeface="Times New Roman"/>
              <a:cs typeface="Times New Roman"/>
              <a:sym typeface="Times New Roman"/>
            </a:endParaRPr>
          </a:p>
          <a:p>
            <a:pPr indent="0" lvl="0" marL="0" marR="0" rtl="0" algn="r">
              <a:spcBef>
                <a:spcPts val="0"/>
              </a:spcBef>
              <a:spcAft>
                <a:spcPts val="0"/>
              </a:spcAft>
              <a:buNone/>
            </a:pPr>
            <a:r>
              <a:rPr b="1" lang="en-US" sz="2488">
                <a:solidFill>
                  <a:schemeClr val="lt1"/>
                </a:solidFill>
                <a:latin typeface="Times New Roman"/>
                <a:ea typeface="Times New Roman"/>
                <a:cs typeface="Times New Roman"/>
                <a:sym typeface="Times New Roman"/>
              </a:rPr>
              <a:t> Guided by Dr. Mary Valantina. G</a:t>
            </a:r>
            <a:endParaRPr b="1" sz="2488">
              <a:solidFill>
                <a:schemeClr val="lt1"/>
              </a:solidFill>
              <a:latin typeface="Times New Roman"/>
              <a:ea typeface="Times New Roman"/>
              <a:cs typeface="Times New Roman"/>
              <a:sym typeface="Times New Roman"/>
            </a:endParaRPr>
          </a:p>
        </p:txBody>
      </p:sp>
      <p:sp>
        <p:nvSpPr>
          <p:cNvPr id="97" name="Google Shape;97;p1"/>
          <p:cNvSpPr txBox="1"/>
          <p:nvPr/>
        </p:nvSpPr>
        <p:spPr>
          <a:xfrm>
            <a:off x="463300" y="4322525"/>
            <a:ext cx="14599500" cy="6184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189">
                <a:solidFill>
                  <a:schemeClr val="dk1"/>
                </a:solidFill>
                <a:latin typeface="Times New Roman"/>
                <a:ea typeface="Times New Roman"/>
                <a:cs typeface="Times New Roman"/>
                <a:sym typeface="Times New Roman"/>
              </a:rPr>
              <a:t> </a:t>
            </a:r>
            <a:endParaRPr/>
          </a:p>
          <a:p>
            <a:pPr indent="-202252" lvl="0" marL="341254" marR="0" rtl="0" algn="l">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5127" lvl="0" marL="341254" marR="0" rtl="0" algn="just">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THIS SECTION OUTLINES THE PRIMARY PURPOSE OF YOUR PROJECT, WHICH IS TO CREATE A SYSTEM FOR IDENTIFYING AND DETECTING ANIMALS IN AGRICULTURAL ENVIRONMENTS.</a:t>
            </a:r>
            <a:endParaRPr b="1" sz="2250">
              <a:solidFill>
                <a:schemeClr val="dk1"/>
              </a:solidFill>
              <a:latin typeface="Times New Roman"/>
              <a:ea typeface="Times New Roman"/>
              <a:cs typeface="Times New Roman"/>
              <a:sym typeface="Times New Roman"/>
            </a:endParaRPr>
          </a:p>
          <a:p>
            <a:pPr indent="-345127" lvl="0" marL="341254" marR="0" rtl="0" algn="just">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YOU'VE DECIDED ON THE XCEPTION MODEL AS THE CORE DEEP LEARNING ARCHITECTURE FOR YOUR PROJECT. THE TERM "NOVEL" IMPLIES THAT THERE MAY BE CHANGES OR UPGRADES TO THE CLASSIC XCEPTION CONCEPT, MAKING IT UNIQUE OR ADAPTED TO YOUR INDIVIDUAL REQUIREMENTS.</a:t>
            </a:r>
            <a:endParaRPr b="1" sz="2250">
              <a:solidFill>
                <a:schemeClr val="dk1"/>
              </a:solidFill>
              <a:latin typeface="Times New Roman"/>
              <a:ea typeface="Times New Roman"/>
              <a:cs typeface="Times New Roman"/>
              <a:sym typeface="Times New Roman"/>
            </a:endParaRPr>
          </a:p>
          <a:p>
            <a:pPr indent="-345127" lvl="0" marL="341254" marR="0" rtl="0" algn="just">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THIS SECTION IMPLIES THAT YOU INTEND TO COMPARE THE PERFORMANCE OF THE SELECTED XCEPTION MODEL AGAINST ANOTHER DEEP LEARNING ARCHITECTURE, SPECIFICALLY THE INCEPTION MODEL. THE GOAL IS TO SHOW THAT YOUR CHOSEN MODEL NOT ONLY PERFORMS WELL, BUT OUTPERFORMS ANOTHER MODEL, MAYBE IN TERMS OF ACCURACY.</a:t>
            </a:r>
            <a:endParaRPr b="1" sz="2250">
              <a:solidFill>
                <a:schemeClr val="dk1"/>
              </a:solidFill>
              <a:latin typeface="Times New Roman"/>
              <a:ea typeface="Times New Roman"/>
              <a:cs typeface="Times New Roman"/>
              <a:sym typeface="Times New Roman"/>
            </a:endParaRPr>
          </a:p>
          <a:p>
            <a:pPr indent="-371475" lvl="0" marL="457200" rtl="0" algn="l">
              <a:lnSpc>
                <a:spcPct val="115000"/>
              </a:lnSpc>
              <a:spcBef>
                <a:spcPts val="0"/>
              </a:spcBef>
              <a:spcAft>
                <a:spcPts val="0"/>
              </a:spcAft>
              <a:buClr>
                <a:schemeClr val="dk1"/>
              </a:buClr>
              <a:buSzPts val="2250"/>
              <a:buFont typeface="Times New Roman"/>
              <a:buChar char="⮚"/>
            </a:pPr>
            <a:r>
              <a:rPr b="1" lang="en-US" sz="2250">
                <a:solidFill>
                  <a:schemeClr val="dk1"/>
                </a:solidFill>
                <a:latin typeface="Times New Roman"/>
                <a:ea typeface="Times New Roman"/>
                <a:cs typeface="Times New Roman"/>
                <a:sym typeface="Times New Roman"/>
              </a:rPr>
              <a:t>THE RESULTS OF THE COMPARISON WILL BE PRESENTED IN A CLEAR AND CONCISE MANNER, WITH A DISCUSSION OF THE FINDINGS IN THE CONTEXT OF EXISTING LITERATURE AND POTENTIAL APPLICATIONS OF THE PROPOSED SYSTEM.</a:t>
            </a:r>
            <a:endParaRPr b="1" sz="2250">
              <a:solidFill>
                <a:schemeClr val="dk1"/>
              </a:solidFill>
              <a:latin typeface="Times New Roman"/>
              <a:ea typeface="Times New Roman"/>
              <a:cs typeface="Times New Roman"/>
              <a:sym typeface="Times New Roman"/>
            </a:endParaRPr>
          </a:p>
          <a:p>
            <a:pPr indent="0" lvl="0" marL="457200" marR="0" rtl="0" algn="just">
              <a:spcBef>
                <a:spcPts val="600"/>
              </a:spcBef>
              <a:spcAft>
                <a:spcPts val="0"/>
              </a:spcAft>
              <a:buNone/>
            </a:pPr>
            <a:r>
              <a:t/>
            </a:r>
            <a:endParaRPr b="1" sz="2250">
              <a:solidFill>
                <a:schemeClr val="dk1"/>
              </a:solidFill>
              <a:latin typeface="Times New Roman"/>
              <a:ea typeface="Times New Roman"/>
              <a:cs typeface="Times New Roman"/>
              <a:sym typeface="Times New Roman"/>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p:txBody>
      </p:sp>
      <p:sp>
        <p:nvSpPr>
          <p:cNvPr id="98" name="Google Shape;98;p1"/>
          <p:cNvSpPr txBox="1"/>
          <p:nvPr/>
        </p:nvSpPr>
        <p:spPr>
          <a:xfrm>
            <a:off x="1384372" y="10973564"/>
            <a:ext cx="12078470" cy="3968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1" sz="1990">
              <a:solidFill>
                <a:schemeClr val="dk1"/>
              </a:solidFill>
              <a:latin typeface="Times New Roman"/>
              <a:ea typeface="Times New Roman"/>
              <a:cs typeface="Times New Roman"/>
              <a:sym typeface="Times New Roman"/>
            </a:endParaRPr>
          </a:p>
        </p:txBody>
      </p:sp>
      <p:sp>
        <p:nvSpPr>
          <p:cNvPr id="99" name="Google Shape;99;p1"/>
          <p:cNvSpPr txBox="1"/>
          <p:nvPr/>
        </p:nvSpPr>
        <p:spPr>
          <a:xfrm>
            <a:off x="323722" y="16844931"/>
            <a:ext cx="21139200" cy="2847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a:p>
            <a:pPr indent="-214889" lvl="0" marL="341254" marR="0" rtl="0" algn="l">
              <a:spcBef>
                <a:spcPts val="0"/>
              </a:spcBef>
              <a:spcAft>
                <a:spcPts val="0"/>
              </a:spcAft>
              <a:buClr>
                <a:schemeClr val="dk1"/>
              </a:buClr>
              <a:buSzPts val="1990"/>
              <a:buFont typeface="Noto Sans Symbols"/>
              <a:buNone/>
            </a:pPr>
            <a:r>
              <a:t/>
            </a:r>
            <a:endParaRPr b="1" sz="1990">
              <a:solidFill>
                <a:schemeClr val="dk1"/>
              </a:solidFill>
              <a:latin typeface="Times New Roman"/>
              <a:ea typeface="Times New Roman"/>
              <a:cs typeface="Times New Roman"/>
              <a:sym typeface="Times New Roman"/>
            </a:endParaRPr>
          </a:p>
        </p:txBody>
      </p:sp>
      <p:sp>
        <p:nvSpPr>
          <p:cNvPr id="100" name="Google Shape;100;p1"/>
          <p:cNvSpPr txBox="1"/>
          <p:nvPr/>
        </p:nvSpPr>
        <p:spPr>
          <a:xfrm>
            <a:off x="567936" y="23171892"/>
            <a:ext cx="20489198" cy="4134978"/>
          </a:xfrm>
          <a:prstGeom prst="rect">
            <a:avLst/>
          </a:prstGeom>
          <a:noFill/>
          <a:ln>
            <a:noFill/>
          </a:ln>
        </p:spPr>
        <p:txBody>
          <a:bodyPr anchorCtr="0" anchor="t" bIns="45700" lIns="91425" spcFirstLastPara="1" rIns="91425" wrap="square" tIns="45700">
            <a:spAutoFit/>
          </a:bodyPr>
          <a:lstStyle/>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A statistical analysis using the Independent Samples T-test with a 95% confidence level and a standard deviation of +/-1 reveals a significance value of  p=0.001 (independent sample T - test p&lt;0.05) is obtained and shows that there is a statistical significant difference between the group 1 and group 2.</a:t>
            </a:r>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 researchers evaluated the Xception and Inception algorithms for detecting animals in agricultural fields. Xception achieved a better accuracy of 84.44% than Inception's 70.13%. This advantage is due to Xception's more efficient architecture, specifically its depth-wise separable convolutions. The findings highlight the relevance of model selection for reaching peak performance in agricultural monitoring tasks.</a:t>
            </a:r>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Therefore, there is an improvement in the performance level, and the values of the outcomes are </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Xception        	         -      84.44%</a:t>
            </a:r>
            <a:endParaRPr/>
          </a:p>
          <a:p>
            <a:pPr indent="0" lvl="0" marL="0" marR="0" rtl="0" algn="just">
              <a:spcBef>
                <a:spcPts val="0"/>
              </a:spcBef>
              <a:spcAft>
                <a:spcPts val="0"/>
              </a:spcAft>
              <a:buNone/>
            </a:pPr>
            <a:r>
              <a:rPr b="1" lang="en-US" sz="2189">
                <a:solidFill>
                  <a:schemeClr val="dk1"/>
                </a:solidFill>
                <a:latin typeface="Times New Roman"/>
                <a:ea typeface="Times New Roman"/>
                <a:cs typeface="Times New Roman"/>
                <a:sym typeface="Times New Roman"/>
              </a:rPr>
              <a:t> 				Densent169		   -      62.60%</a:t>
            </a:r>
            <a:endParaRPr/>
          </a:p>
          <a:p>
            <a:pPr indent="0" lvl="0" marL="0" marR="0" rtl="0" algn="just">
              <a:spcBef>
                <a:spcPts val="0"/>
              </a:spcBef>
              <a:spcAft>
                <a:spcPts val="0"/>
              </a:spcAft>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The study found that the Xception model is more successful for detecting animals in agricultural settings than Inception. Xception's innovative architecture enables better accuracy, showing its potential for improving precision agriculture systems. Future study can look on ways to improve Xception and implement it in real-world agricultural settings.</a:t>
            </a:r>
            <a:endParaRPr/>
          </a:p>
        </p:txBody>
      </p:sp>
      <p:sp>
        <p:nvSpPr>
          <p:cNvPr id="101" name="Google Shape;101;p1"/>
          <p:cNvSpPr txBox="1"/>
          <p:nvPr/>
        </p:nvSpPr>
        <p:spPr>
          <a:xfrm>
            <a:off x="599550" y="28408450"/>
            <a:ext cx="20267100" cy="3798600"/>
          </a:xfrm>
          <a:prstGeom prst="rect">
            <a:avLst/>
          </a:prstGeom>
          <a:noFill/>
          <a:ln>
            <a:noFill/>
          </a:ln>
        </p:spPr>
        <p:txBody>
          <a:bodyPr anchorCtr="0" anchor="t" bIns="45700" lIns="91425" spcFirstLastPara="1" rIns="91425" wrap="square" tIns="45700">
            <a:spAutoFit/>
          </a:bodyPr>
          <a:lstStyle/>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Root, J. Jeffrey, Jeremy W. Ellis, and Susan A. Shriner. 2022. “Strength in Numbers: Avian Influenza A Virus Transmission to Poultry from a Flocking Passerine.” Transboundary and Emerging Diseases 69 (4): e1153–59.</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Sakamoto, Shinsuke H., Yasuyuki Miyamoto, Rina Ukyo, and Seiji Ieiri. 2022. “Interspecific Variation in Wildlife Responses to Cattle, Swine and Chicken Feed in the Forests Surrounding Poultry Farms.” The Journal of Veterinary Medical Science / the Japanese Society of Veterinary Science 84 (5): 653–59.</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Shen, Chenchen, Ruifang Wang, Guangpeng Feng, Feng Zhao, Tao Zhang, and Xiaorong Huang. 2022. “Salinity-Driven Changes in Behavioral Responses of Catadromous.” Animals : An Open Access Journal from MDPI 12 (17). </a:t>
            </a:r>
            <a:r>
              <a:rPr b="1" lang="en-US" sz="2189"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https://doi.org/10.3390/ani12172244</a:t>
            </a:r>
            <a:r>
              <a:rPr b="1" lang="en-US" sz="2189">
                <a:solidFill>
                  <a:schemeClr val="dk1"/>
                </a:solidFill>
                <a:latin typeface="Times New Roman"/>
                <a:ea typeface="Times New Roman"/>
                <a:cs typeface="Times New Roman"/>
                <a:sym typeface="Times New Roman"/>
              </a:rPr>
              <a:t>.</a:t>
            </a:r>
            <a:endParaRPr/>
          </a:p>
          <a:p>
            <a:pPr indent="-202252" lvl="0" marL="341254" marR="0" rtl="0" algn="just">
              <a:spcBef>
                <a:spcPts val="0"/>
              </a:spcBef>
              <a:spcAft>
                <a:spcPts val="0"/>
              </a:spcAft>
              <a:buClr>
                <a:schemeClr val="dk1"/>
              </a:buClr>
              <a:buSzPts val="2189"/>
              <a:buFont typeface="Noto Sans Symbols"/>
              <a:buNone/>
            </a:pPr>
            <a:r>
              <a:t/>
            </a:r>
            <a:endParaRPr b="1" sz="2189">
              <a:solidFill>
                <a:schemeClr val="dk1"/>
              </a:solidFill>
              <a:latin typeface="Times New Roman"/>
              <a:ea typeface="Times New Roman"/>
              <a:cs typeface="Times New Roman"/>
              <a:sym typeface="Times New Roman"/>
            </a:endParaRPr>
          </a:p>
          <a:p>
            <a:pPr indent="-341254" lvl="0" marL="341254" marR="0" rtl="0" algn="just">
              <a:spcBef>
                <a:spcPts val="0"/>
              </a:spcBef>
              <a:spcAft>
                <a:spcPts val="0"/>
              </a:spcAft>
              <a:buClr>
                <a:schemeClr val="dk1"/>
              </a:buClr>
              <a:buSzPts val="2189"/>
              <a:buFont typeface="Noto Sans Symbols"/>
              <a:buChar char="⮚"/>
            </a:pPr>
            <a:r>
              <a:rPr b="1" lang="en-US" sz="2189">
                <a:solidFill>
                  <a:schemeClr val="dk1"/>
                </a:solidFill>
                <a:latin typeface="Times New Roman"/>
                <a:ea typeface="Times New Roman"/>
                <a:cs typeface="Times New Roman"/>
                <a:sym typeface="Times New Roman"/>
              </a:rPr>
              <a:t>Traniello, Ian M., Syed Abbas Bukhari, Payam Dibaeinia, Guillermo Serrano, Arian Avalos, Amy Cash Ahmed, Alison L. Sankey, et al. 2023. “Single-Cell Dissection of Aggression in Honeybee Colonies.” Nature Ecology &amp; Evolution 7 (8): 1232–44.</a:t>
            </a:r>
            <a:endParaRPr b="1" sz="2189">
              <a:solidFill>
                <a:schemeClr val="dk1"/>
              </a:solidFill>
              <a:latin typeface="Times New Roman"/>
              <a:ea typeface="Times New Roman"/>
              <a:cs typeface="Times New Roman"/>
              <a:sym typeface="Times New Roman"/>
            </a:endParaRPr>
          </a:p>
        </p:txBody>
      </p:sp>
      <p:sp>
        <p:nvSpPr>
          <p:cNvPr id="102" name="Google Shape;102;p1"/>
          <p:cNvSpPr txBox="1"/>
          <p:nvPr/>
        </p:nvSpPr>
        <p:spPr>
          <a:xfrm>
            <a:off x="5921132" y="24475579"/>
            <a:ext cx="15955024" cy="3665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791">
              <a:solidFill>
                <a:schemeClr val="dk1"/>
              </a:solidFill>
              <a:latin typeface="Calibri"/>
              <a:ea typeface="Calibri"/>
              <a:cs typeface="Calibri"/>
              <a:sym typeface="Calibri"/>
            </a:endParaRPr>
          </a:p>
        </p:txBody>
      </p:sp>
      <p:sp>
        <p:nvSpPr>
          <p:cNvPr id="103" name="Google Shape;103;p1"/>
          <p:cNvSpPr txBox="1"/>
          <p:nvPr/>
        </p:nvSpPr>
        <p:spPr>
          <a:xfrm>
            <a:off x="463301" y="19834338"/>
            <a:ext cx="48096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r>
              <a:rPr b="1" lang="en-US" sz="2189">
                <a:solidFill>
                  <a:schemeClr val="dk1"/>
                </a:solidFill>
                <a:latin typeface="Times New Roman"/>
                <a:ea typeface="Times New Roman"/>
                <a:cs typeface="Times New Roman"/>
                <a:sym typeface="Times New Roman"/>
              </a:rPr>
              <a:t>  Xception  and Inception </a:t>
            </a:r>
            <a:endParaRPr/>
          </a:p>
        </p:txBody>
      </p:sp>
      <p:sp>
        <p:nvSpPr>
          <p:cNvPr id="104" name="Google Shape;104;p1"/>
          <p:cNvSpPr txBox="1"/>
          <p:nvPr/>
        </p:nvSpPr>
        <p:spPr>
          <a:xfrm>
            <a:off x="15488091" y="9336994"/>
            <a:ext cx="5569043" cy="429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189">
                <a:solidFill>
                  <a:schemeClr val="dk1"/>
                </a:solidFill>
                <a:latin typeface="Times New Roman"/>
                <a:ea typeface="Times New Roman"/>
                <a:cs typeface="Times New Roman"/>
                <a:sym typeface="Times New Roman"/>
              </a:rPr>
              <a:t>Animal Detection In Field's </a:t>
            </a:r>
            <a:endParaRPr/>
          </a:p>
        </p:txBody>
      </p:sp>
      <p:sp>
        <p:nvSpPr>
          <p:cNvPr id="105" name="Google Shape;105;p1"/>
          <p:cNvSpPr/>
          <p:nvPr/>
        </p:nvSpPr>
        <p:spPr>
          <a:xfrm>
            <a:off x="0" y="-50532"/>
            <a:ext cx="21587629" cy="2569325"/>
          </a:xfrm>
          <a:prstGeom prst="rect">
            <a:avLst/>
          </a:prstGeom>
          <a:solidFill>
            <a:srgbClr val="8282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791">
              <a:solidFill>
                <a:schemeClr val="lt1"/>
              </a:solidFill>
              <a:latin typeface="Calibri"/>
              <a:ea typeface="Calibri"/>
              <a:cs typeface="Calibri"/>
              <a:sym typeface="Calibri"/>
            </a:endParaRPr>
          </a:p>
        </p:txBody>
      </p:sp>
      <p:pic>
        <p:nvPicPr>
          <p:cNvPr id="106" name="Google Shape;106;p1"/>
          <p:cNvPicPr preferRelativeResize="0"/>
          <p:nvPr/>
        </p:nvPicPr>
        <p:blipFill rotWithShape="1">
          <a:blip r:embed="rId4">
            <a:alphaModFix/>
          </a:blip>
          <a:srcRect b="0" l="0" r="0" t="0"/>
          <a:stretch/>
        </p:blipFill>
        <p:spPr>
          <a:xfrm>
            <a:off x="231713" y="-8622"/>
            <a:ext cx="20939802" cy="2432309"/>
          </a:xfrm>
          <a:prstGeom prst="rect">
            <a:avLst/>
          </a:prstGeom>
          <a:noFill/>
          <a:ln>
            <a:noFill/>
          </a:ln>
        </p:spPr>
      </p:pic>
      <p:sp>
        <p:nvSpPr>
          <p:cNvPr id="107" name="Google Shape;107;p1"/>
          <p:cNvSpPr txBox="1"/>
          <p:nvPr/>
        </p:nvSpPr>
        <p:spPr>
          <a:xfrm>
            <a:off x="15639940" y="1419256"/>
            <a:ext cx="5569043" cy="1102994"/>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Name: P. Hemaprakash</a:t>
            </a:r>
            <a:br>
              <a:rPr b="1" lang="en-US" sz="2189">
                <a:solidFill>
                  <a:schemeClr val="lt1"/>
                </a:solidFill>
                <a:latin typeface="Times New Roman"/>
                <a:ea typeface="Times New Roman"/>
                <a:cs typeface="Times New Roman"/>
                <a:sym typeface="Times New Roman"/>
              </a:rPr>
            </a:br>
            <a:r>
              <a:rPr b="1" lang="en-US" sz="2189">
                <a:solidFill>
                  <a:schemeClr val="lt1"/>
                </a:solidFill>
                <a:latin typeface="Times New Roman"/>
                <a:ea typeface="Times New Roman"/>
                <a:cs typeface="Times New Roman"/>
                <a:sym typeface="Times New Roman"/>
              </a:rPr>
              <a:t>Register Number: 192012046</a:t>
            </a:r>
            <a:endParaRPr/>
          </a:p>
          <a:p>
            <a:pPr indent="0" lvl="0" marL="0" marR="0" rtl="0" algn="r">
              <a:spcBef>
                <a:spcPts val="0"/>
              </a:spcBef>
              <a:spcAft>
                <a:spcPts val="0"/>
              </a:spcAft>
              <a:buNone/>
            </a:pPr>
            <a:r>
              <a:rPr b="1" lang="en-US" sz="2189">
                <a:solidFill>
                  <a:schemeClr val="lt1"/>
                </a:solidFill>
                <a:latin typeface="Times New Roman"/>
                <a:ea typeface="Times New Roman"/>
                <a:cs typeface="Times New Roman"/>
                <a:sym typeface="Times New Roman"/>
              </a:rPr>
              <a:t>Guided by Dr. Dinokumar Kongkham </a:t>
            </a:r>
            <a:endParaRPr/>
          </a:p>
        </p:txBody>
      </p:sp>
      <p:pic>
        <p:nvPicPr>
          <p:cNvPr id="108" name="Google Shape;108;p1"/>
          <p:cNvPicPr preferRelativeResize="0"/>
          <p:nvPr/>
        </p:nvPicPr>
        <p:blipFill rotWithShape="1">
          <a:blip r:embed="rId5">
            <a:alphaModFix/>
          </a:blip>
          <a:srcRect b="0" l="0" r="0" t="0"/>
          <a:stretch/>
        </p:blipFill>
        <p:spPr>
          <a:xfrm>
            <a:off x="462525" y="16844950"/>
            <a:ext cx="5458599" cy="2847600"/>
          </a:xfrm>
          <a:prstGeom prst="rect">
            <a:avLst/>
          </a:prstGeom>
          <a:noFill/>
          <a:ln>
            <a:noFill/>
          </a:ln>
        </p:spPr>
      </p:pic>
      <p:pic>
        <p:nvPicPr>
          <p:cNvPr descr="Crop protection from animals based on machine learning" id="109" name="Google Shape;109;p1"/>
          <p:cNvPicPr preferRelativeResize="0"/>
          <p:nvPr/>
        </p:nvPicPr>
        <p:blipFill rotWithShape="1">
          <a:blip r:embed="rId6">
            <a:alphaModFix/>
          </a:blip>
          <a:srcRect b="0" l="0" r="0" t="0"/>
          <a:stretch/>
        </p:blipFill>
        <p:spPr>
          <a:xfrm>
            <a:off x="15531989" y="4138989"/>
            <a:ext cx="5639526" cy="2379988"/>
          </a:xfrm>
          <a:prstGeom prst="rect">
            <a:avLst/>
          </a:prstGeom>
          <a:noFill/>
          <a:ln>
            <a:noFill/>
          </a:ln>
        </p:spPr>
      </p:pic>
      <p:sp>
        <p:nvSpPr>
          <p:cNvPr id="110" name="Google Shape;110;p1"/>
          <p:cNvSpPr txBox="1"/>
          <p:nvPr/>
        </p:nvSpPr>
        <p:spPr>
          <a:xfrm>
            <a:off x="851475" y="20265700"/>
            <a:ext cx="14318100" cy="14400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2189">
                <a:solidFill>
                  <a:schemeClr val="dk1"/>
                </a:solidFill>
                <a:latin typeface="Times New Roman"/>
                <a:ea typeface="Times New Roman"/>
                <a:cs typeface="Times New Roman"/>
                <a:sym typeface="Times New Roman"/>
              </a:rPr>
              <a:t>Xception surpassed Inception in animal detection accuracy (84.44% vs. 70.13%). This demonstrates Xception's superior performance due to its efficient architecture, whereas Inception, despite its established status, fell behind. These findings underscore the significance of selecting the appropriate deep learning models for precision agricultural applications.</a:t>
            </a:r>
            <a:endParaRPr b="1" sz="2189">
              <a:solidFill>
                <a:schemeClr val="dk1"/>
              </a:solidFill>
              <a:latin typeface="Times New Roman"/>
              <a:ea typeface="Times New Roman"/>
              <a:cs typeface="Times New Roman"/>
              <a:sym typeface="Times New Roman"/>
            </a:endParaRPr>
          </a:p>
        </p:txBody>
      </p:sp>
      <p:sp>
        <p:nvSpPr>
          <p:cNvPr id="111" name="Google Shape;111;p1"/>
          <p:cNvSpPr/>
          <p:nvPr/>
        </p:nvSpPr>
        <p:spPr>
          <a:xfrm>
            <a:off x="9189755" y="13174047"/>
            <a:ext cx="2397900" cy="396900"/>
          </a:xfrm>
          <a:prstGeom prst="roundRect">
            <a:avLst>
              <a:gd fmla="val 16667" name="adj"/>
            </a:avLst>
          </a:prstGeom>
          <a:solidFill>
            <a:srgbClr val="BFE7FF"/>
          </a:solidFill>
          <a:ln cap="flat" cmpd="sng" w="12700">
            <a:solidFill>
              <a:srgbClr val="BFE7F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Pre-processing</a:t>
            </a:r>
            <a:endParaRPr b="1" sz="2000">
              <a:solidFill>
                <a:srgbClr val="000000"/>
              </a:solidFill>
              <a:latin typeface="Times New Roman"/>
              <a:ea typeface="Times New Roman"/>
              <a:cs typeface="Times New Roman"/>
              <a:sym typeface="Times New Roman"/>
            </a:endParaRPr>
          </a:p>
        </p:txBody>
      </p:sp>
      <p:sp>
        <p:nvSpPr>
          <p:cNvPr id="112" name="Google Shape;112;p1"/>
          <p:cNvSpPr txBox="1"/>
          <p:nvPr/>
        </p:nvSpPr>
        <p:spPr>
          <a:xfrm>
            <a:off x="17713600" y="15146450"/>
            <a:ext cx="2133600" cy="3969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rgbClr val="000000"/>
              </a:buClr>
              <a:buSzPts val="1900"/>
              <a:buFont typeface="Calibri"/>
              <a:buNone/>
            </a:pPr>
            <a:r>
              <a:rPr b="1" lang="en-US" sz="19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Classification</a:t>
            </a:r>
            <a:endParaRPr b="1" sz="2000">
              <a:solidFill>
                <a:srgbClr val="000000"/>
              </a:solidFill>
              <a:latin typeface="Times New Roman"/>
              <a:ea typeface="Times New Roman"/>
              <a:cs typeface="Times New Roman"/>
              <a:sym typeface="Times New Roman"/>
            </a:endParaRPr>
          </a:p>
        </p:txBody>
      </p:sp>
      <p:sp>
        <p:nvSpPr>
          <p:cNvPr id="113" name="Google Shape;113;p1"/>
          <p:cNvSpPr/>
          <p:nvPr/>
        </p:nvSpPr>
        <p:spPr>
          <a:xfrm rot="5400000">
            <a:off x="20786341" y="12980677"/>
            <a:ext cx="487200" cy="5178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4" name="Google Shape;114;p1"/>
          <p:cNvSpPr/>
          <p:nvPr/>
        </p:nvSpPr>
        <p:spPr>
          <a:xfrm rot="10800000">
            <a:off x="12999852" y="14036455"/>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5" name="Google Shape;115;p1"/>
          <p:cNvSpPr/>
          <p:nvPr/>
        </p:nvSpPr>
        <p:spPr>
          <a:xfrm>
            <a:off x="7748188" y="11845674"/>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16" name="Google Shape;116;p1"/>
          <p:cNvSpPr txBox="1"/>
          <p:nvPr/>
        </p:nvSpPr>
        <p:spPr>
          <a:xfrm>
            <a:off x="1599982" y="13223004"/>
            <a:ext cx="26832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  Input data</a:t>
            </a:r>
            <a:endParaRPr b="1" sz="2000">
              <a:solidFill>
                <a:srgbClr val="000000"/>
              </a:solidFill>
              <a:latin typeface="Times New Roman"/>
              <a:ea typeface="Times New Roman"/>
              <a:cs typeface="Times New Roman"/>
              <a:sym typeface="Times New Roman"/>
            </a:endParaRPr>
          </a:p>
        </p:txBody>
      </p:sp>
      <p:sp>
        <p:nvSpPr>
          <p:cNvPr id="117" name="Google Shape;117;p1"/>
          <p:cNvSpPr txBox="1"/>
          <p:nvPr/>
        </p:nvSpPr>
        <p:spPr>
          <a:xfrm>
            <a:off x="11457677" y="15204856"/>
            <a:ext cx="1500300" cy="422400"/>
          </a:xfrm>
          <a:prstGeom prst="rect">
            <a:avLst/>
          </a:prstGeom>
          <a:noFill/>
          <a:ln>
            <a:noFill/>
          </a:ln>
        </p:spPr>
        <p:txBody>
          <a:bodyPr anchorCtr="0" anchor="t" bIns="91425" lIns="91425" spcFirstLastPara="1" rIns="91425" wrap="square" tIns="91425">
            <a:no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Output</a:t>
            </a:r>
            <a:endParaRPr b="1" sz="2000">
              <a:solidFill>
                <a:srgbClr val="000000"/>
              </a:solidFill>
              <a:latin typeface="Times New Roman"/>
              <a:ea typeface="Times New Roman"/>
              <a:cs typeface="Times New Roman"/>
              <a:sym typeface="Times New Roman"/>
            </a:endParaRPr>
          </a:p>
        </p:txBody>
      </p:sp>
      <p:sp>
        <p:nvSpPr>
          <p:cNvPr id="118" name="Google Shape;118;p1"/>
          <p:cNvSpPr/>
          <p:nvPr/>
        </p:nvSpPr>
        <p:spPr>
          <a:xfrm rot="10800000">
            <a:off x="16573277" y="14046655"/>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19" name="Google Shape;119;p1"/>
          <p:cNvPicPr preferRelativeResize="0"/>
          <p:nvPr/>
        </p:nvPicPr>
        <p:blipFill rotWithShape="1">
          <a:blip r:embed="rId7">
            <a:alphaModFix/>
          </a:blip>
          <a:srcRect b="0" l="0" r="0" t="0"/>
          <a:stretch/>
        </p:blipFill>
        <p:spPr>
          <a:xfrm>
            <a:off x="8413440" y="10861372"/>
            <a:ext cx="4239300" cy="2222401"/>
          </a:xfrm>
          <a:prstGeom prst="rect">
            <a:avLst/>
          </a:prstGeom>
          <a:noFill/>
          <a:ln>
            <a:noFill/>
          </a:ln>
        </p:spPr>
      </p:pic>
      <p:pic>
        <p:nvPicPr>
          <p:cNvPr descr="Cow health status through face recognition - Dairy Global" id="120" name="Google Shape;120;p1"/>
          <p:cNvPicPr preferRelativeResize="0"/>
          <p:nvPr/>
        </p:nvPicPr>
        <p:blipFill rotWithShape="1">
          <a:blip r:embed="rId8">
            <a:alphaModFix/>
          </a:blip>
          <a:srcRect b="0" l="0" r="0" t="0"/>
          <a:stretch/>
        </p:blipFill>
        <p:spPr>
          <a:xfrm>
            <a:off x="17377177" y="13609174"/>
            <a:ext cx="2547910" cy="1416212"/>
          </a:xfrm>
          <a:prstGeom prst="rect">
            <a:avLst/>
          </a:prstGeom>
          <a:noFill/>
          <a:ln>
            <a:noFill/>
          </a:ln>
        </p:spPr>
      </p:pic>
      <p:sp>
        <p:nvSpPr>
          <p:cNvPr id="121" name="Google Shape;121;p1"/>
          <p:cNvSpPr txBox="1"/>
          <p:nvPr/>
        </p:nvSpPr>
        <p:spPr>
          <a:xfrm>
            <a:off x="5485066" y="13161715"/>
            <a:ext cx="2133600" cy="4002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rgbClr val="000000"/>
                </a:solidFill>
                <a:latin typeface="Times New Roman"/>
                <a:ea typeface="Times New Roman"/>
                <a:cs typeface="Times New Roman"/>
                <a:sym typeface="Times New Roman"/>
              </a:rPr>
              <a:t>Software Tools</a:t>
            </a:r>
            <a:endParaRPr/>
          </a:p>
        </p:txBody>
      </p:sp>
      <p:sp>
        <p:nvSpPr>
          <p:cNvPr id="122" name="Google Shape;122;p1"/>
          <p:cNvSpPr/>
          <p:nvPr/>
        </p:nvSpPr>
        <p:spPr>
          <a:xfrm>
            <a:off x="5656399" y="10996382"/>
            <a:ext cx="1877700" cy="2022300"/>
          </a:xfrm>
          <a:prstGeom prst="diamond">
            <a:avLst/>
          </a:prstGeom>
          <a:solidFill>
            <a:srgbClr val="FFFFFF"/>
          </a:solidFill>
          <a:ln cap="flat" cmpd="sng" w="12700">
            <a:solidFill>
              <a:srgbClr val="70AD47"/>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rgbClr val="000000"/>
                </a:solidFill>
                <a:latin typeface="Calibri"/>
                <a:ea typeface="Calibri"/>
                <a:cs typeface="Calibri"/>
                <a:sym typeface="Calibri"/>
              </a:rPr>
              <a:t> </a:t>
            </a:r>
            <a:r>
              <a:rPr b="1" lang="en-US">
                <a:solidFill>
                  <a:srgbClr val="000000"/>
                </a:solidFill>
                <a:highlight>
                  <a:srgbClr val="00FF00"/>
                </a:highlight>
                <a:latin typeface="Times New Roman"/>
                <a:ea typeface="Times New Roman"/>
                <a:cs typeface="Times New Roman"/>
                <a:sym typeface="Times New Roman"/>
              </a:rPr>
              <a:t>Colab</a:t>
            </a:r>
            <a:br>
              <a:rPr b="1" lang="en-US" sz="1400">
                <a:solidFill>
                  <a:srgbClr val="000000"/>
                </a:solidFill>
                <a:latin typeface="Times New Roman"/>
                <a:ea typeface="Times New Roman"/>
                <a:cs typeface="Times New Roman"/>
                <a:sym typeface="Times New Roman"/>
              </a:rPr>
            </a:br>
            <a:r>
              <a:rPr b="1" lang="en-US" sz="1400">
                <a:solidFill>
                  <a:srgbClr val="000000"/>
                </a:solidFill>
                <a:latin typeface="Times New Roman"/>
                <a:ea typeface="Times New Roman"/>
                <a:cs typeface="Times New Roman"/>
                <a:sym typeface="Times New Roman"/>
              </a:rPr>
              <a:t>&amp;</a:t>
            </a:r>
            <a:br>
              <a:rPr b="1" lang="en-US" sz="1400">
                <a:solidFill>
                  <a:srgbClr val="000000"/>
                </a:solidFill>
                <a:latin typeface="Times New Roman"/>
                <a:ea typeface="Times New Roman"/>
                <a:cs typeface="Times New Roman"/>
                <a:sym typeface="Times New Roman"/>
              </a:rPr>
            </a:br>
            <a:r>
              <a:rPr b="1" lang="en-US">
                <a:solidFill>
                  <a:srgbClr val="000000"/>
                </a:solidFill>
                <a:highlight>
                  <a:srgbClr val="FFFF00"/>
                </a:highlight>
                <a:latin typeface="Times New Roman"/>
                <a:ea typeface="Times New Roman"/>
                <a:cs typeface="Times New Roman"/>
                <a:sym typeface="Times New Roman"/>
              </a:rPr>
              <a:t>IBM</a:t>
            </a:r>
            <a:endParaRPr/>
          </a:p>
        </p:txBody>
      </p:sp>
      <p:sp>
        <p:nvSpPr>
          <p:cNvPr id="123" name="Google Shape;123;p1"/>
          <p:cNvSpPr/>
          <p:nvPr/>
        </p:nvSpPr>
        <p:spPr>
          <a:xfrm>
            <a:off x="20761607" y="11643449"/>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pic>
        <p:nvPicPr>
          <p:cNvPr id="124" name="Google Shape;124;p1"/>
          <p:cNvPicPr preferRelativeResize="0"/>
          <p:nvPr/>
        </p:nvPicPr>
        <p:blipFill rotWithShape="1">
          <a:blip r:embed="rId9">
            <a:alphaModFix/>
          </a:blip>
          <a:srcRect b="0" l="0" r="0" t="0"/>
          <a:stretch/>
        </p:blipFill>
        <p:spPr>
          <a:xfrm>
            <a:off x="12995103" y="10825800"/>
            <a:ext cx="3775534" cy="2192875"/>
          </a:xfrm>
          <a:prstGeom prst="rect">
            <a:avLst/>
          </a:prstGeom>
          <a:noFill/>
          <a:ln>
            <a:noFill/>
          </a:ln>
        </p:spPr>
      </p:pic>
      <p:pic>
        <p:nvPicPr>
          <p:cNvPr id="125" name="Google Shape;125;p1"/>
          <p:cNvPicPr preferRelativeResize="0"/>
          <p:nvPr/>
        </p:nvPicPr>
        <p:blipFill rotWithShape="1">
          <a:blip r:embed="rId10">
            <a:alphaModFix/>
          </a:blip>
          <a:srcRect b="0" l="0" r="0" t="0"/>
          <a:stretch/>
        </p:blipFill>
        <p:spPr>
          <a:xfrm>
            <a:off x="1299538" y="10933393"/>
            <a:ext cx="3477512" cy="2222401"/>
          </a:xfrm>
          <a:prstGeom prst="rect">
            <a:avLst/>
          </a:prstGeom>
          <a:noFill/>
          <a:ln>
            <a:noFill/>
          </a:ln>
        </p:spPr>
      </p:pic>
      <p:sp>
        <p:nvSpPr>
          <p:cNvPr id="126" name="Google Shape;126;p1"/>
          <p:cNvSpPr/>
          <p:nvPr/>
        </p:nvSpPr>
        <p:spPr>
          <a:xfrm>
            <a:off x="4948379" y="11876561"/>
            <a:ext cx="536700" cy="554100"/>
          </a:xfrm>
          <a:prstGeom prst="rightArrow">
            <a:avLst>
              <a:gd fmla="val 50000"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27" name="Google Shape;127;p1"/>
          <p:cNvSpPr/>
          <p:nvPr/>
        </p:nvSpPr>
        <p:spPr>
          <a:xfrm rot="10800000">
            <a:off x="20552830" y="14160341"/>
            <a:ext cx="504300" cy="5898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28" name="Google Shape;128;p1"/>
          <p:cNvSpPr txBox="1"/>
          <p:nvPr/>
        </p:nvSpPr>
        <p:spPr>
          <a:xfrm>
            <a:off x="13377147" y="15239037"/>
            <a:ext cx="3261000" cy="400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Times New Roman"/>
              <a:buNone/>
            </a:pPr>
            <a:r>
              <a:rPr b="1" lang="en-US" sz="2000">
                <a:solidFill>
                  <a:srgbClr val="000000"/>
                </a:solidFill>
                <a:latin typeface="Times New Roman"/>
                <a:ea typeface="Times New Roman"/>
                <a:cs typeface="Times New Roman"/>
                <a:sym typeface="Times New Roman"/>
              </a:rPr>
              <a:t>         Split, Train and test</a:t>
            </a:r>
            <a:endParaRPr b="1" sz="2000">
              <a:solidFill>
                <a:srgbClr val="000000"/>
              </a:solidFill>
              <a:latin typeface="Times New Roman"/>
              <a:ea typeface="Times New Roman"/>
              <a:cs typeface="Times New Roman"/>
              <a:sym typeface="Times New Roman"/>
            </a:endParaRPr>
          </a:p>
        </p:txBody>
      </p:sp>
      <p:pic>
        <p:nvPicPr>
          <p:cNvPr id="129" name="Google Shape;129;p1"/>
          <p:cNvPicPr preferRelativeResize="0"/>
          <p:nvPr/>
        </p:nvPicPr>
        <p:blipFill>
          <a:blip r:embed="rId11">
            <a:alphaModFix/>
          </a:blip>
          <a:stretch>
            <a:fillRect/>
          </a:stretch>
        </p:blipFill>
        <p:spPr>
          <a:xfrm>
            <a:off x="13697187" y="13704599"/>
            <a:ext cx="2683075" cy="1509224"/>
          </a:xfrm>
          <a:prstGeom prst="rect">
            <a:avLst/>
          </a:prstGeom>
          <a:noFill/>
          <a:ln>
            <a:noFill/>
          </a:ln>
        </p:spPr>
      </p:pic>
      <p:pic>
        <p:nvPicPr>
          <p:cNvPr id="130" name="Google Shape;130;p1"/>
          <p:cNvPicPr preferRelativeResize="0"/>
          <p:nvPr/>
        </p:nvPicPr>
        <p:blipFill>
          <a:blip r:embed="rId12">
            <a:alphaModFix/>
          </a:blip>
          <a:stretch>
            <a:fillRect/>
          </a:stretch>
        </p:blipFill>
        <p:spPr>
          <a:xfrm rot="10800000">
            <a:off x="11457685" y="13790375"/>
            <a:ext cx="1195075" cy="1195075"/>
          </a:xfrm>
          <a:prstGeom prst="rect">
            <a:avLst/>
          </a:prstGeom>
          <a:noFill/>
          <a:ln>
            <a:noFill/>
          </a:ln>
        </p:spPr>
      </p:pic>
      <p:pic>
        <p:nvPicPr>
          <p:cNvPr id="131" name="Google Shape;131;p1"/>
          <p:cNvPicPr preferRelativeResize="0"/>
          <p:nvPr/>
        </p:nvPicPr>
        <p:blipFill rotWithShape="1">
          <a:blip r:embed="rId13">
            <a:alphaModFix/>
          </a:blip>
          <a:srcRect b="0" l="0" r="0" t="0"/>
          <a:stretch/>
        </p:blipFill>
        <p:spPr>
          <a:xfrm>
            <a:off x="15531990" y="6600576"/>
            <a:ext cx="5639525" cy="2652519"/>
          </a:xfrm>
          <a:prstGeom prst="rect">
            <a:avLst/>
          </a:prstGeom>
          <a:noFill/>
          <a:ln>
            <a:noFill/>
          </a:ln>
        </p:spPr>
      </p:pic>
      <p:pic>
        <p:nvPicPr>
          <p:cNvPr id="132" name="Google Shape;132;p1"/>
          <p:cNvPicPr preferRelativeResize="0"/>
          <p:nvPr/>
        </p:nvPicPr>
        <p:blipFill>
          <a:blip r:embed="rId14">
            <a:alphaModFix/>
          </a:blip>
          <a:stretch>
            <a:fillRect/>
          </a:stretch>
        </p:blipFill>
        <p:spPr>
          <a:xfrm>
            <a:off x="16942650" y="10777250"/>
            <a:ext cx="3416949" cy="2192875"/>
          </a:xfrm>
          <a:prstGeom prst="rect">
            <a:avLst/>
          </a:prstGeom>
          <a:noFill/>
          <a:ln>
            <a:noFill/>
          </a:ln>
        </p:spPr>
      </p:pic>
      <p:graphicFrame>
        <p:nvGraphicFramePr>
          <p:cNvPr id="133" name="Google Shape;133;p1"/>
          <p:cNvGraphicFramePr/>
          <p:nvPr/>
        </p:nvGraphicFramePr>
        <p:xfrm>
          <a:off x="6937438" y="16924925"/>
          <a:ext cx="3000000" cy="3000000"/>
        </p:xfrm>
        <a:graphic>
          <a:graphicData uri="http://schemas.openxmlformats.org/drawingml/2006/table">
            <a:tbl>
              <a:tblPr>
                <a:noFill/>
                <a:tableStyleId>{B9E710DC-B4FC-402E-9E51-44CD323B33D1}</a:tableStyleId>
              </a:tblPr>
              <a:tblGrid>
                <a:gridCol w="1185225"/>
                <a:gridCol w="1264225"/>
                <a:gridCol w="1172050"/>
                <a:gridCol w="1172050"/>
                <a:gridCol w="1646150"/>
                <a:gridCol w="1685650"/>
              </a:tblGrid>
              <a:tr h="597725">
                <a:tc gridSpan="6">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Group Statistics</a:t>
                      </a:r>
                      <a:endParaRPr b="1" sz="1600">
                        <a:latin typeface="Times New Roman"/>
                        <a:ea typeface="Times New Roman"/>
                        <a:cs typeface="Times New Roman"/>
                        <a:sym typeface="Times New Roman"/>
                      </a:endParaRPr>
                    </a:p>
                  </a:txBody>
                  <a:tcPr marT="91425" marB="91425" marR="91425" marL="91425">
                    <a:lnB cap="flat" cmpd="sng" w="12700">
                      <a:solidFill>
                        <a:srgbClr val="000000"/>
                      </a:solidFill>
                      <a:prstDash val="solid"/>
                      <a:round/>
                      <a:headEnd len="sm" w="sm" type="none"/>
                      <a:tailEnd len="sm" w="sm" type="none"/>
                    </a:lnB>
                    <a:solidFill>
                      <a:srgbClr val="FFCFE7"/>
                    </a:solidFill>
                  </a:tcPr>
                </a:tc>
                <a:tc hMerge="1"/>
                <a:tc hMerge="1"/>
                <a:tc hMerge="1"/>
                <a:tc hMerge="1"/>
                <a:tc hMerge="1"/>
              </a:tr>
              <a:tr h="776150">
                <a:tc>
                  <a:txBody>
                    <a:bodyPr/>
                    <a:lstStyle/>
                    <a:p>
                      <a:pPr indent="0" lvl="0" marL="0" rtl="0" algn="l">
                        <a:lnSpc>
                          <a:spcPct val="115000"/>
                        </a:lnSpc>
                        <a:spcBef>
                          <a:spcPts val="1200"/>
                        </a:spcBef>
                        <a:spcAft>
                          <a:spcPts val="0"/>
                        </a:spcAft>
                        <a:buNone/>
                      </a:pPr>
                      <a:r>
                        <a:rPr b="1" lang="en-US" sz="1600">
                          <a:latin typeface="Times New Roman"/>
                          <a:ea typeface="Times New Roman"/>
                          <a:cs typeface="Times New Roman"/>
                          <a:sym typeface="Times New Roman"/>
                        </a:rPr>
                        <a:t> </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Algorithm</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N</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Mean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Std. Deviation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1600">
                          <a:latin typeface="Times New Roman"/>
                          <a:ea typeface="Times New Roman"/>
                          <a:cs typeface="Times New Roman"/>
                          <a:sym typeface="Times New Roman"/>
                        </a:rPr>
                        <a:t>Std. Error Mean</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r>
              <a:tr h="597725">
                <a:tc rowSpan="2">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Accuracy</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Xception</a:t>
                      </a:r>
                      <a:endParaRPr b="1" sz="16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10</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.8440</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.03052</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.00965</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r>
              <a:tr h="597725">
                <a:tc vMerge="1"/>
                <a:tc>
                  <a:txBody>
                    <a:bodyPr/>
                    <a:lstStyle/>
                    <a:p>
                      <a:pPr indent="0" lvl="0" marL="38100" marR="38100" rtl="0" algn="l">
                        <a:lnSpc>
                          <a:spcPct val="145454"/>
                        </a:lnSpc>
                        <a:spcBef>
                          <a:spcPts val="0"/>
                        </a:spcBef>
                        <a:spcAft>
                          <a:spcPts val="0"/>
                        </a:spcAft>
                        <a:buNone/>
                      </a:pPr>
                      <a:r>
                        <a:rPr b="1" lang="en-US" sz="1600">
                          <a:latin typeface="Times New Roman"/>
                          <a:ea typeface="Times New Roman"/>
                          <a:cs typeface="Times New Roman"/>
                          <a:sym typeface="Times New Roman"/>
                        </a:rPr>
                        <a:t>Inception</a:t>
                      </a:r>
                      <a:endParaRPr b="1" sz="16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10</a:t>
                      </a:r>
                      <a:endParaRPr b="1" sz="16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.7013</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.03702</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1600">
                          <a:latin typeface="Times New Roman"/>
                          <a:ea typeface="Times New Roman"/>
                          <a:cs typeface="Times New Roman"/>
                          <a:sym typeface="Times New Roman"/>
                        </a:rPr>
                        <a:t>.01171</a:t>
                      </a:r>
                      <a:endParaRPr b="1" sz="16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r>
            </a:tbl>
          </a:graphicData>
        </a:graphic>
      </p:graphicFrame>
      <p:graphicFrame>
        <p:nvGraphicFramePr>
          <p:cNvPr id="134" name="Google Shape;134;p1"/>
          <p:cNvGraphicFramePr/>
          <p:nvPr/>
        </p:nvGraphicFramePr>
        <p:xfrm>
          <a:off x="15418063" y="16712913"/>
          <a:ext cx="3000000" cy="3000000"/>
        </p:xfrm>
        <a:graphic>
          <a:graphicData uri="http://schemas.openxmlformats.org/drawingml/2006/table">
            <a:tbl>
              <a:tblPr>
                <a:noFill/>
                <a:tableStyleId>{B9E710DC-B4FC-402E-9E51-44CD323B33D1}</a:tableStyleId>
              </a:tblPr>
              <a:tblGrid>
                <a:gridCol w="561975"/>
                <a:gridCol w="790575"/>
                <a:gridCol w="476250"/>
                <a:gridCol w="466725"/>
                <a:gridCol w="390525"/>
                <a:gridCol w="438150"/>
                <a:gridCol w="485775"/>
                <a:gridCol w="609600"/>
                <a:gridCol w="609600"/>
                <a:gridCol w="514350"/>
                <a:gridCol w="523875"/>
              </a:tblGrid>
              <a:tr h="219075">
                <a:tc gridSpan="11">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Independent Samples Test</a:t>
                      </a:r>
                      <a:endParaRPr b="1" sz="900">
                        <a:latin typeface="Times New Roman"/>
                        <a:ea typeface="Times New Roman"/>
                        <a:cs typeface="Times New Roman"/>
                        <a:sym typeface="Times New Roman"/>
                      </a:endParaRPr>
                    </a:p>
                  </a:txBody>
                  <a:tcPr marT="91425" marB="91425" marR="91425" marL="91425">
                    <a:lnB cap="flat" cmpd="sng" w="25400">
                      <a:solidFill>
                        <a:srgbClr val="000000"/>
                      </a:solidFill>
                      <a:prstDash val="solid"/>
                      <a:round/>
                      <a:headEnd len="sm" w="sm" type="none"/>
                      <a:tailEnd len="sm" w="sm" type="none"/>
                    </a:lnB>
                    <a:solidFill>
                      <a:srgbClr val="FFCFE7"/>
                    </a:solidFill>
                  </a:tcPr>
                </a:tc>
                <a:tc hMerge="1"/>
                <a:tc hMerge="1"/>
                <a:tc hMerge="1"/>
                <a:tc hMerge="1"/>
                <a:tc hMerge="1"/>
                <a:tc hMerge="1"/>
                <a:tc hMerge="1"/>
                <a:tc hMerge="1"/>
                <a:tc hMerge="1"/>
                <a:tc hMerge="1"/>
              </a:tr>
              <a:tr h="628650">
                <a:tc gridSpan="2" rowSpan="3">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rowSpan="3" hMerge="1"/>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Levene's Test for Equality of Variances</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gridSpan="7">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t-test for Equality of Means</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c hMerge="1"/>
                <a:tc hMerge="1"/>
                <a:tc hMerge="1"/>
                <a:tc hMerge="1"/>
                <a:tc hMerge="1"/>
              </a:tr>
              <a:tr h="619125">
                <a:tc gridSpan="2" vMerge="1"/>
                <a:tc hMerge="1" vMerge="1"/>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F</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t</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df</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Sig. (2-tailed)</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Mean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row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Std. Error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gridSpan="2">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95% Confidence Interval of the Difference</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solidFill>
                      <a:srgbClr val="FFCFE7"/>
                    </a:solidFill>
                  </a:tcPr>
                </a:tc>
                <a:tc hMerge="1"/>
              </a:tr>
              <a:tr h="687750">
                <a:tc gridSpan="2" vMerge="1"/>
                <a:tc hMerge="1" vMerge="1"/>
                <a:tc vMerge="1"/>
                <a:tc vMerge="1"/>
                <a:tc vMerge="1"/>
                <a:tc vMerge="1"/>
                <a:tc vMerge="1"/>
                <a:tc vMerge="1"/>
                <a:tc vMerge="1"/>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Lower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ctr">
                        <a:lnSpc>
                          <a:spcPct val="145454"/>
                        </a:lnSpc>
                        <a:spcBef>
                          <a:spcPts val="0"/>
                        </a:spcBef>
                        <a:spcAft>
                          <a:spcPts val="0"/>
                        </a:spcAft>
                        <a:buNone/>
                      </a:pPr>
                      <a:r>
                        <a:rPr b="1" lang="en-US" sz="900">
                          <a:latin typeface="Times New Roman"/>
                          <a:ea typeface="Times New Roman"/>
                          <a:cs typeface="Times New Roman"/>
                          <a:sym typeface="Times New Roman"/>
                        </a:rPr>
                        <a:t>Upper</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r>
              <a:tr h="619125">
                <a:tc rowSpan="2">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Accuracy</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T cap="flat" cmpd="sng" w="25400">
                      <a:solidFill>
                        <a:srgbClr val="000000"/>
                      </a:solidFill>
                      <a:prstDash val="solid"/>
                      <a:round/>
                      <a:headEnd len="sm" w="sm" type="none"/>
                      <a:tailEnd len="sm" w="sm" type="none"/>
                    </a:lnT>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.233</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.635</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9.403</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18</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.14266</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.01517</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.11078</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.17454</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T cap="flat" cmpd="sng" w="25400">
                      <a:solidFill>
                        <a:srgbClr val="000000"/>
                      </a:solidFill>
                      <a:prstDash val="solid"/>
                      <a:round/>
                      <a:headEnd len="sm" w="sm" type="none"/>
                      <a:tailEnd len="sm" w="sm" type="none"/>
                    </a:lnT>
                    <a:solidFill>
                      <a:srgbClr val="FFCFE7"/>
                    </a:solidFill>
                  </a:tcPr>
                </a:tc>
              </a:tr>
              <a:tr h="619125">
                <a:tc vMerge="1"/>
                <a:tc>
                  <a:txBody>
                    <a:bodyPr/>
                    <a:lstStyle/>
                    <a:p>
                      <a:pPr indent="0" lvl="0" marL="38100" marR="38100" rtl="0" algn="l">
                        <a:lnSpc>
                          <a:spcPct val="145454"/>
                        </a:lnSpc>
                        <a:spcBef>
                          <a:spcPts val="0"/>
                        </a:spcBef>
                        <a:spcAft>
                          <a:spcPts val="0"/>
                        </a:spcAft>
                        <a:buNone/>
                      </a:pPr>
                      <a:r>
                        <a:rPr b="1" lang="en-US" sz="900">
                          <a:latin typeface="Times New Roman"/>
                          <a:ea typeface="Times New Roman"/>
                          <a:cs typeface="Times New Roman"/>
                          <a:sym typeface="Times New Roman"/>
                        </a:rPr>
                        <a:t>Equal variances not assumed</a:t>
                      </a:r>
                      <a:endParaRPr b="1" sz="900">
                        <a:latin typeface="Times New Roman"/>
                        <a:ea typeface="Times New Roman"/>
                        <a:cs typeface="Times New Roman"/>
                        <a:sym typeface="Times New Roman"/>
                      </a:endParaRPr>
                    </a:p>
                  </a:txBody>
                  <a:tcPr marT="91425" marB="91425" marR="91425" marL="91425">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254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0" rtl="0" algn="l">
                        <a:lnSpc>
                          <a:spcPct val="115000"/>
                        </a:lnSpc>
                        <a:spcBef>
                          <a:spcPts val="1200"/>
                        </a:spcBef>
                        <a:spcAft>
                          <a:spcPts val="0"/>
                        </a:spcAft>
                        <a:buNone/>
                      </a:pPr>
                      <a:r>
                        <a:rPr b="1" lang="en-US" sz="900">
                          <a:latin typeface="Times New Roman"/>
                          <a:ea typeface="Times New Roman"/>
                          <a:cs typeface="Times New Roman"/>
                          <a:sym typeface="Times New Roman"/>
                        </a:rPr>
                        <a:t> </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9.403</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17.367</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.000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.14266</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.01517</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.11070</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c>
                  <a:txBody>
                    <a:bodyPr/>
                    <a:lstStyle/>
                    <a:p>
                      <a:pPr indent="0" lvl="0" marL="38100" marR="38100" rtl="0" algn="r">
                        <a:lnSpc>
                          <a:spcPct val="145454"/>
                        </a:lnSpc>
                        <a:spcBef>
                          <a:spcPts val="0"/>
                        </a:spcBef>
                        <a:spcAft>
                          <a:spcPts val="0"/>
                        </a:spcAft>
                        <a:buNone/>
                      </a:pPr>
                      <a:r>
                        <a:rPr b="1" lang="en-US" sz="900">
                          <a:latin typeface="Times New Roman"/>
                          <a:ea typeface="Times New Roman"/>
                          <a:cs typeface="Times New Roman"/>
                          <a:sym typeface="Times New Roman"/>
                        </a:rPr>
                        <a:t>.17462</a:t>
                      </a:r>
                      <a:endParaRPr b="1" sz="900">
                        <a:latin typeface="Times New Roman"/>
                        <a:ea typeface="Times New Roman"/>
                        <a:cs typeface="Times New Roman"/>
                        <a:sym typeface="Times New Roman"/>
                      </a:endParaRPr>
                    </a:p>
                  </a:txBody>
                  <a:tcPr marT="91425" marB="91425" marR="91425" marL="91425">
                    <a:lnL cap="flat" cmpd="sng" w="12700">
                      <a:solidFill>
                        <a:srgbClr val="000000"/>
                      </a:solidFill>
                      <a:prstDash val="solid"/>
                      <a:round/>
                      <a:headEnd len="sm" w="sm" type="none"/>
                      <a:tailEnd len="sm" w="sm" type="none"/>
                    </a:lnL>
                    <a:lnR cap="flat" cmpd="sng" w="25400">
                      <a:solidFill>
                        <a:srgbClr val="000000"/>
                      </a:solidFill>
                      <a:prstDash val="solid"/>
                      <a:round/>
                      <a:headEnd len="sm" w="sm" type="none"/>
                      <a:tailEnd len="sm" w="sm" type="none"/>
                    </a:lnR>
                    <a:lnB cap="flat" cmpd="sng" w="25400">
                      <a:solidFill>
                        <a:srgbClr val="000000"/>
                      </a:solidFill>
                      <a:prstDash val="solid"/>
                      <a:round/>
                      <a:headEnd len="sm" w="sm" type="none"/>
                      <a:tailEnd len="sm" w="sm" type="none"/>
                    </a:lnB>
                    <a:solidFill>
                      <a:srgbClr val="FFCFE7"/>
                    </a:solidFill>
                  </a:tcPr>
                </a:tc>
              </a:tr>
            </a:tbl>
          </a:graphicData>
        </a:graphic>
      </p:graphicFrame>
      <p:sp>
        <p:nvSpPr>
          <p:cNvPr id="135" name="Google Shape;135;p1"/>
          <p:cNvSpPr txBox="1"/>
          <p:nvPr/>
        </p:nvSpPr>
        <p:spPr>
          <a:xfrm>
            <a:off x="7633350" y="19665325"/>
            <a:ext cx="6771000" cy="429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990">
                <a:solidFill>
                  <a:schemeClr val="dk1"/>
                </a:solidFill>
                <a:latin typeface="Times New Roman"/>
                <a:ea typeface="Times New Roman"/>
                <a:cs typeface="Times New Roman"/>
                <a:sym typeface="Times New Roman"/>
              </a:rPr>
              <a:t>              </a:t>
            </a:r>
            <a:r>
              <a:rPr b="1" lang="en-US" sz="2189">
                <a:solidFill>
                  <a:schemeClr val="dk1"/>
                </a:solidFill>
                <a:latin typeface="Times New Roman"/>
                <a:ea typeface="Times New Roman"/>
                <a:cs typeface="Times New Roman"/>
                <a:sym typeface="Times New Roman"/>
              </a:rPr>
              <a:t>  Statistical Analysis of Xception  and Inception </a:t>
            </a:r>
            <a:endParaRPr/>
          </a:p>
        </p:txBody>
      </p:sp>
      <p:sp>
        <p:nvSpPr>
          <p:cNvPr id="136" name="Google Shape;136;p1"/>
          <p:cNvSpPr/>
          <p:nvPr/>
        </p:nvSpPr>
        <p:spPr>
          <a:xfrm rot="10800000">
            <a:off x="10449477" y="14069005"/>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37" name="Google Shape;137;p1"/>
          <p:cNvSpPr/>
          <p:nvPr/>
        </p:nvSpPr>
        <p:spPr>
          <a:xfrm>
            <a:off x="7300375" y="13665950"/>
            <a:ext cx="2876100" cy="1647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Comparison of the accuracies of both algorithms</a:t>
            </a:r>
            <a:endParaRPr b="1" sz="2250">
              <a:solidFill>
                <a:schemeClr val="dk1"/>
              </a:solidFill>
              <a:latin typeface="Times New Roman"/>
              <a:ea typeface="Times New Roman"/>
              <a:cs typeface="Times New Roman"/>
              <a:sym typeface="Times New Roman"/>
            </a:endParaRPr>
          </a:p>
        </p:txBody>
      </p:sp>
      <p:sp>
        <p:nvSpPr>
          <p:cNvPr id="138" name="Google Shape;138;p1"/>
          <p:cNvSpPr txBox="1"/>
          <p:nvPr/>
        </p:nvSpPr>
        <p:spPr>
          <a:xfrm>
            <a:off x="13697174" y="13134941"/>
            <a:ext cx="28761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00000"/>
              </a:buClr>
              <a:buSzPts val="2000"/>
              <a:buFont typeface="Calibri"/>
              <a:buNone/>
            </a:pPr>
            <a:r>
              <a:rPr b="1" lang="en-US" sz="2000">
                <a:solidFill>
                  <a:srgbClr val="000000"/>
                </a:solidFill>
                <a:latin typeface="Calibri"/>
                <a:ea typeface="Calibri"/>
                <a:cs typeface="Calibri"/>
                <a:sym typeface="Calibri"/>
              </a:rPr>
              <a:t>        </a:t>
            </a:r>
            <a:r>
              <a:rPr b="1" lang="en-US" sz="2000">
                <a:solidFill>
                  <a:srgbClr val="000000"/>
                </a:solidFill>
                <a:latin typeface="Times New Roman"/>
                <a:ea typeface="Times New Roman"/>
                <a:cs typeface="Times New Roman"/>
                <a:sym typeface="Times New Roman"/>
              </a:rPr>
              <a:t>Model Building </a:t>
            </a:r>
            <a:endParaRPr b="1" sz="2000">
              <a:solidFill>
                <a:srgbClr val="000000"/>
              </a:solidFill>
              <a:latin typeface="Times New Roman"/>
              <a:ea typeface="Times New Roman"/>
              <a:cs typeface="Times New Roman"/>
              <a:sym typeface="Times New Roman"/>
            </a:endParaRPr>
          </a:p>
          <a:p>
            <a:pPr indent="0" lvl="0" marL="0" marR="0" rtl="0" algn="l">
              <a:spcBef>
                <a:spcPts val="0"/>
              </a:spcBef>
              <a:spcAft>
                <a:spcPts val="0"/>
              </a:spcAft>
              <a:buClr>
                <a:srgbClr val="000000"/>
              </a:buClr>
              <a:buSzPts val="2000"/>
              <a:buFont typeface="Calibri"/>
              <a:buNone/>
            </a:pPr>
            <a:r>
              <a:t/>
            </a:r>
            <a:endParaRPr b="1" sz="2000">
              <a:solidFill>
                <a:srgbClr val="000000"/>
              </a:solidFill>
              <a:latin typeface="Times New Roman"/>
              <a:ea typeface="Times New Roman"/>
              <a:cs typeface="Times New Roman"/>
              <a:sym typeface="Times New Roman"/>
            </a:endParaRPr>
          </a:p>
        </p:txBody>
      </p:sp>
      <p:sp>
        <p:nvSpPr>
          <p:cNvPr id="139" name="Google Shape;139;p1"/>
          <p:cNvSpPr/>
          <p:nvPr/>
        </p:nvSpPr>
        <p:spPr>
          <a:xfrm rot="10800000">
            <a:off x="6287040" y="14036455"/>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40" name="Google Shape;140;p1"/>
          <p:cNvSpPr/>
          <p:nvPr/>
        </p:nvSpPr>
        <p:spPr>
          <a:xfrm>
            <a:off x="2917425" y="13704600"/>
            <a:ext cx="3101700" cy="16473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Comparison in  graphical model  using SPSS software</a:t>
            </a:r>
            <a:endParaRPr b="1" sz="2250">
              <a:solidFill>
                <a:schemeClr val="dk1"/>
              </a:solidFill>
              <a:latin typeface="Times New Roman"/>
              <a:ea typeface="Times New Roman"/>
              <a:cs typeface="Times New Roman"/>
              <a:sym typeface="Times New Roman"/>
            </a:endParaRPr>
          </a:p>
        </p:txBody>
      </p:sp>
      <p:sp>
        <p:nvSpPr>
          <p:cNvPr id="141" name="Google Shape;141;p1"/>
          <p:cNvSpPr/>
          <p:nvPr/>
        </p:nvSpPr>
        <p:spPr>
          <a:xfrm rot="10800000">
            <a:off x="1994440" y="14105017"/>
            <a:ext cx="504300" cy="610200"/>
          </a:xfrm>
          <a:prstGeom prst="rightArrow">
            <a:avLst>
              <a:gd fmla="val 39065" name="adj1"/>
              <a:gd fmla="val 50000" name="adj2"/>
            </a:avLst>
          </a:prstGeom>
          <a:solidFill>
            <a:srgbClr val="5B9BD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rgbClr val="000000"/>
              </a:buClr>
              <a:buSzPts val="1800"/>
              <a:buFont typeface="Calibri"/>
              <a:buNone/>
            </a:pPr>
            <a:r>
              <a:t/>
            </a:r>
            <a:endParaRPr sz="1800">
              <a:solidFill>
                <a:srgbClr val="FFFFFF"/>
              </a:solidFill>
              <a:latin typeface="Calibri"/>
              <a:ea typeface="Calibri"/>
              <a:cs typeface="Calibri"/>
              <a:sym typeface="Calibri"/>
            </a:endParaRPr>
          </a:p>
        </p:txBody>
      </p:sp>
      <p:sp>
        <p:nvSpPr>
          <p:cNvPr id="142" name="Google Shape;142;p1"/>
          <p:cNvSpPr/>
          <p:nvPr/>
        </p:nvSpPr>
        <p:spPr>
          <a:xfrm>
            <a:off x="599550" y="13982013"/>
            <a:ext cx="1195200" cy="856200"/>
          </a:xfrm>
          <a:prstGeom prst="roundRect">
            <a:avLst>
              <a:gd fmla="val 16667" name="adj"/>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250">
                <a:solidFill>
                  <a:schemeClr val="dk1"/>
                </a:solidFill>
                <a:latin typeface="Times New Roman"/>
                <a:ea typeface="Times New Roman"/>
                <a:cs typeface="Times New Roman"/>
                <a:sym typeface="Times New Roman"/>
              </a:rPr>
              <a:t>   END</a:t>
            </a:r>
            <a:endParaRPr b="1" sz="225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2023-04-19T08:35:00Z</dcterms:created>
  <dc:creator>Ganesh Moorthy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653EA4DDE9264B7BBFB9647507C2B0E8</vt:lpwstr>
  </property>
  <property fmtid="{D5CDD505-2E9C-101B-9397-08002B2CF9AE}" pid="3" name="KSOProductBuildVer">
    <vt:lpwstr>1033-11.2.0.11536</vt:lpwstr>
  </property>
</Properties>
</file>