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0EDF-91E2-4FF0-A954-EF71AB27826D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4EF35-1B8B-4281-BB97-19D97A53E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3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0D86-56FA-4B1C-BB8B-3C89D4C7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574D-C335-4AF3-B4C1-8992B8894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ECB6-1EC5-4B54-B46C-204776A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839F-6807-4C7B-A47F-69B75F5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2BB7-0803-4E5A-ABD2-C4A6998B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7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17E-664A-4507-AA46-A2243860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4F3E0-A7FC-406B-8302-3B86DCC7F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BFCE-04B0-4FAD-9388-2A49B175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A8F9-E0A5-46D6-A548-3B329E45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B75C-21A5-4EB6-8E10-85EF063D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285D7-D67C-4B7A-BCF7-58A33F71A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0ECD0-D373-4E7F-8767-CB0ADC91F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920B-B589-4562-A6A5-43C54165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22F2-AC59-40C3-82B4-20CEFA23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754B-E4B2-4576-B531-7CDB7B92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898E-FEFC-4E6B-AEB5-4FE09DCA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1A10-08CB-4166-9279-F3306F2E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CF5C-1C2F-4BB9-A3BB-8A0DA5FE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0A28-CE30-41C3-85C7-1EF3185D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BA3-331D-49A3-B071-B783DE48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9BB4-45D7-4E96-8D6E-244239E0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607A-1E70-4484-BCD4-832A378A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0DED-4BB8-480E-81B0-F6C570C6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1AD6-E70C-4A97-82FC-E9045B41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3DF1-D635-4F1A-8818-C184E5DD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8A9C-5DFA-489C-BCD7-BB885E2A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871E-8E79-4F18-A48E-A642EDC9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67046-21F3-4D74-B401-011B9B5A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0119-6577-4AF9-937A-1F4E8B6B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8B77-5494-494F-BA1F-CA9A20FD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C2C6E-44DE-41CD-BE78-31C8B4CE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9D56-616B-49FA-BB6E-9743FF37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88BD-1149-4B8C-AC35-B1FB768F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F00F-AD80-46D1-9BE1-185707230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1EA2C-0A37-4D91-91E3-B1BEAF861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65F1F-0DCA-44B1-9D8E-C3890E39E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A4E6-238D-418D-898E-C467C227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EF5F-64F4-4462-B08C-D573FB28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431A-CA55-4767-A4A9-4E3FAB3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F51D-E04F-4E2B-B123-757E445E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7F1EB-6723-4ADD-B65E-0E459020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F5EF5-9D0F-46ED-AF85-6E053DC4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1AA33-424F-4043-B534-B763BD71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ADAB1-2531-4E10-AB32-224895EE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C6F81-F286-4363-BA48-BCDD04A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2CC45-FFEF-42B5-A45F-224EDECF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4E4B-8DCC-49D8-9BDD-05230427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45C9-40EB-4B65-8307-680AFDFA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810C2-34CD-48F7-938A-A44BCA26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98B-FFB7-4858-A82D-65BC20B1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348F3-1395-4158-AA1B-74F4E788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FDE55-8E2F-4BEE-920D-49694C73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1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6547-C201-4F95-A106-3493021D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BFD9B-7AE1-4B30-B1F7-D7B666E77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E7430-2EAD-494D-9AF3-86E15301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FA4C-947C-4A13-B8AF-214EF391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BBE4-25D4-4667-B598-406D777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1052F-4DF0-42A2-846D-692D452A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8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05D9-5C44-4F79-B0BD-93772C97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40BD-BC84-462A-8263-AC1A6E02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DBE4-24D5-4615-9F90-EA96502B0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1D6-0204-48C7-B1CF-6C91635A469F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399A8-B809-414E-B850-8128BD1DC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48E6-ACE9-4E86-AE81-F9183FB4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DEA7-C69A-4FC1-A3BF-D383086BF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1010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49170" y="303677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1549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3739749" y="4845817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58770" y="182125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43036" y="486621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11551" y="358712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58770" y="241526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2752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2752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2788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75832" y="352440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8771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0532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71010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0532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25999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571010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2733962" y="479364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656931" y="307819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476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86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52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6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9289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52317" y="100126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87804" y="100126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86420" y="91064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76739" y="958276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641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618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632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32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63231" y="820051"/>
            <a:ext cx="1228767" cy="141054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786977" y="3794838"/>
            <a:ext cx="1221848" cy="156248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797461" y="5406575"/>
            <a:ext cx="1211361" cy="143052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9264174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945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9264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9253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9264173" y="3322031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841278" y="150875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8 )</a:t>
            </a:r>
          </a:p>
        </p:txBody>
      </p:sp>
      <p:sp>
        <p:nvSpPr>
          <p:cNvPr id="53" name="Heart 52"/>
          <p:cNvSpPr/>
          <p:nvPr/>
        </p:nvSpPr>
        <p:spPr>
          <a:xfrm>
            <a:off x="4974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12075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57086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4920038" y="571343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7638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38973" y="3150763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652113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841278" y="195359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841278" y="234733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5)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841278" y="2805939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41278" y="320321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5EB97D-3AD5-4777-B3BD-141B10987360}"/>
              </a:ext>
            </a:extLst>
          </p:cNvPr>
          <p:cNvSpPr/>
          <p:nvPr/>
        </p:nvSpPr>
        <p:spPr>
          <a:xfrm>
            <a:off x="3804220" y="164062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47263D4-5F8B-4579-B2AA-FE4B2944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23" y="1607820"/>
            <a:ext cx="534702" cy="51206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7DC57CD-A91E-40D5-A9FA-5B9569D8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700" y="2147781"/>
            <a:ext cx="534702" cy="508632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99DBCAD7-F0F7-4241-A3E8-3C5CA70F3DD6}"/>
              </a:ext>
            </a:extLst>
          </p:cNvPr>
          <p:cNvSpPr/>
          <p:nvPr/>
        </p:nvSpPr>
        <p:spPr>
          <a:xfrm>
            <a:off x="5863020" y="1558944"/>
            <a:ext cx="302494" cy="33304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Heart 81">
            <a:extLst>
              <a:ext uri="{FF2B5EF4-FFF2-40B4-BE49-F238E27FC236}">
                <a16:creationId xmlns:a16="http://schemas.microsoft.com/office/drawing/2014/main" id="{A35C1DA3-DAB0-42C3-AC2E-B5485F72E1A6}"/>
              </a:ext>
            </a:extLst>
          </p:cNvPr>
          <p:cNvSpPr/>
          <p:nvPr/>
        </p:nvSpPr>
        <p:spPr>
          <a:xfrm>
            <a:off x="5878980" y="1972281"/>
            <a:ext cx="236503" cy="257256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AF06BE-7D77-42DA-8F80-0061EB7A8D52}"/>
              </a:ext>
            </a:extLst>
          </p:cNvPr>
          <p:cNvSpPr/>
          <p:nvPr/>
        </p:nvSpPr>
        <p:spPr>
          <a:xfrm>
            <a:off x="3804220" y="298344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6868F69-5727-4891-BC00-B7EC2AC32459}"/>
              </a:ext>
            </a:extLst>
          </p:cNvPr>
          <p:cNvSpPr/>
          <p:nvPr/>
        </p:nvSpPr>
        <p:spPr>
          <a:xfrm>
            <a:off x="3767059" y="350232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art 84">
            <a:extLst>
              <a:ext uri="{FF2B5EF4-FFF2-40B4-BE49-F238E27FC236}">
                <a16:creationId xmlns:a16="http://schemas.microsoft.com/office/drawing/2014/main" id="{79FF3C97-8DD9-41E9-83EA-6DA299BA322A}"/>
              </a:ext>
            </a:extLst>
          </p:cNvPr>
          <p:cNvSpPr/>
          <p:nvPr/>
        </p:nvSpPr>
        <p:spPr>
          <a:xfrm>
            <a:off x="3759872" y="4300719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4F99794C-0B4D-491E-A728-8B2ADD954C3B}"/>
              </a:ext>
            </a:extLst>
          </p:cNvPr>
          <p:cNvSpPr/>
          <p:nvPr/>
        </p:nvSpPr>
        <p:spPr>
          <a:xfrm>
            <a:off x="1537233" y="420781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3738D3-A4BD-472B-9AA6-323CE6705272}"/>
              </a:ext>
            </a:extLst>
          </p:cNvPr>
          <p:cNvSpPr/>
          <p:nvPr/>
        </p:nvSpPr>
        <p:spPr>
          <a:xfrm>
            <a:off x="4436706" y="295619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BC410D-2350-40D3-800B-2D7EAAF12BE6}"/>
              </a:ext>
            </a:extLst>
          </p:cNvPr>
          <p:cNvSpPr/>
          <p:nvPr/>
        </p:nvSpPr>
        <p:spPr>
          <a:xfrm>
            <a:off x="2192428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BFC9A9D-87ED-4AC8-BE54-5DF6212485BE}"/>
              </a:ext>
            </a:extLst>
          </p:cNvPr>
          <p:cNvSpPr/>
          <p:nvPr/>
        </p:nvSpPr>
        <p:spPr>
          <a:xfrm>
            <a:off x="5057966" y="295618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7D077643-57A6-4925-988C-455600CBABF7}"/>
              </a:ext>
            </a:extLst>
          </p:cNvPr>
          <p:cNvSpPr/>
          <p:nvPr/>
        </p:nvSpPr>
        <p:spPr>
          <a:xfrm>
            <a:off x="4973216" y="3510653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899516-0F62-4964-9BA5-23C405821D5A}"/>
              </a:ext>
            </a:extLst>
          </p:cNvPr>
          <p:cNvSpPr/>
          <p:nvPr/>
        </p:nvSpPr>
        <p:spPr>
          <a:xfrm>
            <a:off x="4489106" y="432603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2F6A1EE-BEBD-48AD-8CA1-8D5B7C8D10D3}"/>
              </a:ext>
            </a:extLst>
          </p:cNvPr>
          <p:cNvSpPr/>
          <p:nvPr/>
        </p:nvSpPr>
        <p:spPr>
          <a:xfrm>
            <a:off x="2170862" y="419260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3298E67-69D6-4D2F-8E01-749FD66D1244}"/>
              </a:ext>
            </a:extLst>
          </p:cNvPr>
          <p:cNvSpPr/>
          <p:nvPr/>
        </p:nvSpPr>
        <p:spPr>
          <a:xfrm>
            <a:off x="5027836" y="432376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art 94">
            <a:extLst>
              <a:ext uri="{FF2B5EF4-FFF2-40B4-BE49-F238E27FC236}">
                <a16:creationId xmlns:a16="http://schemas.microsoft.com/office/drawing/2014/main" id="{14D44CF3-CB2C-4810-988E-DA4E12C5318C}"/>
              </a:ext>
            </a:extLst>
          </p:cNvPr>
          <p:cNvSpPr/>
          <p:nvPr/>
        </p:nvSpPr>
        <p:spPr>
          <a:xfrm>
            <a:off x="5006682" y="4867099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9717D1-529B-45FE-BE6C-DB178C6F94D6}"/>
              </a:ext>
            </a:extLst>
          </p:cNvPr>
          <p:cNvSpPr/>
          <p:nvPr/>
        </p:nvSpPr>
        <p:spPr>
          <a:xfrm>
            <a:off x="4980974" y="162996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511FE844-B98E-43B1-A17B-3C8C6969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59" y="6515040"/>
            <a:ext cx="240315" cy="26710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719FD8B-620A-4715-A686-C76F8A896A68}"/>
              </a:ext>
            </a:extLst>
          </p:cNvPr>
          <p:cNvSpPr txBox="1"/>
          <p:nvPr/>
        </p:nvSpPr>
        <p:spPr>
          <a:xfrm>
            <a:off x="5812889" y="6524737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DEB320-E890-4537-9DDB-79871492099A}"/>
              </a:ext>
            </a:extLst>
          </p:cNvPr>
          <p:cNvSpPr txBox="1"/>
          <p:nvPr/>
        </p:nvSpPr>
        <p:spPr>
          <a:xfrm>
            <a:off x="5670862" y="1597000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C26849-B079-4762-A152-F6324579BD6D}"/>
              </a:ext>
            </a:extLst>
          </p:cNvPr>
          <p:cNvSpPr txBox="1"/>
          <p:nvPr/>
        </p:nvSpPr>
        <p:spPr>
          <a:xfrm>
            <a:off x="5666166" y="1953595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0A55915-A88D-4266-A94B-1A819C541D65}"/>
              </a:ext>
            </a:extLst>
          </p:cNvPr>
          <p:cNvSpPr/>
          <p:nvPr/>
        </p:nvSpPr>
        <p:spPr>
          <a:xfrm>
            <a:off x="4406965" y="219362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art 104">
            <a:extLst>
              <a:ext uri="{FF2B5EF4-FFF2-40B4-BE49-F238E27FC236}">
                <a16:creationId xmlns:a16="http://schemas.microsoft.com/office/drawing/2014/main" id="{AA0D2D9C-58B0-4042-83CC-A13DD9BAEE4C}"/>
              </a:ext>
            </a:extLst>
          </p:cNvPr>
          <p:cNvSpPr/>
          <p:nvPr/>
        </p:nvSpPr>
        <p:spPr>
          <a:xfrm>
            <a:off x="5015664" y="220855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CB0A22-45B3-447E-9FC5-81604870C5B4}"/>
              </a:ext>
            </a:extLst>
          </p:cNvPr>
          <p:cNvSpPr/>
          <p:nvPr/>
        </p:nvSpPr>
        <p:spPr>
          <a:xfrm>
            <a:off x="5903764" y="2472344"/>
            <a:ext cx="192237" cy="18718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3E21C-04ED-466C-81BC-17943074A0A9}"/>
              </a:ext>
            </a:extLst>
          </p:cNvPr>
          <p:cNvSpPr txBox="1"/>
          <p:nvPr/>
        </p:nvSpPr>
        <p:spPr>
          <a:xfrm>
            <a:off x="5706843" y="2417706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_3_  )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19AE7A7-6F35-45A0-9833-02B9094FA355}"/>
              </a:ext>
            </a:extLst>
          </p:cNvPr>
          <p:cNvSpPr/>
          <p:nvPr/>
        </p:nvSpPr>
        <p:spPr>
          <a:xfrm>
            <a:off x="5991908" y="4186656"/>
            <a:ext cx="302494" cy="33304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327C3B-1636-4E38-95B0-4A294AFA388B}"/>
              </a:ext>
            </a:extLst>
          </p:cNvPr>
          <p:cNvSpPr txBox="1"/>
          <p:nvPr/>
        </p:nvSpPr>
        <p:spPr>
          <a:xfrm>
            <a:off x="5799750" y="4224712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9099F3-F394-45B7-B7EF-3B5E5101CC4E}"/>
              </a:ext>
            </a:extLst>
          </p:cNvPr>
          <p:cNvSpPr txBox="1"/>
          <p:nvPr/>
        </p:nvSpPr>
        <p:spPr>
          <a:xfrm>
            <a:off x="5725474" y="3221682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70CF7ABC-3C38-4AD4-9060-149BBBA8608A}"/>
              </a:ext>
            </a:extLst>
          </p:cNvPr>
          <p:cNvSpPr/>
          <p:nvPr/>
        </p:nvSpPr>
        <p:spPr>
          <a:xfrm>
            <a:off x="5938277" y="3220625"/>
            <a:ext cx="186418" cy="2247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8810455-D71D-4C78-B789-C0CE49B912F8}"/>
              </a:ext>
            </a:extLst>
          </p:cNvPr>
          <p:cNvSpPr txBox="1"/>
          <p:nvPr/>
        </p:nvSpPr>
        <p:spPr>
          <a:xfrm>
            <a:off x="5769450" y="3832482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425E7640-50B9-49B6-9339-7DB97BD756B1}"/>
              </a:ext>
            </a:extLst>
          </p:cNvPr>
          <p:cNvSpPr/>
          <p:nvPr/>
        </p:nvSpPr>
        <p:spPr>
          <a:xfrm>
            <a:off x="5982253" y="3831425"/>
            <a:ext cx="186418" cy="2247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1EC597-9FF7-45C1-B336-C1E3D84401DF}"/>
              </a:ext>
            </a:extLst>
          </p:cNvPr>
          <p:cNvSpPr txBox="1"/>
          <p:nvPr/>
        </p:nvSpPr>
        <p:spPr>
          <a:xfrm>
            <a:off x="5767486" y="5457164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1ECA583-CF7E-43C1-B39F-D45E55F4D493}"/>
              </a:ext>
            </a:extLst>
          </p:cNvPr>
          <p:cNvSpPr/>
          <p:nvPr/>
        </p:nvSpPr>
        <p:spPr>
          <a:xfrm>
            <a:off x="5980289" y="5456107"/>
            <a:ext cx="186418" cy="2247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CEDA7F-54E4-4165-B98E-0E3FCE13E1CC}"/>
              </a:ext>
            </a:extLst>
          </p:cNvPr>
          <p:cNvSpPr/>
          <p:nvPr/>
        </p:nvSpPr>
        <p:spPr>
          <a:xfrm>
            <a:off x="5982006" y="2736703"/>
            <a:ext cx="302494" cy="33304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ED6A411-BB39-47FC-A496-76BEAA1C25BB}"/>
              </a:ext>
            </a:extLst>
          </p:cNvPr>
          <p:cNvSpPr txBox="1"/>
          <p:nvPr/>
        </p:nvSpPr>
        <p:spPr>
          <a:xfrm>
            <a:off x="5789848" y="2774759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E8A7236-0F5D-4152-B36F-00680DF7DA62}"/>
              </a:ext>
            </a:extLst>
          </p:cNvPr>
          <p:cNvSpPr/>
          <p:nvPr/>
        </p:nvSpPr>
        <p:spPr>
          <a:xfrm>
            <a:off x="5917390" y="4577358"/>
            <a:ext cx="316363" cy="322696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474474-29CF-46A5-B1F3-08C417498AD8}"/>
              </a:ext>
            </a:extLst>
          </p:cNvPr>
          <p:cNvSpPr txBox="1"/>
          <p:nvPr/>
        </p:nvSpPr>
        <p:spPr>
          <a:xfrm>
            <a:off x="5781112" y="4629567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B437F9-EED4-403E-A361-535B26BAB834}"/>
              </a:ext>
            </a:extLst>
          </p:cNvPr>
          <p:cNvSpPr/>
          <p:nvPr/>
        </p:nvSpPr>
        <p:spPr>
          <a:xfrm>
            <a:off x="5960779" y="5818157"/>
            <a:ext cx="316363" cy="322696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D665E34-D56B-4B2A-B49F-9921817B4098}"/>
              </a:ext>
            </a:extLst>
          </p:cNvPr>
          <p:cNvSpPr txBox="1"/>
          <p:nvPr/>
        </p:nvSpPr>
        <p:spPr>
          <a:xfrm>
            <a:off x="5824501" y="5870366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808A41-7C7B-4153-B7E2-6298D7B5BA15}"/>
              </a:ext>
            </a:extLst>
          </p:cNvPr>
          <p:cNvSpPr txBox="1"/>
          <p:nvPr/>
        </p:nvSpPr>
        <p:spPr>
          <a:xfrm>
            <a:off x="5872998" y="6190105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24" name="Heart 123">
            <a:extLst>
              <a:ext uri="{FF2B5EF4-FFF2-40B4-BE49-F238E27FC236}">
                <a16:creationId xmlns:a16="http://schemas.microsoft.com/office/drawing/2014/main" id="{6365B3F9-8499-4C91-B6AA-3ED4A442DDBE}"/>
              </a:ext>
            </a:extLst>
          </p:cNvPr>
          <p:cNvSpPr/>
          <p:nvPr/>
        </p:nvSpPr>
        <p:spPr>
          <a:xfrm>
            <a:off x="6080695" y="6247737"/>
            <a:ext cx="197242" cy="20967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33531A8-35CF-4714-8842-6244417F4D44}"/>
              </a:ext>
            </a:extLst>
          </p:cNvPr>
          <p:cNvSpPr txBox="1"/>
          <p:nvPr/>
        </p:nvSpPr>
        <p:spPr>
          <a:xfrm>
            <a:off x="5788634" y="4969511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33" name="Heart 132">
            <a:extLst>
              <a:ext uri="{FF2B5EF4-FFF2-40B4-BE49-F238E27FC236}">
                <a16:creationId xmlns:a16="http://schemas.microsoft.com/office/drawing/2014/main" id="{3D60BC20-5244-403A-8772-93BE2D92E66B}"/>
              </a:ext>
            </a:extLst>
          </p:cNvPr>
          <p:cNvSpPr/>
          <p:nvPr/>
        </p:nvSpPr>
        <p:spPr>
          <a:xfrm>
            <a:off x="5996331" y="5027143"/>
            <a:ext cx="197242" cy="20967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D2D18-0FAE-4919-BBBE-443525321FF6}"/>
              </a:ext>
            </a:extLst>
          </p:cNvPr>
          <p:cNvSpPr txBox="1"/>
          <p:nvPr/>
        </p:nvSpPr>
        <p:spPr>
          <a:xfrm>
            <a:off x="5797460" y="1229431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EE9AF52-7274-4580-8478-1CEE667E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58" y="1196147"/>
            <a:ext cx="251644" cy="24098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4ADEC91-5CE7-4D22-B070-2C414816957B}"/>
              </a:ext>
            </a:extLst>
          </p:cNvPr>
          <p:cNvSpPr txBox="1"/>
          <p:nvPr/>
        </p:nvSpPr>
        <p:spPr>
          <a:xfrm>
            <a:off x="7622227" y="1625444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D08BCA3-B406-4182-8C8D-D8FBE3798FED}"/>
              </a:ext>
            </a:extLst>
          </p:cNvPr>
          <p:cNvSpPr/>
          <p:nvPr/>
        </p:nvSpPr>
        <p:spPr>
          <a:xfrm>
            <a:off x="7814422" y="1712806"/>
            <a:ext cx="157510" cy="1548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B53BFE-0DD5-4CF8-A834-A118C6B6D99F}"/>
              </a:ext>
            </a:extLst>
          </p:cNvPr>
          <p:cNvSpPr txBox="1"/>
          <p:nvPr/>
        </p:nvSpPr>
        <p:spPr>
          <a:xfrm>
            <a:off x="7622227" y="1930002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_3_  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786BC-C521-4BB3-94C9-E313DFBA2C54}"/>
              </a:ext>
            </a:extLst>
          </p:cNvPr>
          <p:cNvSpPr/>
          <p:nvPr/>
        </p:nvSpPr>
        <p:spPr>
          <a:xfrm>
            <a:off x="7814422" y="2017364"/>
            <a:ext cx="157510" cy="1548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37DB73-A3F9-4181-8C49-CF5A92B34E19}"/>
              </a:ext>
            </a:extLst>
          </p:cNvPr>
          <p:cNvSpPr txBox="1"/>
          <p:nvPr/>
        </p:nvSpPr>
        <p:spPr>
          <a:xfrm>
            <a:off x="7622227" y="2173861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823316-B137-45CB-80A0-D37840B52512}"/>
              </a:ext>
            </a:extLst>
          </p:cNvPr>
          <p:cNvSpPr/>
          <p:nvPr/>
        </p:nvSpPr>
        <p:spPr>
          <a:xfrm>
            <a:off x="7814422" y="2261223"/>
            <a:ext cx="157510" cy="1548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909AC0-FE32-4FEB-9D3C-5EDB146070EA}"/>
              </a:ext>
            </a:extLst>
          </p:cNvPr>
          <p:cNvSpPr txBox="1"/>
          <p:nvPr/>
        </p:nvSpPr>
        <p:spPr>
          <a:xfrm>
            <a:off x="7607650" y="2404852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FE3E7AD-47A0-435E-A4F9-A68D29196527}"/>
              </a:ext>
            </a:extLst>
          </p:cNvPr>
          <p:cNvSpPr/>
          <p:nvPr/>
        </p:nvSpPr>
        <p:spPr>
          <a:xfrm>
            <a:off x="7799845" y="2492214"/>
            <a:ext cx="157510" cy="1548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202595B-5919-425C-BD9C-5F2531727A87}"/>
              </a:ext>
            </a:extLst>
          </p:cNvPr>
          <p:cNvSpPr/>
          <p:nvPr/>
        </p:nvSpPr>
        <p:spPr>
          <a:xfrm>
            <a:off x="5785598" y="2329377"/>
            <a:ext cx="1228767" cy="141054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D6C68BC-010C-4F09-BBD7-198DA4E870BD}"/>
              </a:ext>
            </a:extLst>
          </p:cNvPr>
          <p:cNvSpPr txBox="1"/>
          <p:nvPr/>
        </p:nvSpPr>
        <p:spPr>
          <a:xfrm>
            <a:off x="5749304" y="924031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9924AE-0B69-41EF-AF72-770E22FDC4AB}"/>
              </a:ext>
            </a:extLst>
          </p:cNvPr>
          <p:cNvSpPr/>
          <p:nvPr/>
        </p:nvSpPr>
        <p:spPr>
          <a:xfrm>
            <a:off x="5941499" y="1011393"/>
            <a:ext cx="157510" cy="15488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0EE5CF8-8A1C-48AB-BE3A-9680E60792B8}"/>
              </a:ext>
            </a:extLst>
          </p:cNvPr>
          <p:cNvSpPr txBox="1"/>
          <p:nvPr/>
        </p:nvSpPr>
        <p:spPr>
          <a:xfrm>
            <a:off x="7581164" y="3079491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49" name="Heart 148">
            <a:extLst>
              <a:ext uri="{FF2B5EF4-FFF2-40B4-BE49-F238E27FC236}">
                <a16:creationId xmlns:a16="http://schemas.microsoft.com/office/drawing/2014/main" id="{69F1E107-B3C3-4331-AF76-D839584A4CA2}"/>
              </a:ext>
            </a:extLst>
          </p:cNvPr>
          <p:cNvSpPr/>
          <p:nvPr/>
        </p:nvSpPr>
        <p:spPr>
          <a:xfrm>
            <a:off x="7788861" y="3137123"/>
            <a:ext cx="197242" cy="20967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AB5264-FF0B-4588-84C3-92BF137F0F2E}"/>
              </a:ext>
            </a:extLst>
          </p:cNvPr>
          <p:cNvSpPr txBox="1"/>
          <p:nvPr/>
        </p:nvSpPr>
        <p:spPr>
          <a:xfrm>
            <a:off x="7581164" y="3341416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51" name="Heart 150">
            <a:extLst>
              <a:ext uri="{FF2B5EF4-FFF2-40B4-BE49-F238E27FC236}">
                <a16:creationId xmlns:a16="http://schemas.microsoft.com/office/drawing/2014/main" id="{F1A36767-878C-41B9-9A44-15F6611EF20D}"/>
              </a:ext>
            </a:extLst>
          </p:cNvPr>
          <p:cNvSpPr/>
          <p:nvPr/>
        </p:nvSpPr>
        <p:spPr>
          <a:xfrm>
            <a:off x="7788861" y="3399048"/>
            <a:ext cx="197242" cy="20967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042DF30-D050-49B3-A2FC-09DAFB271ECB}"/>
              </a:ext>
            </a:extLst>
          </p:cNvPr>
          <p:cNvSpPr txBox="1"/>
          <p:nvPr/>
        </p:nvSpPr>
        <p:spPr>
          <a:xfrm>
            <a:off x="7581164" y="3587125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53" name="Heart 152">
            <a:extLst>
              <a:ext uri="{FF2B5EF4-FFF2-40B4-BE49-F238E27FC236}">
                <a16:creationId xmlns:a16="http://schemas.microsoft.com/office/drawing/2014/main" id="{4B262528-7C7C-4395-9125-5ED246A66AC5}"/>
              </a:ext>
            </a:extLst>
          </p:cNvPr>
          <p:cNvSpPr/>
          <p:nvPr/>
        </p:nvSpPr>
        <p:spPr>
          <a:xfrm>
            <a:off x="7788861" y="3644757"/>
            <a:ext cx="197242" cy="20967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E4833A9-8B40-429F-98A4-B24978EA7841}"/>
              </a:ext>
            </a:extLst>
          </p:cNvPr>
          <p:cNvSpPr/>
          <p:nvPr/>
        </p:nvSpPr>
        <p:spPr>
          <a:xfrm>
            <a:off x="7764996" y="3875561"/>
            <a:ext cx="302494" cy="33304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1C6FD4-CF10-4603-9863-2A6BF33A05AD}"/>
              </a:ext>
            </a:extLst>
          </p:cNvPr>
          <p:cNvSpPr txBox="1"/>
          <p:nvPr/>
        </p:nvSpPr>
        <p:spPr>
          <a:xfrm>
            <a:off x="7572838" y="3913617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70144B7-0D8D-4B43-B9F1-46D213D11E50}"/>
              </a:ext>
            </a:extLst>
          </p:cNvPr>
          <p:cNvSpPr/>
          <p:nvPr/>
        </p:nvSpPr>
        <p:spPr>
          <a:xfrm>
            <a:off x="7764996" y="4227987"/>
            <a:ext cx="302494" cy="33304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16A4615-97BE-42DB-A09D-B77EA4DED32E}"/>
              </a:ext>
            </a:extLst>
          </p:cNvPr>
          <p:cNvSpPr txBox="1"/>
          <p:nvPr/>
        </p:nvSpPr>
        <p:spPr>
          <a:xfrm>
            <a:off x="7572838" y="4266043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0C2D333-0D7B-49C5-A395-23BDB2BB0086}"/>
              </a:ext>
            </a:extLst>
          </p:cNvPr>
          <p:cNvSpPr/>
          <p:nvPr/>
        </p:nvSpPr>
        <p:spPr>
          <a:xfrm>
            <a:off x="7764996" y="4586500"/>
            <a:ext cx="302494" cy="33304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6B83B5-2C00-462C-ABD4-079A00E76D35}"/>
              </a:ext>
            </a:extLst>
          </p:cNvPr>
          <p:cNvSpPr txBox="1"/>
          <p:nvPr/>
        </p:nvSpPr>
        <p:spPr>
          <a:xfrm>
            <a:off x="7572838" y="4624556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872D89-A2DB-4E8C-8680-D17738A8867B}"/>
              </a:ext>
            </a:extLst>
          </p:cNvPr>
          <p:cNvSpPr txBox="1"/>
          <p:nvPr/>
        </p:nvSpPr>
        <p:spPr>
          <a:xfrm>
            <a:off x="7649614" y="5282271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07ED709C-2E49-4365-B87D-41E27D89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12" y="5248987"/>
            <a:ext cx="251644" cy="240988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88F5749-C2B7-48E3-9C97-6B5667418EDD}"/>
              </a:ext>
            </a:extLst>
          </p:cNvPr>
          <p:cNvSpPr txBox="1"/>
          <p:nvPr/>
        </p:nvSpPr>
        <p:spPr>
          <a:xfrm>
            <a:off x="7649614" y="5685837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_2_  )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C313E84-36E5-4605-85CA-2693424A5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12" y="5652553"/>
            <a:ext cx="251644" cy="24098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2855DA0F-5D81-4C98-B61B-841D809DA823}"/>
              </a:ext>
            </a:extLst>
          </p:cNvPr>
          <p:cNvSpPr txBox="1"/>
          <p:nvPr/>
        </p:nvSpPr>
        <p:spPr>
          <a:xfrm>
            <a:off x="7607650" y="5918540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3835F98-736B-4226-9B47-67DB71EDB744}"/>
              </a:ext>
            </a:extLst>
          </p:cNvPr>
          <p:cNvSpPr/>
          <p:nvPr/>
        </p:nvSpPr>
        <p:spPr>
          <a:xfrm>
            <a:off x="7820453" y="5917483"/>
            <a:ext cx="186418" cy="2247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68017CE-DE9D-4022-9A1A-C39F294018F9}"/>
              </a:ext>
            </a:extLst>
          </p:cNvPr>
          <p:cNvSpPr txBox="1"/>
          <p:nvPr/>
        </p:nvSpPr>
        <p:spPr>
          <a:xfrm>
            <a:off x="7607650" y="6185157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C43A1F2F-A4F1-4BA0-ABB3-0592A46DB62F}"/>
              </a:ext>
            </a:extLst>
          </p:cNvPr>
          <p:cNvSpPr/>
          <p:nvPr/>
        </p:nvSpPr>
        <p:spPr>
          <a:xfrm>
            <a:off x="7820453" y="6184100"/>
            <a:ext cx="186418" cy="2247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B4FD565-744A-462E-B817-BC960D8F27B1}"/>
              </a:ext>
            </a:extLst>
          </p:cNvPr>
          <p:cNvSpPr txBox="1"/>
          <p:nvPr/>
        </p:nvSpPr>
        <p:spPr>
          <a:xfrm>
            <a:off x="7607650" y="6476017"/>
            <a:ext cx="98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        ,  _1_  )</a:t>
            </a:r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9A49D508-06B2-4CF1-B775-FEECD7959DAE}"/>
              </a:ext>
            </a:extLst>
          </p:cNvPr>
          <p:cNvSpPr/>
          <p:nvPr/>
        </p:nvSpPr>
        <p:spPr>
          <a:xfrm>
            <a:off x="7820453" y="6474960"/>
            <a:ext cx="186418" cy="2247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Sudhakar</dc:creator>
  <cp:lastModifiedBy>Prakash Sudhakar</cp:lastModifiedBy>
  <cp:revision>1</cp:revision>
  <dcterms:created xsi:type="dcterms:W3CDTF">2020-04-08T00:02:50Z</dcterms:created>
  <dcterms:modified xsi:type="dcterms:W3CDTF">2020-04-08T00:03:40Z</dcterms:modified>
</cp:coreProperties>
</file>