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46" r:id="rId2"/>
  </p:sldMasterIdLst>
  <p:notesMasterIdLst>
    <p:notesMasterId r:id="rId11"/>
  </p:notesMasterIdLst>
  <p:sldIdLst>
    <p:sldId id="261" r:id="rId3"/>
    <p:sldId id="262" r:id="rId4"/>
    <p:sldId id="256" r:id="rId5"/>
    <p:sldId id="257" r:id="rId6"/>
    <p:sldId id="258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B4776-4CD3-43A2-B465-D39582F5906B}" type="datetimeFigureOut">
              <a:rPr lang="en-US" smtClean="0"/>
              <a:t>25-Feb-15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77F2B-971C-4F77-9B71-5DBA6C025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4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77F2B-971C-4F77-9B71-5DBA6C025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2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6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9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13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0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22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0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41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833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17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910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85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75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0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303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20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47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43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3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8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2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06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5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8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4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BD592F0-335F-4224-AD75-269CBC3191D5}" type="datetimeFigureOut">
              <a:rPr lang="en-IN" smtClean="0"/>
              <a:t>25-02-2015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7543B6-8B2C-45CD-A677-DB48F80D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87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794511"/>
            <a:ext cx="11243309" cy="4493888"/>
          </a:xfrm>
        </p:spPr>
        <p:txBody>
          <a:bodyPr/>
          <a:lstStyle/>
          <a:p>
            <a:r>
              <a:rPr lang="en-IN" dirty="0" smtClean="0"/>
              <a:t>	INTERNET &amp; WEB        </a:t>
            </a:r>
            <a:br>
              <a:rPr lang="en-IN" dirty="0" smtClean="0"/>
            </a:br>
            <a:r>
              <a:rPr lang="en-IN" dirty="0" smtClean="0"/>
              <a:t>    TECHNOLOGY LAB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r>
              <a:rPr lang="en-US" i="1" dirty="0" smtClean="0">
                <a:cs typeface="Aharoni" panose="02010803020104030203" pitchFamily="2" charset="-79"/>
              </a:rPr>
              <a:t>GROUP-25</a:t>
            </a:r>
            <a:endParaRPr lang="en-US" i="1" dirty="0"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12/IT/76: PRAKASH RABIDAS</a:t>
            </a:r>
          </a:p>
          <a:p>
            <a:endParaRPr lang="en-US" dirty="0"/>
          </a:p>
          <a:p>
            <a:r>
              <a:rPr lang="en-US" dirty="0" smtClean="0"/>
              <a:t>12/IT/77:ARUNENDRA PRATAP SINGH</a:t>
            </a:r>
          </a:p>
          <a:p>
            <a:endParaRPr lang="en-US" dirty="0"/>
          </a:p>
          <a:p>
            <a:r>
              <a:rPr lang="en-US" smtClean="0"/>
              <a:t>12/IT/85:NAMIT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6163" y="2184577"/>
            <a:ext cx="9144000" cy="1944710"/>
          </a:xfrm>
        </p:spPr>
        <p:txBody>
          <a:bodyPr>
            <a:normAutofit/>
          </a:bodyPr>
          <a:lstStyle/>
          <a:p>
            <a:r>
              <a:rPr lang="en-IN" sz="8000" dirty="0" smtClean="0">
                <a:latin typeface="Algerian" panose="04020705040A02060702" pitchFamily="82" charset="0"/>
                <a:cs typeface="Aharoni" panose="02010803020104030203" pitchFamily="2" charset="-79"/>
              </a:rPr>
              <a:t>PROJECT TITLE</a:t>
            </a:r>
            <a:endParaRPr lang="en-IN" sz="8000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4416"/>
            <a:ext cx="9144000" cy="1793383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Algerian" panose="04020705040A02060702" pitchFamily="82" charset="0"/>
              </a:rPr>
              <a:t>STUDENT INFORMATION SYSTEM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 smtClean="0"/>
              <a:t>          </a:t>
            </a:r>
            <a:r>
              <a:rPr lang="en-IN" dirty="0" smtClean="0">
                <a:latin typeface="Algerian" panose="04020705040A02060702" pitchFamily="82" charset="0"/>
              </a:rPr>
              <a:t>PROJECT  DESCRIPTION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17" y="2506662"/>
            <a:ext cx="10233800" cy="4351338"/>
          </a:xfrm>
        </p:spPr>
        <p:txBody>
          <a:bodyPr/>
          <a:lstStyle/>
          <a:p>
            <a:r>
              <a:rPr lang="en-IN" dirty="0" smtClean="0"/>
              <a:t>There are two types of accounts one for the administrator and other one for the user/student.</a:t>
            </a:r>
          </a:p>
          <a:p>
            <a:endParaRPr lang="en-IN" dirty="0"/>
          </a:p>
          <a:p>
            <a:r>
              <a:rPr lang="en-IN" dirty="0" smtClean="0"/>
              <a:t>User/students need to register first by filling up a standard registration form with details such as name ,roll no , branch , contact details , address etc.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7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3792" y="850006"/>
            <a:ext cx="10800008" cy="5326957"/>
          </a:xfrm>
        </p:spPr>
        <p:txBody>
          <a:bodyPr/>
          <a:lstStyle/>
          <a:p>
            <a:r>
              <a:rPr lang="en-IN" dirty="0" smtClean="0"/>
              <a:t>Firstly, we have created an index page (home page) which  is linked to four other pages namely : Register , login , admin and contact pages.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Register Page: A student/user can sign up by filling various details like name, roll no , contact detail , gender ,user name, password etc. through the register page .</a:t>
            </a:r>
          </a:p>
          <a:p>
            <a:endParaRPr lang="en-IN" dirty="0"/>
          </a:p>
          <a:p>
            <a:r>
              <a:rPr lang="en-IN" dirty="0" smtClean="0"/>
              <a:t>Login Page: </a:t>
            </a:r>
            <a:r>
              <a:rPr lang="en-IN" dirty="0"/>
              <a:t>A student/user can </a:t>
            </a:r>
            <a:r>
              <a:rPr lang="en-IN" dirty="0" smtClean="0"/>
              <a:t>login by giving his/her user </a:t>
            </a:r>
            <a:r>
              <a:rPr lang="en-IN" smtClean="0"/>
              <a:t>name and password   </a:t>
            </a:r>
            <a:r>
              <a:rPr lang="en-IN" dirty="0" smtClean="0"/>
              <a:t>through login page.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8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239" y="141669"/>
            <a:ext cx="10934625" cy="6568224"/>
          </a:xfrm>
        </p:spPr>
        <p:txBody>
          <a:bodyPr/>
          <a:lstStyle/>
          <a:p>
            <a:r>
              <a:rPr lang="en-IN" dirty="0" smtClean="0"/>
              <a:t>Admin Page: The Administrator can login by giving his/her user name and password through the admin page.</a:t>
            </a:r>
          </a:p>
          <a:p>
            <a:endParaRPr lang="en-IN" dirty="0"/>
          </a:p>
          <a:p>
            <a:r>
              <a:rPr lang="en-IN" dirty="0" smtClean="0"/>
              <a:t>Contact Page: It gives contact details about the developers.</a:t>
            </a:r>
          </a:p>
          <a:p>
            <a:endParaRPr lang="en-IN" dirty="0"/>
          </a:p>
          <a:p>
            <a:r>
              <a:rPr lang="en-IN" dirty="0" smtClean="0"/>
              <a:t>The above web pages have been designed with the help of HTML and CSS.</a:t>
            </a:r>
          </a:p>
          <a:p>
            <a:endParaRPr lang="en-IN" dirty="0"/>
          </a:p>
          <a:p>
            <a:r>
              <a:rPr lang="en-IN" dirty="0" smtClean="0"/>
              <a:t>Our next goal is to validate the forms by using JAVASCRIPT  and creating data base by using MySQL.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0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780" y="58859"/>
            <a:ext cx="10515600" cy="1325563"/>
          </a:xfrm>
        </p:spPr>
        <p:txBody>
          <a:bodyPr/>
          <a:lstStyle/>
          <a:p>
            <a:r>
              <a:rPr lang="en-US" dirty="0" smtClean="0"/>
              <a:t>       PROJECT WORK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906545"/>
              </p:ext>
            </p:extLst>
          </p:nvPr>
        </p:nvGraphicFramePr>
        <p:xfrm>
          <a:off x="1120775" y="1825625"/>
          <a:ext cx="10233024" cy="167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008"/>
                <a:gridCol w="3411008"/>
                <a:gridCol w="3411008"/>
              </a:tblGrid>
              <a:tr h="376776">
                <a:tc>
                  <a:txBody>
                    <a:bodyPr/>
                    <a:lstStyle/>
                    <a:p>
                      <a:r>
                        <a:rPr lang="en-US" dirty="0" smtClean="0"/>
                        <a:t>  12/IT/76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12/IT/77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12/IT/85</a:t>
                      </a:r>
                      <a:endParaRPr lang="en-US" dirty="0"/>
                    </a:p>
                  </a:txBody>
                  <a:tcPr/>
                </a:tc>
              </a:tr>
              <a:tr h="650326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r>
                        <a:rPr lang="en-US" baseline="0" dirty="0" smtClean="0"/>
                        <a:t> Page,</a:t>
                      </a:r>
                    </a:p>
                    <a:p>
                      <a:r>
                        <a:rPr lang="en-US" baseline="0" dirty="0" smtClean="0"/>
                        <a:t>Login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</a:tr>
              <a:tr h="650326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of</a:t>
                      </a:r>
                      <a:r>
                        <a:rPr lang="en-US" baseline="0" dirty="0" smtClean="0"/>
                        <a:t> admin login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registration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of user login page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A429-CFEB-4557-9548-C34092AC43FC}" type="datetime1">
              <a:rPr lang="en-IN" smtClean="0"/>
              <a:t>25-02-2015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04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database using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Implementation of </a:t>
            </a:r>
            <a:r>
              <a:rPr lang="en-US" dirty="0" err="1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7262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84</TotalTime>
  <Words>253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Aharoni</vt:lpstr>
      <vt:lpstr>Algerian</vt:lpstr>
      <vt:lpstr>Arial</vt:lpstr>
      <vt:lpstr>Calibri</vt:lpstr>
      <vt:lpstr>Calibri Light</vt:lpstr>
      <vt:lpstr>Corbel</vt:lpstr>
      <vt:lpstr>Wingdings 2</vt:lpstr>
      <vt:lpstr>HDOfficeLightV0</vt:lpstr>
      <vt:lpstr>Depth</vt:lpstr>
      <vt:lpstr> INTERNET &amp; WEB             TECHNOLOGY LAB      </vt:lpstr>
      <vt:lpstr>              GROUP-25</vt:lpstr>
      <vt:lpstr>PROJECT TITLE</vt:lpstr>
      <vt:lpstr>          PROJECT  DESCRIPTION</vt:lpstr>
      <vt:lpstr>PowerPoint Presentation</vt:lpstr>
      <vt:lpstr>PowerPoint Presentation</vt:lpstr>
      <vt:lpstr>       PROJECT WORK </vt:lpstr>
      <vt:lpstr>Future Work: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User</dc:creator>
  <cp:lastModifiedBy>prakash rabidas</cp:lastModifiedBy>
  <cp:revision>21</cp:revision>
  <dcterms:created xsi:type="dcterms:W3CDTF">2015-02-03T17:05:28Z</dcterms:created>
  <dcterms:modified xsi:type="dcterms:W3CDTF">2015-02-25T04:51:08Z</dcterms:modified>
</cp:coreProperties>
</file>