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kash2011/StegoSecure/archive/refs/heads/main.zip" TargetMode="External"/><Relationship Id="rId2" Type="http://schemas.openxmlformats.org/officeDocument/2006/relationships/hyperlink" Target="https://github.com/prakash2011/StegoSecure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9736" y="3429000"/>
            <a:ext cx="100232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PRAJAPATI PRAKASHKUMAR N.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 GEC MODASA , COMPUTER ENGINEERING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integrates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 encryption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a secure and efficient method for concealing sensitive messages within images.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password-protected access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only authorized users can retrieve hidden data, enhancing confidentiality. With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modern GUI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is accessible to both technical and non-technical users.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774"/>
            <a:ext cx="11029615" cy="4673324"/>
          </a:xfrm>
        </p:spPr>
        <p:txBody>
          <a:bodyPr>
            <a:normAutofit/>
          </a:bodyPr>
          <a:lstStyle/>
          <a:p>
            <a:r>
              <a:rPr lang="en-IN" sz="2800" dirty="0">
                <a:hlinkClick r:id="rId2"/>
              </a:rPr>
              <a:t>https://github.com/prakash2011/StegoSecure.git</a:t>
            </a:r>
            <a:endParaRPr lang="en-IN" sz="2800" dirty="0"/>
          </a:p>
          <a:p>
            <a:r>
              <a:rPr lang="en-IN" sz="2800" dirty="0"/>
              <a:t>Download </a:t>
            </a:r>
            <a:r>
              <a:rPr lang="en-IN" sz="2800" dirty="0" err="1"/>
              <a:t>Github</a:t>
            </a:r>
            <a:r>
              <a:rPr lang="en-IN" sz="2800" dirty="0"/>
              <a:t> zip  file : </a:t>
            </a:r>
            <a:r>
              <a:rPr lang="en-IN" sz="2800" dirty="0">
                <a:hlinkClick r:id="rId3"/>
              </a:rPr>
              <a:t>https://github.com/prakash2011/StegoSecure/archive/refs/heads/main.zip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DD6E13-4DB2-0D25-DD6A-72AFB9F34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64768"/>
            <a:ext cx="10627582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Integrating cloud services for secure message storage and retrieval.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Resistance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counter AI-driven detection of steganographic content.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the project into a mobile application for wider accessibility and convenience.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secure data concealment while maintaining confidentiality is a challenge in digital communication. Traditional encryption methods make hidden data detectable, whereas steganography embeds sensitive information within image pixels without altering visual integrity.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an efficient algorithm for embedding and extracting encrypted messages while preserving image quality and security.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583109-CBA4-25E4-DD08-628E70E4F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62509"/>
            <a:ext cx="10472481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AES-256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Image pixel manipulation using OpenCV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 modern, user-friendly interface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Tkinter.filedialog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selecting and saving images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Password-based encryption and decryption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&amp; Compatibility :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Supported 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Windows, macOS, Linux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3.8+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-python, cryptography,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(built-in)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9EE500-BA33-B8D2-6D66-8B2688152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61195"/>
            <a:ext cx="1081931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Dual-Layer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AES-256 encryption with steganography for enhanced data protection.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Visually Imperceptible Embedding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Conceals data without altering image quality.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Mechanism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Password verification for controlled access.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Fast encryption and decryption with minimal processing impact.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Versatile 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Suitable for secure communication and digital watermarking.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87FD23-83AE-85C1-B4A8-835940508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78110"/>
            <a:ext cx="8589211" cy="352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38350" lvl="1" indent="-5143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</a:p>
          <a:p>
            <a:pPr marL="838350" lvl="1" indent="-5143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Intelligence Agencies</a:t>
            </a:r>
          </a:p>
          <a:p>
            <a:pPr marL="838350" lvl="1" indent="-5143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Academics</a:t>
            </a:r>
          </a:p>
          <a:p>
            <a:pPr marL="838350" lvl="1" indent="-5143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Seeking Secure Communication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440E5D6-9EE5-A451-677E-6F5D6E4DE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285551-A39C-321D-50FA-14FF9B0CA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12" t="1254" r="4172" b="2783"/>
          <a:stretch/>
        </p:blipFill>
        <p:spPr>
          <a:xfrm>
            <a:off x="707922" y="1592826"/>
            <a:ext cx="5073445" cy="47132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D50C54-07BB-B497-4D53-E636B60DF0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7" t="3883" r="2976" b="2899"/>
          <a:stretch/>
        </p:blipFill>
        <p:spPr>
          <a:xfrm>
            <a:off x="6741688" y="1328317"/>
            <a:ext cx="3991897" cy="26252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7D719-45D3-878B-1556-6FB248F1A3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39" t="1625" r="4710" b="6653"/>
          <a:stretch/>
        </p:blipFill>
        <p:spPr>
          <a:xfrm>
            <a:off x="6599121" y="4235504"/>
            <a:ext cx="4277032" cy="2070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37DE-32DD-7F8D-503C-22B805D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6A247-2744-0C93-A22B-E3BFC972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078" t="6031" r="3597" b="2379"/>
          <a:stretch/>
        </p:blipFill>
        <p:spPr>
          <a:xfrm>
            <a:off x="1106128" y="2035278"/>
            <a:ext cx="3406877" cy="3406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EF4B6-F49F-7FEA-8FB6-0ACFD49A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6" t="2816" r="2599" b="5804"/>
          <a:stretch/>
        </p:blipFill>
        <p:spPr>
          <a:xfrm>
            <a:off x="5147186" y="1120877"/>
            <a:ext cx="5781369" cy="473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F044-F37A-A098-8A8C-B5B0D966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539C3-467A-8E97-BFA8-A057694E9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95" t="5695" r="3967" b="7741"/>
          <a:stretch/>
        </p:blipFill>
        <p:spPr>
          <a:xfrm>
            <a:off x="1135625" y="1637072"/>
            <a:ext cx="4675239" cy="219751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0B896-8608-2209-E8E0-F3D1B3BF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60" t="6147" r="6345" b="10447"/>
          <a:stretch/>
        </p:blipFill>
        <p:spPr>
          <a:xfrm>
            <a:off x="1135626" y="4100697"/>
            <a:ext cx="4675237" cy="244758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288BA-FA92-00A4-3377-DDB703E3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63" t="5223" r="9399" b="5350"/>
          <a:stretch/>
        </p:blipFill>
        <p:spPr>
          <a:xfrm>
            <a:off x="7211961" y="1887792"/>
            <a:ext cx="3347884" cy="4041059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83707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244</TotalTime>
  <Words>401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</vt:lpstr>
      <vt:lpstr>Result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PRAKASHKUMAR PRAJAPATI</cp:lastModifiedBy>
  <cp:revision>30</cp:revision>
  <dcterms:created xsi:type="dcterms:W3CDTF">2021-05-26T16:50:10Z</dcterms:created>
  <dcterms:modified xsi:type="dcterms:W3CDTF">2025-02-22T16:09:03Z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