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IN" sz="1200" dirty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https://github.com/prakash2118/Group_A54_8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356" y="556259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6841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r>
              <a:rPr lang="en-US"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3688" y="2202008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18723"/>
              </p:ext>
            </p:extLst>
          </p:nvPr>
        </p:nvGraphicFramePr>
        <p:xfrm>
          <a:off x="251520" y="1730754"/>
          <a:ext cx="4248470" cy="5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7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IN"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lang="en-IN" sz="105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lang="en-IN"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IN" sz="105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lang="en-IN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IN"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lang="en-IN"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29D82B-E54C-65D8-25CB-523B7C9D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40194"/>
              </p:ext>
            </p:extLst>
          </p:nvPr>
        </p:nvGraphicFramePr>
        <p:xfrm>
          <a:off x="265210" y="2284786"/>
          <a:ext cx="4176463" cy="1970076"/>
        </p:xfrm>
        <a:graphic>
          <a:graphicData uri="http://schemas.openxmlformats.org/drawingml/2006/table">
            <a:tbl>
              <a:tblPr/>
              <a:tblGrid>
                <a:gridCol w="1210446">
                  <a:extLst>
                    <a:ext uri="{9D8B030D-6E8A-4147-A177-3AD203B41FA5}">
                      <a16:colId xmlns:a16="http://schemas.microsoft.com/office/drawing/2014/main" val="784351036"/>
                    </a:ext>
                  </a:extLst>
                </a:gridCol>
                <a:gridCol w="2159192">
                  <a:extLst>
                    <a:ext uri="{9D8B030D-6E8A-4147-A177-3AD203B41FA5}">
                      <a16:colId xmlns:a16="http://schemas.microsoft.com/office/drawing/2014/main" val="3878374302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479145102"/>
                    </a:ext>
                  </a:extLst>
                </a:gridCol>
              </a:tblGrid>
              <a:tr h="416319"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2113a54255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        Prakash E</a:t>
                      </a:r>
                      <a:endParaRPr lang="en-IN" sz="1400" b="0" strike="noStrike" spc="-1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A54</a:t>
                      </a:r>
                      <a:endParaRPr lang="en-IN" sz="1400" b="0" strike="noStrike" spc="-1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19852"/>
                  </a:ext>
                </a:extLst>
              </a:tr>
              <a:tr h="416319"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2113a54268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        Sanjay S</a:t>
                      </a:r>
                      <a:endParaRPr lang="en-IN" sz="1400" b="0" strike="noStrike" spc="-1" dirty="0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A54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01918"/>
                  </a:ext>
                </a:extLst>
              </a:tr>
              <a:tr h="416319"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2113a54272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Shiv Chandran S R</a:t>
                      </a:r>
                      <a:endParaRPr lang="en-IN" sz="1400" b="0" strike="noStrike" spc="-1" dirty="0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A54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252936"/>
                  </a:ext>
                </a:extLst>
              </a:tr>
              <a:tr h="416319"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2113a54278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trike="noStrike" spc="-1" dirty="0" err="1">
                          <a:solidFill>
                            <a:schemeClr val="bg1"/>
                          </a:solidFill>
                          <a:latin typeface="Arial"/>
                        </a:rPr>
                        <a:t>Suryaganesh</a:t>
                      </a:r>
                      <a:r>
                        <a:rPr lang="en-IN" sz="14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 K</a:t>
                      </a:r>
                      <a:endParaRPr lang="en-IN" sz="1400" b="0" strike="noStrike" spc="-1" dirty="0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chemeClr val="bg1"/>
                          </a:solidFill>
                          <a:latin typeface="Arial"/>
                          <a:ea typeface="Arial"/>
                        </a:rPr>
                        <a:t>A54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992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1400" b="0" strike="noStrike" spc="-1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strike="noStrike" spc="-1" dirty="0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strike="noStrike" spc="-1" dirty="0">
                        <a:solidFill>
                          <a:schemeClr val="bg1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8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520" y="2058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9533" y="587133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1019823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6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943" y="843558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511157" y="-915539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 dirty="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 dirty="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 dirty="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 dirty="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1939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Prakash E</cp:lastModifiedBy>
  <cp:revision>10</cp:revision>
  <dcterms:created xsi:type="dcterms:W3CDTF">2023-03-17T05:59:42Z</dcterms:created>
  <dcterms:modified xsi:type="dcterms:W3CDTF">2023-04-04T14:56:18Z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