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2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286" r:id="rId12"/>
    <p:sldId id="1287" r:id="rId13"/>
    <p:sldId id="1292" r:id="rId14"/>
    <p:sldId id="1293" r:id="rId15"/>
    <p:sldId id="1294" r:id="rId16"/>
    <p:sldId id="1295" r:id="rId17"/>
    <p:sldId id="1296" r:id="rId18"/>
    <p:sldId id="1297" r:id="rId19"/>
    <p:sldId id="1288" r:id="rId20"/>
    <p:sldId id="1249" r:id="rId21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84" y="-10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13-Apr-24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13-Apr-24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35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2400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751438" y="1211666"/>
            <a:ext cx="7292349" cy="3817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4" y="3642533"/>
            <a:ext cx="236187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Member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4" y="3956068"/>
            <a:ext cx="3128194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  <a:r>
              <a:rPr lang="en-US" sz="11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Vengalathuru</a:t>
            </a: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Gnana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Prakash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:10321104057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>
                <a:solidFill>
                  <a:schemeClr val="tx1"/>
                </a:solidFill>
              </a:rPr>
              <a:t>NM ID: au110321104057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>
                <a:solidFill>
                  <a:schemeClr val="tx1"/>
                </a:solidFill>
              </a:rPr>
              <a:t>Gmail ID: lovelygnanaprakash157@gmail.com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065" y="4008186"/>
            <a:ext cx="2095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900" dirty="0">
                <a:solidFill>
                  <a:schemeClr val="tx1"/>
                </a:solidFill>
              </a:rPr>
              <a:t>GRT INSTITUTE OF ENGINEERING AND TECHNOLOGY,TIRUTTANI</a:t>
            </a:r>
            <a:endParaRPr lang="en-US" sz="9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5100" y="736600"/>
            <a:ext cx="5880100" cy="428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All Songs-Page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82600"/>
            <a:ext cx="7645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MYMUSIC-Page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681937"/>
            <a:ext cx="7048500" cy="406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/>
              <a:t>Playlist-Page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6200" y="660400"/>
            <a:ext cx="5892800" cy="4153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Details-Page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5200" y="635001"/>
            <a:ext cx="54610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CE77B-C52B-7ACB-83E3-98F0249CE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32933"/>
            <a:ext cx="8527500" cy="3930953"/>
          </a:xfrm>
        </p:spPr>
        <p:txBody>
          <a:bodyPr anchor="ctr"/>
          <a:lstStyle/>
          <a:p>
            <a:pPr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Profiles and Social Features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user profiles where users can customize their avatars, update personal information, and view their listening history.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social features like following other users, sharing playlists, and collaborating on playlists with friends.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 social authentication (e.g., login with Google or Facebook) to enhance user engagement.</a:t>
            </a:r>
          </a:p>
          <a:p>
            <a:pPr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Advanced Search and Recommendations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Enhance the search functionality by allowing users to filter songs by genre, artist, release year, and popularity.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recommendation algorithms (e.g., collaborative filtering or content-based recommendations) to suggest personalized playlists based on user preferences and listening history.</a:t>
            </a:r>
          </a:p>
          <a:p>
            <a:pPr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Playlist Management and Collaboration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Allow users to create and manage playlists, including adding, removing, and reordering songs.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 collaborative playlists where multiple users can contribute and curate a shared playlist.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playlist sharing via unique URLs or QR codes.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700" y="687976"/>
            <a:ext cx="2858220" cy="505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C0A07-6C80-2DFD-C74A-D462020FE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911" y="994261"/>
            <a:ext cx="8719089" cy="3593639"/>
          </a:xfrm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Achieved Milestones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Successfully developed a functional music web application using Django.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Implemented user authentication, song management, and frontend views.</a:t>
            </a:r>
          </a:p>
          <a:p>
            <a:pPr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Future Prospects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Explore enhancements like user profiles, advanced search, and social features.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Consider integrating audio visualization and lyrics display.</a:t>
            </a:r>
          </a:p>
          <a:p>
            <a:pPr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User Engagement and Feedback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Encourage users to provide feedback on usability, performance, and features.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Continuously iterate and enhance the application based on user input.</a:t>
            </a:r>
          </a:p>
          <a:p>
            <a:pPr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Passion for Music and Technology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Building this music web app was a rewarding experience, combining creativity, coding, and a love for music.</a:t>
            </a:r>
          </a:p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04077" y="3189726"/>
            <a:ext cx="6135846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MUSIC WEB APPLICATION USING DJANGO FRAMEWORK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700" y="930597"/>
            <a:ext cx="2751096" cy="50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2C9703-91E4-0616-9297-52D093462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8557092" cy="3179400"/>
          </a:xfrm>
        </p:spPr>
        <p:txBody>
          <a:bodyPr anchor="ctr"/>
          <a:lstStyle/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User Authentication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Start by creating user accounts and enabling login functionality. Users can sign up, log in, and access personalized features.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Song Management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Implement features to upload, store, and organize music files. Users can add, delete, and search for songs based on various criteria (genre, artist, album, etc.).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Playlist Creation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Allow users to create and manage playlists. They can curate their favorite tracks, reorder them, and play the playlists seamlessly.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Streaming and Playback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Develop a music player interface that streams songs, displays album art, and provides playback controls. Users can enjoy their music library online.</a:t>
            </a:r>
          </a:p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699" y="736600"/>
            <a:ext cx="2964901" cy="6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EBA00-37D6-4242-7EBA-A94A4C4DF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493633" cy="317940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User-Friendly Music Management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Design an application that allows users to create accounts, log in, and manage their music library. Users should be able to upload, organize, and delete songs effortlessly.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Dynamic Playlist Creation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Implement a feature that enables users to create personalized playlists. Users can add songs, reorder tracks, and play their custom playlists seamlessly.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Streaming and Playback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Develop a robust music player interface that streams songs, displays album art, and provides playback controls. Users should enjoy uninterrupted music playback.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Secure User Authentication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Ensure a secure login system, protecting user data and allowing seamless access to personalized features.</a:t>
            </a:r>
          </a:p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C6A5-9FEF-1390-5A13-071A74515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26069"/>
            <a:ext cx="8519033" cy="3376255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Song Management and Organization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 features to upload, store, and categorize music files.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Users can search for songs based on genre, artist, or album.</a:t>
            </a:r>
          </a:p>
          <a:p>
            <a:pPr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Dynamic Playlists and Playback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User Authentication and Registration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Users can create accounts, log in, and manage their profiles.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Secure user authentication ensures data privacy.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Allow users to create personalized playlists.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Develop a music player interface for seamless song streaming.</a:t>
            </a:r>
          </a:p>
          <a:p>
            <a:pPr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Admin Panel for System Maintenance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Manage user accounts, songs, and system settings through an admin dashboard.</a:t>
            </a:r>
          </a:p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>
            <a:cxnSpLocks/>
          </p:cNvCxnSpPr>
          <p:nvPr/>
        </p:nvCxnSpPr>
        <p:spPr>
          <a:xfrm>
            <a:off x="52253" y="4675910"/>
            <a:ext cx="90656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22319-2F41-BB47-12EE-008669CAB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9935"/>
            <a:ext cx="8552900" cy="3542097"/>
          </a:xfrm>
        </p:spPr>
        <p:txBody>
          <a:bodyPr anchor="ctr"/>
          <a:lstStyle/>
          <a:p>
            <a:pPr marL="152396" indent="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None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1. User Authentication and Account Creation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Create user accounts with features like registration, login, and password reset.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 Django’s built-in authentication system or customize it to suit your needs.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 user sessions and secure user data storage.</a:t>
            </a:r>
          </a:p>
          <a:p>
            <a:pPr marL="152396" indent="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None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2. Song Management and Playback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Design a database model for songs, including fields like title, artist, category, audio file, and audio image.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 Django’s ORM (Object-Relational Mapping) to manage song data.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Fetch songs from an external API or upload them directly to the application.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Develop views to display song details, play audio, and manage playlists.</a:t>
            </a:r>
          </a:p>
          <a:p>
            <a:pPr marL="152396" indent="0">
              <a:buNone/>
            </a:pPr>
            <a:br>
              <a:rPr lang="en-US" dirty="0"/>
            </a:b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70203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13AA671A-46A1-D35D-CA31-083564A4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2808000" cy="559097"/>
          </a:xfrm>
        </p:spPr>
        <p:txBody>
          <a:bodyPr/>
          <a:lstStyle/>
          <a:p>
            <a:r>
              <a:rPr lang="en-US" sz="1600" dirty="0"/>
              <a:t>Proposed Solution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199594-FF3B-8B7C-0974-713377D0F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202" y="1186751"/>
            <a:ext cx="8536209" cy="3417104"/>
          </a:xfrm>
        </p:spPr>
        <p:txBody>
          <a:bodyPr anchor="ctr"/>
          <a:lstStyle/>
          <a:p>
            <a:pPr marL="152396" indent="0" algn="l">
              <a:buNone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3</a:t>
            </a: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. Frontend Development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Create responsive HTML templates using Django’s template engine.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 CSS and JavaScript to enhance the user interface.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 search functionality to allow users to find songs based on preferences.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Display song images and relevant information on the home page.</a:t>
            </a:r>
          </a:p>
          <a:p>
            <a:pPr marL="152396" indent="0" algn="l">
              <a:buNone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4. Admin Panel and User Interaction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Utilize Django’s admin panel for managing songs, users, and other application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Allow users to add new songs, update existing ones, and delete songs.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 user roles (e.g., regular user, admin) to control access and permissions.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C340BF76-BF45-AC34-EC98-47D7FA209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9341" y="502563"/>
            <a:ext cx="8521150" cy="44393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8241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Database Model for Songs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Create a Django model named “Song” with fields such as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category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artist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audio 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 and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audioimg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Use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File Field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to handle audio files and images associated with each song.</a:t>
            </a:r>
          </a:p>
          <a:p>
            <a:pPr marL="457200" marR="0" lvl="1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Implement a string representation method to display the song 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User Authentication and Custom User 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Extend Django’s built-in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Abstract 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model to create a custom user model named “Custom User.”</a:t>
            </a:r>
          </a:p>
          <a:p>
            <a:pPr marL="457200" marR="0" lvl="1" indent="0" algn="l" defTabSz="914400" rtl="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Add fields for </a:t>
            </a:r>
            <a:r>
              <a:rPr lang="en-US" altLang="en-US" sz="1400" dirty="0">
                <a:solidFill>
                  <a:srgbClr val="111111"/>
                </a:solidFill>
                <a:latin typeface="Arial Unicode MS"/>
              </a:rPr>
              <a:t>groups</a:t>
            </a: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 and </a:t>
            </a:r>
            <a:r>
              <a:rPr lang="en-US" altLang="en-US" sz="1400" dirty="0">
                <a:solidFill>
                  <a:srgbClr val="111111"/>
                </a:solidFill>
                <a:latin typeface="Arial Unicode MS"/>
              </a:rPr>
              <a:t>user permissions</a:t>
            </a: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 to manage user associations with multiple groups and permissions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Django Rest Framework Views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Develop two views using Django Rest Framework: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SongListCreateView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 Handles listing and creation of songs.</a:t>
            </a:r>
          </a:p>
          <a:p>
            <a:pPr marL="914400" marR="0" lvl="2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b="1" dirty="0" err="1">
                <a:solidFill>
                  <a:srgbClr val="111111"/>
                </a:solidFill>
                <a:latin typeface="-apple-system"/>
              </a:rPr>
              <a:t>SongDetailView</a:t>
            </a: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: Manages retrieval, update, and deletion of individual songs using the “Song” model and its corresponding serializer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Frontend and Home Page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Design responsive HTML templates using Django’s template engine.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Display song information, including titles and images, on the home page.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Implement search functionality for users to find songs based on preferences.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92C724B-3A74-4835-9B07-8D0D313B5A75}" vid="{58F96CE4-46E4-41B5-A359-BDAD9D97ECA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 Web Application Using Django_Vengalathuru_Gnana_Prakash_4056_GRTIET</Template>
  <TotalTime>2</TotalTime>
  <Words>1113</Words>
  <Application>Microsoft Office PowerPoint</Application>
  <PresentationFormat>On-screen Show (16:9)</PresentationFormat>
  <Paragraphs>116</Paragraphs>
  <Slides>17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  <vt:variant>
        <vt:lpstr>Custom Shows</vt:lpstr>
      </vt:variant>
      <vt:variant>
        <vt:i4>1</vt:i4>
      </vt:variant>
    </vt:vector>
  </HeadingPairs>
  <TitlesOfParts>
    <vt:vector size="26" baseType="lpstr">
      <vt:lpstr>-apple-system</vt:lpstr>
      <vt:lpstr>Arial</vt:lpstr>
      <vt:lpstr>Arial MT</vt:lpstr>
      <vt:lpstr>Arial Unicode MS</vt:lpstr>
      <vt:lpstr>Calibri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Proposed Solution</vt:lpstr>
      <vt:lpstr>Technology Used</vt:lpstr>
      <vt:lpstr>Modelling &amp; Results</vt:lpstr>
      <vt:lpstr>Homepage</vt:lpstr>
      <vt:lpstr>All Songs-Page</vt:lpstr>
      <vt:lpstr>MYMUSIC-Page</vt:lpstr>
      <vt:lpstr>Playlist-Page</vt:lpstr>
      <vt:lpstr>Details-Page</vt:lpstr>
      <vt:lpstr>Future Enhancements: </vt:lpstr>
      <vt:lpstr>Conclusion</vt:lpstr>
      <vt:lpstr>Thank You!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CSE</cp:lastModifiedBy>
  <cp:revision>1</cp:revision>
  <dcterms:created xsi:type="dcterms:W3CDTF">2024-04-13T08:24:58Z</dcterms:created>
  <dcterms:modified xsi:type="dcterms:W3CDTF">2024-04-13T08:27:35Z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