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43" autoAdjust="0"/>
  </p:normalViewPr>
  <p:slideViewPr>
    <p:cSldViewPr snapToGrid="0"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US"/>
              <a:t>By Priority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Priority Based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1 - Critical</c:v>
                </c:pt>
                <c:pt idx="1">
                  <c:v>2 - High</c:v>
                </c:pt>
                <c:pt idx="2">
                  <c:v>3 - Moderate</c:v>
                </c:pt>
                <c:pt idx="3">
                  <c:v>4 - 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4.0404040404000002E-2</c:v>
                </c:pt>
                <c:pt idx="1">
                  <c:v>0.10101010101000001</c:v>
                </c:pt>
                <c:pt idx="2">
                  <c:v>0.17171717171699999</c:v>
                </c:pt>
                <c:pt idx="3">
                  <c:v>0.68686868686900004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6B-4915-A926-12C2F71C46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Monthly Ticket Arrival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arrival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Apr-17</c:v>
                </c:pt>
                <c:pt idx="1">
                  <c:v>Mar-17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2F-4E3D-8BDB-CFAB2DBBE0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nextTo"/>
        <c:txPr>
          <a:bodyPr/>
          <a:lstStyle/>
          <a:p>
            <a:pPr>
              <a:defRPr sz="900" i="1"/>
            </a:pPr>
            <a:endParaRPr lang="en-US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18791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Hourly Ticket Arrival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Hourly arrival</c:v>
                </c:pt>
              </c:strCache>
            </c:strRef>
          </c:tx>
          <c:invertIfNegative val="1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</c:v>
                </c:pt>
                <c:pt idx="2">
                  <c:v>16</c:v>
                </c:pt>
                <c:pt idx="3">
                  <c:v>38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8-4C15-9B76-B841170473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nextTo"/>
        <c:txPr>
          <a:bodyPr/>
          <a:lstStyle/>
          <a:p>
            <a:pPr>
              <a:defRPr sz="900" i="1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Weekday Ticket Arrival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Fri</c:v>
                </c:pt>
                <c:pt idx="1">
                  <c:v>Mon</c:v>
                </c:pt>
                <c:pt idx="2">
                  <c:v>Sat</c:v>
                </c:pt>
                <c:pt idx="3">
                  <c:v>Sun</c:v>
                </c:pt>
                <c:pt idx="4">
                  <c:v>Thu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1.0101010101000001E-2</c:v>
                </c:pt>
                <c:pt idx="1">
                  <c:v>0.91919191919200005</c:v>
                </c:pt>
                <c:pt idx="2">
                  <c:v>2.0202020202000001E-2</c:v>
                </c:pt>
                <c:pt idx="3">
                  <c:v>2.0202020202000001E-2</c:v>
                </c:pt>
                <c:pt idx="4">
                  <c:v>3.0303030303000002E-2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B-4277-BCEF-E57AF76D80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nextTo"/>
        <c:txPr>
          <a:bodyPr/>
          <a:lstStyle/>
          <a:p>
            <a:pPr>
              <a:defRPr sz="900" i="1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out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Ticket Arrival Trend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029200" y="3931920"/>
          <a:ext cx="41148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" y="109728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" y="393192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41148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Ticket Arrival Trend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Arrival Trend</dc:title>
  <dc:subject/>
  <dc:creator/>
  <cp:keywords/>
  <dc:description>generated using python-pptx</dc:description>
  <cp:lastModifiedBy>Prakashkumar Babu</cp:lastModifiedBy>
  <cp:revision>1</cp:revision>
  <dcterms:created xsi:type="dcterms:W3CDTF">2013-01-27T09:14:16Z</dcterms:created>
  <dcterms:modified xsi:type="dcterms:W3CDTF">2018-03-22T01:19:39Z</dcterms:modified>
  <cp:category/>
</cp:coreProperties>
</file>