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5" r:id="rId1"/>
    <p:sldMasterId id="2147484239" r:id="rId2"/>
  </p:sldMasterIdLst>
  <p:sldIdLst>
    <p:sldId id="256" r:id="rId3"/>
    <p:sldId id="271" r:id="rId4"/>
    <p:sldId id="257" r:id="rId5"/>
    <p:sldId id="272" r:id="rId6"/>
    <p:sldId id="274" r:id="rId7"/>
    <p:sldId id="258" r:id="rId8"/>
    <p:sldId id="259" r:id="rId9"/>
    <p:sldId id="260" r:id="rId10"/>
    <p:sldId id="261" r:id="rId11"/>
    <p:sldId id="263" r:id="rId12"/>
    <p:sldId id="262" r:id="rId13"/>
    <p:sldId id="264" r:id="rId14"/>
    <p:sldId id="266" r:id="rId15"/>
    <p:sldId id="267" r:id="rId16"/>
    <p:sldId id="268" r:id="rId17"/>
    <p:sldId id="273" r:id="rId18"/>
    <p:sldId id="270" r:id="rId19"/>
    <p:sldId id="275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835" y="-3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8777-EF42-41B2-A488-BD0CA168193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DD4E-F9B1-400D-BC74-41CC07CF8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56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8777-EF42-41B2-A488-BD0CA168193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DD4E-F9B1-400D-BC74-41CC07CF8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16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8777-EF42-41B2-A488-BD0CA168193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DD4E-F9B1-400D-BC74-41CC07CF826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7436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8777-EF42-41B2-A488-BD0CA168193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DD4E-F9B1-400D-BC74-41CC07CF8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552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8777-EF42-41B2-A488-BD0CA168193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DD4E-F9B1-400D-BC74-41CC07CF826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3217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8777-EF42-41B2-A488-BD0CA168193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DD4E-F9B1-400D-BC74-41CC07CF8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367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8777-EF42-41B2-A488-BD0CA168193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DD4E-F9B1-400D-BC74-41CC07CF8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683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8777-EF42-41B2-A488-BD0CA168193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DD4E-F9B1-400D-BC74-41CC07CF8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960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8777-EF42-41B2-A488-BD0CA168193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DD4E-F9B1-400D-BC74-41CC07CF8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369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8777-EF42-41B2-A488-BD0CA168193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DD4E-F9B1-400D-BC74-41CC07CF8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1748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8777-EF42-41B2-A488-BD0CA168193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DD4E-F9B1-400D-BC74-41CC07CF8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87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8777-EF42-41B2-A488-BD0CA168193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DD4E-F9B1-400D-BC74-41CC07CF8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3467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8777-EF42-41B2-A488-BD0CA168193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DD4E-F9B1-400D-BC74-41CC07CF8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32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8777-EF42-41B2-A488-BD0CA168193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DD4E-F9B1-400D-BC74-41CC07CF8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6462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8777-EF42-41B2-A488-BD0CA168193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DD4E-F9B1-400D-BC74-41CC07CF8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085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8777-EF42-41B2-A488-BD0CA168193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DD4E-F9B1-400D-BC74-41CC07CF8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835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8777-EF42-41B2-A488-BD0CA168193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DD4E-F9B1-400D-BC74-41CC07CF8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7607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8777-EF42-41B2-A488-BD0CA168193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DD4E-F9B1-400D-BC74-41CC07CF8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3556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8777-EF42-41B2-A488-BD0CA168193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DD4E-F9B1-400D-BC74-41CC07CF8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225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8777-EF42-41B2-A488-BD0CA168193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DD4E-F9B1-400D-BC74-41CC07CF826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979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8777-EF42-41B2-A488-BD0CA168193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DD4E-F9B1-400D-BC74-41CC07CF8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1928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8777-EF42-41B2-A488-BD0CA168193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DD4E-F9B1-400D-BC74-41CC07CF826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450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8777-EF42-41B2-A488-BD0CA168193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DD4E-F9B1-400D-BC74-41CC07CF8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9496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8777-EF42-41B2-A488-BD0CA168193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DD4E-F9B1-400D-BC74-41CC07CF8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4595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8777-EF42-41B2-A488-BD0CA168193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DD4E-F9B1-400D-BC74-41CC07CF8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4675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8777-EF42-41B2-A488-BD0CA168193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DD4E-F9B1-400D-BC74-41CC07CF8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74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8777-EF42-41B2-A488-BD0CA168193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DD4E-F9B1-400D-BC74-41CC07CF8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38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8777-EF42-41B2-A488-BD0CA168193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DD4E-F9B1-400D-BC74-41CC07CF8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32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8777-EF42-41B2-A488-BD0CA168193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DD4E-F9B1-400D-BC74-41CC07CF8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94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8777-EF42-41B2-A488-BD0CA168193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DD4E-F9B1-400D-BC74-41CC07CF8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01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8777-EF42-41B2-A488-BD0CA168193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DD4E-F9B1-400D-BC74-41CC07CF8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5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8777-EF42-41B2-A488-BD0CA168193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DD4E-F9B1-400D-BC74-41CC07CF8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13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48777-EF42-41B2-A488-BD0CA168193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29DD4E-F9B1-400D-BC74-41CC07CF8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62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  <p:sldLayoutId id="2147484211" r:id="rId6"/>
    <p:sldLayoutId id="2147484212" r:id="rId7"/>
    <p:sldLayoutId id="2147484213" r:id="rId8"/>
    <p:sldLayoutId id="2147484214" r:id="rId9"/>
    <p:sldLayoutId id="2147484215" r:id="rId10"/>
    <p:sldLayoutId id="2147484216" r:id="rId11"/>
    <p:sldLayoutId id="2147484217" r:id="rId12"/>
    <p:sldLayoutId id="2147484218" r:id="rId13"/>
    <p:sldLayoutId id="2147484219" r:id="rId14"/>
    <p:sldLayoutId id="2147484220" r:id="rId15"/>
    <p:sldLayoutId id="21474842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48777-EF42-41B2-A488-BD0CA168193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29DD4E-F9B1-400D-BC74-41CC07CF8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0" r:id="rId1"/>
    <p:sldLayoutId id="2147484241" r:id="rId2"/>
    <p:sldLayoutId id="2147484242" r:id="rId3"/>
    <p:sldLayoutId id="2147484243" r:id="rId4"/>
    <p:sldLayoutId id="2147484244" r:id="rId5"/>
    <p:sldLayoutId id="2147484245" r:id="rId6"/>
    <p:sldLayoutId id="2147484246" r:id="rId7"/>
    <p:sldLayoutId id="2147484247" r:id="rId8"/>
    <p:sldLayoutId id="2147484248" r:id="rId9"/>
    <p:sldLayoutId id="2147484249" r:id="rId10"/>
    <p:sldLayoutId id="2147484250" r:id="rId11"/>
    <p:sldLayoutId id="2147484251" r:id="rId12"/>
    <p:sldLayoutId id="2147484252" r:id="rId13"/>
    <p:sldLayoutId id="2147484253" r:id="rId14"/>
    <p:sldLayoutId id="2147484254" r:id="rId15"/>
    <p:sldLayoutId id="214748425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www.policybazaar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556792"/>
            <a:ext cx="7772400" cy="1584176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FIND TRAVEL INSURANCE PLAN FOR STUDENTS</a:t>
            </a:r>
            <a:br>
              <a:rPr lang="en-US" dirty="0">
                <a:solidFill>
                  <a:schemeClr val="tx1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</a:br>
            <a:endParaRPr lang="en-IN" dirty="0">
              <a:solidFill>
                <a:schemeClr val="tx1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5696" y="3429000"/>
            <a:ext cx="7120880" cy="252028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  </a:t>
            </a: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TEAM MEMEBERS: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</a:t>
            </a:r>
            <a:r>
              <a:rPr lang="en-IN" sz="2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I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Nithya Shree Balakrishnan- 910649 </a:t>
            </a:r>
          </a:p>
          <a:p>
            <a:pPr lvl="1" algn="l"/>
            <a:r>
              <a:rPr lang="en-I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			     Karthikeyan </a:t>
            </a:r>
            <a:r>
              <a:rPr lang="en-IN" sz="2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Rajan</a:t>
            </a:r>
            <a:r>
              <a:rPr lang="en-I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 - 910654</a:t>
            </a:r>
          </a:p>
          <a:p>
            <a:pPr lvl="1" algn="l"/>
            <a:r>
              <a:rPr lang="en-I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			     </a:t>
            </a:r>
            <a:r>
              <a:rPr lang="en-IN" sz="2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Lekha</a:t>
            </a:r>
            <a:r>
              <a:rPr lang="en-I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 Martina </a:t>
            </a:r>
            <a:r>
              <a:rPr lang="en-IN" sz="2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Gananaprakasam</a:t>
            </a:r>
            <a:r>
              <a:rPr lang="en-I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 - 910602</a:t>
            </a:r>
          </a:p>
          <a:p>
            <a:pPr lvl="1" algn="l"/>
            <a:r>
              <a:rPr lang="en-I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			     </a:t>
            </a:r>
            <a:r>
              <a:rPr lang="en-IN" sz="2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Nithisha</a:t>
            </a:r>
            <a:r>
              <a:rPr lang="en-I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sz="2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Pappusamy</a:t>
            </a:r>
            <a:r>
              <a:rPr lang="en-I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 - 910647</a:t>
            </a:r>
          </a:p>
          <a:p>
            <a:pPr lvl="1" algn="l"/>
            <a:r>
              <a:rPr lang="en-I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			     Prakash </a:t>
            </a:r>
            <a:r>
              <a:rPr lang="en-IN" sz="2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Palanisamy</a:t>
            </a:r>
            <a:r>
              <a:rPr lang="en-I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 - 910643</a:t>
            </a:r>
          </a:p>
          <a:p>
            <a:pPr lvl="1"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98958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CAR INSURANCE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3112DAF1-CEF5-43E4-AC75-E7CBA5E0F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72816"/>
            <a:ext cx="8072092" cy="425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ERROR MESSAGE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3"/>
            <a:ext cx="7812360" cy="4863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0514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HEALTH INSURANCE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9329"/>
            <a:ext cx="8316416" cy="473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8986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DATA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99" y="1700808"/>
            <a:ext cx="8360649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99" y="3861048"/>
            <a:ext cx="836064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9120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FROM CONSOLE</a:t>
            </a:r>
          </a:p>
        </p:txBody>
      </p:sp>
      <p:pic>
        <p:nvPicPr>
          <p:cNvPr id="2050" name="Picture 2" descr="C:\Users\DELL\Desktop\pp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7971383" cy="496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07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DELL\Desktop\pp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14420"/>
            <a:ext cx="8477456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756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/>
          <a:lstStyle/>
          <a:p>
            <a:r>
              <a:rPr lang="en-IN" dirty="0"/>
              <a:t>REPORT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04" y="1124744"/>
            <a:ext cx="8534400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847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 TEST CASES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45628"/>
            <a:ext cx="8316416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2884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99931"/>
            <a:ext cx="7740352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3474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DDDA25-33B8-4533-9C5A-6EB513A24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300561"/>
            <a:ext cx="6667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0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00200"/>
            <a:ext cx="7931224" cy="4525963"/>
          </a:xfrm>
        </p:spPr>
        <p:txBody>
          <a:bodyPr>
            <a:normAutofit/>
          </a:bodyPr>
          <a:lstStyle/>
          <a:p>
            <a:r>
              <a:rPr lang="en-IN" sz="2400" dirty="0"/>
              <a:t>Problem Statement and Detailed Description</a:t>
            </a:r>
          </a:p>
          <a:p>
            <a:r>
              <a:rPr lang="en-IN" sz="2400" dirty="0"/>
              <a:t>Landing page of policy Bazaar</a:t>
            </a:r>
          </a:p>
          <a:p>
            <a:r>
              <a:rPr lang="en-IN" sz="2400" dirty="0"/>
              <a:t>Travel Insurance Page</a:t>
            </a:r>
          </a:p>
          <a:p>
            <a:r>
              <a:rPr lang="en-IN" sz="2400" dirty="0"/>
              <a:t>Car Insurance Page</a:t>
            </a:r>
          </a:p>
          <a:p>
            <a:r>
              <a:rPr lang="en-IN" sz="2400" dirty="0"/>
              <a:t>Health Insurance Page</a:t>
            </a:r>
          </a:p>
          <a:p>
            <a:r>
              <a:rPr lang="en-IN" sz="2400" dirty="0"/>
              <a:t>Test Data</a:t>
            </a:r>
          </a:p>
          <a:p>
            <a:r>
              <a:rPr lang="en-IN" sz="2400" dirty="0"/>
              <a:t>Output from Console</a:t>
            </a:r>
          </a:p>
          <a:p>
            <a:r>
              <a:rPr lang="en-IN" sz="2400" dirty="0"/>
              <a:t>Report</a:t>
            </a:r>
          </a:p>
          <a:p>
            <a:r>
              <a:rPr lang="en-IN" sz="2400" dirty="0"/>
              <a:t>Functional Test cases</a:t>
            </a:r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1536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404664"/>
            <a:ext cx="849694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Problem Statement : 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Display three lowest international  travel insurance plan with amount and insurance provider company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Group of  2 student people (Age 22,21)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For any European country.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(Suggested Site: policybazaar.com however you are free to use any other legitimate site)</a:t>
            </a:r>
          </a:p>
          <a:p>
            <a:r>
              <a:rPr lang="en-US" b="1" dirty="0"/>
              <a:t>Detailed Description: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Find travel insurance plan for students, for 2 people (Age 22 &amp; 21) &amp; any European country, fill further dummy details &amp; display three lowest international  travel insurance plan with amount and insurance provider company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Get a Car Insurance quote, proceed without  car number, keep filling details, give invalid email or phone number &amp; capture the error message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Retrieve all Health Insurance menu items and store in a List; Display the same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944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4A13CFC-135D-4C88-A2F1-C28A5C16F2E2}"/>
              </a:ext>
            </a:extLst>
          </p:cNvPr>
          <p:cNvSpPr txBox="1">
            <a:spLocks/>
          </p:cNvSpPr>
          <p:nvPr/>
        </p:nvSpPr>
        <p:spPr>
          <a:xfrm>
            <a:off x="395536" y="620688"/>
            <a:ext cx="8460432" cy="52110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Website we used </a:t>
            </a:r>
            <a:r>
              <a:rPr lang="en-IN" dirty="0">
                <a:hlinkClick r:id="rId2"/>
              </a:rPr>
              <a:t>https://www.policybazaar.com/</a:t>
            </a:r>
            <a:endParaRPr lang="en-IN" dirty="0"/>
          </a:p>
          <a:p>
            <a:r>
              <a:rPr lang="en-IN" dirty="0"/>
              <a:t> Tools and Software’s used:</a:t>
            </a:r>
          </a:p>
          <a:p>
            <a:pPr marL="0" indent="0">
              <a:buFont typeface="Arial" pitchFamily="34" charset="0"/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B4193B-8F3F-4635-9C0C-F780D1AE9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58" y="2243906"/>
            <a:ext cx="2857500" cy="1600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C76EC8-D54E-48FF-9976-AD7878821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802" y="2805881"/>
            <a:ext cx="2247900" cy="17752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3A42B5-5400-4C4A-B407-ACB90BF48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054" y="2449811"/>
            <a:ext cx="2031369" cy="1323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C73C62-7D55-478B-86E4-FC40BBCAD9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518" y="4229570"/>
            <a:ext cx="2743200" cy="1666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108CFA-FB08-41B9-8227-F2B6B59FD2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974" y="5288830"/>
            <a:ext cx="4762500" cy="1085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69EBCB-5BE1-4075-A24E-3C7AF74E26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9702" y="3864801"/>
            <a:ext cx="3356601" cy="118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1988840"/>
            <a:ext cx="8064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The code is written in JAVA language and then is further automated using Selenium.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Data obtained from website is stored in Excel Sheet using Apache POI; also, data input is taken from a file with variables written in 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620688"/>
            <a:ext cx="7787208" cy="1080120"/>
          </a:xfrm>
        </p:spPr>
        <p:txBody>
          <a:bodyPr/>
          <a:lstStyle/>
          <a:p>
            <a:r>
              <a:rPr lang="en-IN" dirty="0"/>
              <a:t>WORK DONE</a:t>
            </a:r>
          </a:p>
        </p:txBody>
      </p:sp>
    </p:spTree>
    <p:extLst>
      <p:ext uri="{BB962C8B-B14F-4D97-AF65-F5344CB8AC3E}">
        <p14:creationId xmlns:p14="http://schemas.microsoft.com/office/powerpoint/2010/main" val="251557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/>
              <a:t>Landing page of policy Bazaar: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484669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015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208912" cy="1143000"/>
          </a:xfrm>
        </p:spPr>
        <p:txBody>
          <a:bodyPr>
            <a:normAutofit/>
          </a:bodyPr>
          <a:lstStyle/>
          <a:p>
            <a:r>
              <a:rPr lang="en-IN" sz="2800" dirty="0"/>
              <a:t>Work flow to find Three Lowest Travel Insurance Plans:</a:t>
            </a:r>
          </a:p>
        </p:txBody>
      </p:sp>
      <p:sp>
        <p:nvSpPr>
          <p:cNvPr id="5" name="Rectangle 4"/>
          <p:cNvSpPr/>
          <p:nvPr/>
        </p:nvSpPr>
        <p:spPr>
          <a:xfrm>
            <a:off x="455146" y="1772816"/>
            <a:ext cx="2736304" cy="7200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Launch Browser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17240" y="2996952"/>
            <a:ext cx="2736304" cy="7200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 PolicyBazaar.com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23298" y="249289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17240" y="4149080"/>
            <a:ext cx="2736304" cy="7920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 Travel Insurance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823298" y="371703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17240" y="5426662"/>
            <a:ext cx="2736304" cy="6666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Select Student Phase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885392" y="4941168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932040" y="1772816"/>
            <a:ext cx="3528392" cy="86409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Fill all the details(Destination, Age, Trip dates etc)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32040" y="2996595"/>
            <a:ext cx="3528392" cy="72043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Click on Get Free quotes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932040" y="4149080"/>
            <a:ext cx="3528392" cy="7920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Select Low to High in Sort By Option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932040" y="5398368"/>
            <a:ext cx="3528392" cy="91095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 Three Lowest International  Travel Insurance plans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885392" y="6093295"/>
            <a:ext cx="0" cy="4572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85392" y="6550495"/>
            <a:ext cx="189452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779912" y="2348880"/>
            <a:ext cx="0" cy="420161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779912" y="2348880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3" idx="0"/>
          </p:cNvCxnSpPr>
          <p:nvPr/>
        </p:nvCxnSpPr>
        <p:spPr>
          <a:xfrm>
            <a:off x="6696236" y="2636912"/>
            <a:ext cx="0" cy="3596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696236" y="371703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6" idx="0"/>
          </p:cNvCxnSpPr>
          <p:nvPr/>
        </p:nvCxnSpPr>
        <p:spPr>
          <a:xfrm>
            <a:off x="6696236" y="4941168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1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7088" cy="1143000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Three Lowest Travel Insurance Plans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7272808" cy="498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43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flow for Car Insurance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847495" y="1432569"/>
            <a:ext cx="2442277" cy="6480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Launch Browser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41501" y="2695826"/>
            <a:ext cx="2448272" cy="7200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 PolicyBazaar.com</a:t>
            </a:r>
          </a:p>
        </p:txBody>
      </p:sp>
      <p:sp>
        <p:nvSpPr>
          <p:cNvPr id="5" name="Rectangle 4"/>
          <p:cNvSpPr/>
          <p:nvPr/>
        </p:nvSpPr>
        <p:spPr>
          <a:xfrm>
            <a:off x="841500" y="3933056"/>
            <a:ext cx="2448272" cy="7200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 Car Insurance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847495" y="5328822"/>
            <a:ext cx="2442279" cy="72265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Click on Proceed without Car Number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436096" y="1432569"/>
            <a:ext cx="2448272" cy="9163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Fill all the Details</a:t>
            </a:r>
          </a:p>
        </p:txBody>
      </p:sp>
      <p:sp>
        <p:nvSpPr>
          <p:cNvPr id="9" name="Rectangle 8"/>
          <p:cNvSpPr/>
          <p:nvPr/>
        </p:nvSpPr>
        <p:spPr>
          <a:xfrm>
            <a:off x="5436096" y="3140968"/>
            <a:ext cx="2448272" cy="93610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Invalid Email or Phone number should be given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6096" y="4941168"/>
            <a:ext cx="2448272" cy="8628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Capture the Error Message</a:t>
            </a:r>
          </a:p>
        </p:txBody>
      </p:sp>
      <p:cxnSp>
        <p:nvCxnSpPr>
          <p:cNvPr id="12" name="Straight Arrow Connector 11"/>
          <p:cNvCxnSpPr>
            <a:endCxn id="4" idx="0"/>
          </p:cNvCxnSpPr>
          <p:nvPr/>
        </p:nvCxnSpPr>
        <p:spPr>
          <a:xfrm>
            <a:off x="2065637" y="2080641"/>
            <a:ext cx="0" cy="6151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065636" y="3271890"/>
            <a:ext cx="2996" cy="6611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0"/>
          </p:cNvCxnSpPr>
          <p:nvPr/>
        </p:nvCxnSpPr>
        <p:spPr>
          <a:xfrm>
            <a:off x="2065636" y="4653136"/>
            <a:ext cx="2999" cy="6756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68635" y="6051475"/>
            <a:ext cx="0" cy="4018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068635" y="6453336"/>
            <a:ext cx="21433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211960" y="1890724"/>
            <a:ext cx="0" cy="456261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7" idx="1"/>
          </p:cNvCxnSpPr>
          <p:nvPr/>
        </p:nvCxnSpPr>
        <p:spPr>
          <a:xfrm>
            <a:off x="4211960" y="1890724"/>
            <a:ext cx="1224136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9" idx="0"/>
          </p:cNvCxnSpPr>
          <p:nvPr/>
        </p:nvCxnSpPr>
        <p:spPr>
          <a:xfrm>
            <a:off x="6660232" y="2388233"/>
            <a:ext cx="0" cy="7527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0" idx="0"/>
          </p:cNvCxnSpPr>
          <p:nvPr/>
        </p:nvCxnSpPr>
        <p:spPr>
          <a:xfrm>
            <a:off x="6660232" y="407707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489823"/>
      </p:ext>
    </p:extLst>
  </p:cSld>
  <p:clrMapOvr>
    <a:masterClrMapping/>
  </p:clrMapOvr>
</p:sld>
</file>

<file path=ppt/theme/theme1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397</Words>
  <Application>Microsoft Office PowerPoint</Application>
  <PresentationFormat>On-screen Show (4:3)</PresentationFormat>
  <Paragraphs>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Times New Roman</vt:lpstr>
      <vt:lpstr>Trebuchet MS</vt:lpstr>
      <vt:lpstr>Wingdings</vt:lpstr>
      <vt:lpstr>Wingdings 3</vt:lpstr>
      <vt:lpstr>1_Facet</vt:lpstr>
      <vt:lpstr>Facet</vt:lpstr>
      <vt:lpstr> FIND TRAVEL INSURANCE PLAN FOR STUDENTS </vt:lpstr>
      <vt:lpstr>CONTENTS</vt:lpstr>
      <vt:lpstr>PowerPoint Presentation</vt:lpstr>
      <vt:lpstr>PowerPoint Presentation</vt:lpstr>
      <vt:lpstr>WORK DONE</vt:lpstr>
      <vt:lpstr>Landing page of policy Bazaar:</vt:lpstr>
      <vt:lpstr>Work flow to find Three Lowest Travel Insurance Plans:</vt:lpstr>
      <vt:lpstr>Three Lowest Travel Insurance Plans</vt:lpstr>
      <vt:lpstr>Work flow for Car Insurance</vt:lpstr>
      <vt:lpstr>CAR INSURANCE</vt:lpstr>
      <vt:lpstr>ERROR MESSAGE</vt:lpstr>
      <vt:lpstr>HEALTH INSURANCE</vt:lpstr>
      <vt:lpstr>TEST DATA</vt:lpstr>
      <vt:lpstr>OUTPUT FROM CONSOLE</vt:lpstr>
      <vt:lpstr>PowerPoint Presentation</vt:lpstr>
      <vt:lpstr>REPORT</vt:lpstr>
      <vt:lpstr>FUNCTIONAL TEST CASES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TRAVEL INSURANCE PLAN FOR STUDENTS</dc:title>
  <dc:creator>Windows User</dc:creator>
  <cp:lastModifiedBy>prakash pk</cp:lastModifiedBy>
  <cp:revision>32</cp:revision>
  <dcterms:created xsi:type="dcterms:W3CDTF">2021-04-15T11:16:16Z</dcterms:created>
  <dcterms:modified xsi:type="dcterms:W3CDTF">2021-05-11T05:40:10Z</dcterms:modified>
</cp:coreProperties>
</file>