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cc991ff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cc991ff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cc991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cc991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cc991ff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cc991ff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9cc991ff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9cc991ff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cc991ff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cc991ff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" dirty="0" smtClean="0"/>
              <a:t>Prakash87Dakshina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Sales Prediction Project uses past data from multiple retail outlets to predict future sales. Using multiple Python libraries, we have; cleaned, explored, and pre-processed data to prepare the data for machine learning. Using 2 different machine learning models, we were able to fine-tune our ML models to deduct the best implementation method for the project.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Category affect sales?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48" y="1062798"/>
            <a:ext cx="4004895" cy="3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items price affect sales?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998525"/>
            <a:ext cx="54102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our learning models perform?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Fine-tuned decision tree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moving forward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best tuned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time and resources permit test other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the model effects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PresentationFormat>On-screen Show (16:9)</PresentationFormat>
  <Paragraphs>14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Dark</vt:lpstr>
      <vt:lpstr>Sales Prediction Project</vt:lpstr>
      <vt:lpstr>Overview</vt:lpstr>
      <vt:lpstr>Does the Category affect sales?</vt:lpstr>
      <vt:lpstr>How does the items price affect sales?</vt:lpstr>
      <vt:lpstr>How did our learning models perform?</vt:lpstr>
      <vt:lpstr>Recommendations moving forward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Project</dc:title>
  <dc:creator>admin</dc:creator>
  <cp:lastModifiedBy>HP</cp:lastModifiedBy>
  <cp:revision>1</cp:revision>
  <dcterms:modified xsi:type="dcterms:W3CDTF">2023-04-05T16:13:53Z</dcterms:modified>
</cp:coreProperties>
</file>