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cc991f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cc991f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cc991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cc991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cc991f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cc991f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9cc991f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9cc991f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cc991f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cc991f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Jacob Lloyd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Sales Prediction Project uses past data from multiple retail outlets to predict future sales. Using multiple Python libraries, we have; cleaned, explored, and pre-processed data to prepare the data for machine learning. Using 2 different machine learning models, we were able to fine-tune our ML models to deduct the best implementation method for the project.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Category affect sales?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48" y="1062798"/>
            <a:ext cx="4004895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items price affect sales?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998525"/>
            <a:ext cx="54102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our learning models perform?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Fine-tuned decision tree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r>
              <a:rPr lang="en"/>
              <a:t>moving</a:t>
            </a:r>
            <a:r>
              <a:rPr lang="en"/>
              <a:t> forward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best tuned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time and resources permit test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the model effects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