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2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61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7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0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29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30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58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12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4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0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35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56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980728"/>
            <a:ext cx="1584176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652120" y="836712"/>
            <a:ext cx="172819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99592" y="321297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940152" y="3068960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2483768" y="1736812"/>
            <a:ext cx="3168352" cy="14401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3582308"/>
            <a:ext cx="423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can create/delete/update </a:t>
            </a:r>
            <a:r>
              <a:rPr lang="en-US" dirty="0" smtClean="0"/>
              <a:t>employee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796136" y="3476907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Employee can create/generate invoice/</a:t>
            </a:r>
          </a:p>
          <a:p>
            <a:r>
              <a:rPr lang="en-US" dirty="0" smtClean="0"/>
              <a:t>Create customer/update customer mobile 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49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196752"/>
            <a:ext cx="86409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23462" y="2612559"/>
            <a:ext cx="128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7984" y="1232756"/>
            <a:ext cx="100811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385255" y="263707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</a:p>
        </p:txBody>
      </p:sp>
      <p:cxnSp>
        <p:nvCxnSpPr>
          <p:cNvPr id="11" name="Straight Arrow Connector 10"/>
          <p:cNvCxnSpPr>
            <a:stCxn id="6" idx="1"/>
            <a:endCxn id="4" idx="3"/>
          </p:cNvCxnSpPr>
          <p:nvPr/>
        </p:nvCxnSpPr>
        <p:spPr>
          <a:xfrm flipH="1">
            <a:off x="1547664" y="1844824"/>
            <a:ext cx="288032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96136" y="1165101"/>
            <a:ext cx="32605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 (auto generate)</a:t>
            </a:r>
          </a:p>
          <a:p>
            <a:r>
              <a:rPr lang="en-US" dirty="0" smtClean="0"/>
              <a:t>Name</a:t>
            </a:r>
            <a:endParaRPr lang="en-IN" dirty="0" smtClean="0"/>
          </a:p>
          <a:p>
            <a:r>
              <a:rPr lang="en-US" dirty="0" smtClean="0"/>
              <a:t>Mobile no (unique/not null)</a:t>
            </a:r>
          </a:p>
          <a:p>
            <a:r>
              <a:rPr lang="en-US" dirty="0" smtClean="0"/>
              <a:t>Email (optional/send invoice)</a:t>
            </a:r>
          </a:p>
          <a:p>
            <a:r>
              <a:rPr lang="en-US" dirty="0" smtClean="0"/>
              <a:t>Unique customer id</a:t>
            </a:r>
          </a:p>
          <a:p>
            <a:r>
              <a:rPr lang="en-US" dirty="0" smtClean="0"/>
              <a:t>Payment type (card/cash)</a:t>
            </a:r>
          </a:p>
          <a:p>
            <a:r>
              <a:rPr lang="en-US" dirty="0" smtClean="0"/>
              <a:t>Product list</a:t>
            </a:r>
          </a:p>
          <a:p>
            <a:r>
              <a:rPr lang="en-US" dirty="0" smtClean="0"/>
              <a:t>Price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File invoice </a:t>
            </a:r>
            <a:r>
              <a:rPr lang="en-US" dirty="0" smtClean="0">
                <a:sym typeface="Wingdings" panose="05000000000000000000" pitchFamily="2" charset="2"/>
              </a:rPr>
              <a:t> csv/pdf/excel/text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Photo</a:t>
            </a:r>
          </a:p>
          <a:p>
            <a:r>
              <a:rPr lang="en-US" dirty="0" smtClean="0"/>
              <a:t>Discount (optional/on invoice)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3356992"/>
            <a:ext cx="19442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</a:p>
          <a:p>
            <a:r>
              <a:rPr lang="en-US" dirty="0" smtClean="0"/>
              <a:t>Product Name</a:t>
            </a:r>
          </a:p>
          <a:p>
            <a:r>
              <a:rPr lang="en-US" dirty="0" smtClean="0"/>
              <a:t>Product amount</a:t>
            </a:r>
          </a:p>
          <a:p>
            <a:r>
              <a:rPr lang="en-US" dirty="0" smtClean="0"/>
              <a:t>Product unique id</a:t>
            </a:r>
          </a:p>
          <a:p>
            <a:r>
              <a:rPr lang="en-US" dirty="0" smtClean="0"/>
              <a:t>Product offer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78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476672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520" y="1916832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1520" y="3501008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1520" y="5229200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</a:p>
        </p:txBody>
      </p:sp>
      <p:cxnSp>
        <p:nvCxnSpPr>
          <p:cNvPr id="17" name="Straight Arrow Connector 16"/>
          <p:cNvCxnSpPr>
            <a:stCxn id="4" idx="2"/>
            <a:endCxn id="13" idx="0"/>
          </p:cNvCxnSpPr>
          <p:nvPr/>
        </p:nvCxnSpPr>
        <p:spPr>
          <a:xfrm>
            <a:off x="1007604" y="1412776"/>
            <a:ext cx="0" cy="5040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14" idx="0"/>
          </p:cNvCxnSpPr>
          <p:nvPr/>
        </p:nvCxnSpPr>
        <p:spPr>
          <a:xfrm>
            <a:off x="1007604" y="2852936"/>
            <a:ext cx="0" cy="64807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2"/>
            <a:endCxn id="15" idx="0"/>
          </p:cNvCxnSpPr>
          <p:nvPr/>
        </p:nvCxnSpPr>
        <p:spPr>
          <a:xfrm>
            <a:off x="1007604" y="4437112"/>
            <a:ext cx="0" cy="7920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020272" y="476672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Admin_DB</a:t>
            </a:r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7020272" y="1916832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Employee_DB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020272" y="3501008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Customer_DB</a:t>
            </a:r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7020272" y="5229200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Product_DB</a:t>
            </a:r>
            <a:endParaRPr lang="en-US" dirty="0" smtClean="0"/>
          </a:p>
        </p:txBody>
      </p:sp>
      <p:cxnSp>
        <p:nvCxnSpPr>
          <p:cNvPr id="28" name="Straight Arrow Connector 27"/>
          <p:cNvCxnSpPr>
            <a:stCxn id="4" idx="3"/>
            <a:endCxn id="23" idx="1"/>
          </p:cNvCxnSpPr>
          <p:nvPr/>
        </p:nvCxnSpPr>
        <p:spPr>
          <a:xfrm>
            <a:off x="1763688" y="944724"/>
            <a:ext cx="525658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24" idx="1"/>
          </p:cNvCxnSpPr>
          <p:nvPr/>
        </p:nvCxnSpPr>
        <p:spPr>
          <a:xfrm>
            <a:off x="1763688" y="944724"/>
            <a:ext cx="5256584" cy="144016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  <a:endCxn id="26" idx="1"/>
          </p:cNvCxnSpPr>
          <p:nvPr/>
        </p:nvCxnSpPr>
        <p:spPr>
          <a:xfrm>
            <a:off x="1763688" y="944724"/>
            <a:ext cx="5256584" cy="47525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25" idx="1"/>
          </p:cNvCxnSpPr>
          <p:nvPr/>
        </p:nvCxnSpPr>
        <p:spPr>
          <a:xfrm>
            <a:off x="1763688" y="2384884"/>
            <a:ext cx="5256584" cy="158417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3"/>
            <a:endCxn id="26" idx="1"/>
          </p:cNvCxnSpPr>
          <p:nvPr/>
        </p:nvCxnSpPr>
        <p:spPr>
          <a:xfrm>
            <a:off x="1763688" y="3969060"/>
            <a:ext cx="5256584" cy="172819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87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5576" y="1340768"/>
            <a:ext cx="3168352" cy="345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</a:p>
          <a:p>
            <a:pPr algn="ctr"/>
            <a:r>
              <a:rPr lang="en-US" dirty="0" smtClean="0"/>
              <a:t>String admin</a:t>
            </a:r>
          </a:p>
          <a:p>
            <a:pPr algn="ctr"/>
            <a:r>
              <a:rPr lang="en-US" dirty="0" smtClean="0"/>
              <a:t>Employee </a:t>
            </a:r>
            <a:r>
              <a:rPr lang="en-US" dirty="0" err="1" smtClean="0"/>
              <a:t>employee</a:t>
            </a:r>
            <a:endParaRPr lang="en-US" dirty="0" smtClean="0"/>
          </a:p>
          <a:p>
            <a:pPr algn="ctr"/>
            <a:r>
              <a:rPr lang="en-US" dirty="0" smtClean="0"/>
              <a:t>Product[] product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551723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Class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932040" y="2276872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can decide discount offer on product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85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5576" y="1124744"/>
            <a:ext cx="3168352" cy="345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</a:p>
          <a:p>
            <a:pPr algn="ctr"/>
            <a:r>
              <a:rPr lang="en-US" dirty="0" smtClean="0"/>
              <a:t>String name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@</a:t>
            </a:r>
            <a:r>
              <a:rPr lang="en-US" dirty="0" err="1" smtClean="0"/>
              <a:t>OneToMany</a:t>
            </a:r>
            <a:endParaRPr lang="en-US" dirty="0" smtClean="0"/>
          </a:p>
          <a:p>
            <a:pPr algn="ctr"/>
            <a:r>
              <a:rPr lang="en-US" dirty="0" smtClean="0"/>
              <a:t>Customer </a:t>
            </a:r>
            <a:r>
              <a:rPr lang="en-US" dirty="0" err="1" smtClean="0"/>
              <a:t>customer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5157192"/>
            <a:ext cx="162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 Class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1340768"/>
            <a:ext cx="4058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employee can create any number of </a:t>
            </a:r>
          </a:p>
          <a:p>
            <a:r>
              <a:rPr lang="en-US" dirty="0" smtClean="0"/>
              <a:t>customers.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3645024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can decide discount offer on product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95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5576" y="116632"/>
            <a:ext cx="4392488" cy="4752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ID (auto generate)</a:t>
            </a:r>
          </a:p>
          <a:p>
            <a:r>
              <a:rPr lang="en-US" dirty="0"/>
              <a:t>Name</a:t>
            </a:r>
            <a:endParaRPr lang="en-IN" dirty="0"/>
          </a:p>
          <a:p>
            <a:r>
              <a:rPr lang="en-US" dirty="0"/>
              <a:t>Mobile no (unique/not null)</a:t>
            </a:r>
          </a:p>
          <a:p>
            <a:r>
              <a:rPr lang="en-US" dirty="0"/>
              <a:t>Email (optional/send invoice)</a:t>
            </a:r>
          </a:p>
          <a:p>
            <a:r>
              <a:rPr lang="en-US" dirty="0"/>
              <a:t>Unique customer id</a:t>
            </a:r>
          </a:p>
          <a:p>
            <a:r>
              <a:rPr lang="en-US" dirty="0"/>
              <a:t>Payment type (card/cash)</a:t>
            </a:r>
          </a:p>
          <a:p>
            <a:r>
              <a:rPr lang="en-US" dirty="0"/>
              <a:t>Product list</a:t>
            </a:r>
          </a:p>
          <a:p>
            <a:r>
              <a:rPr lang="en-US" dirty="0" smtClean="0"/>
              <a:t>Amount</a:t>
            </a:r>
            <a:endParaRPr lang="en-US" dirty="0"/>
          </a:p>
          <a:p>
            <a:r>
              <a:rPr lang="en-US" dirty="0"/>
              <a:t>Date</a:t>
            </a:r>
          </a:p>
          <a:p>
            <a:r>
              <a:rPr lang="en-US" dirty="0"/>
              <a:t>File invoice </a:t>
            </a:r>
            <a:r>
              <a:rPr lang="en-US" dirty="0">
                <a:sym typeface="Wingdings" panose="05000000000000000000" pitchFamily="2" charset="2"/>
              </a:rPr>
              <a:t> csv/pdf/excel/text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Photo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5219908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Class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228184" y="1988840"/>
            <a:ext cx="31423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can provide detail</a:t>
            </a:r>
          </a:p>
          <a:p>
            <a:r>
              <a:rPr lang="en-US" dirty="0" smtClean="0"/>
              <a:t>Like mobile no, email (optional)</a:t>
            </a:r>
          </a:p>
          <a:p>
            <a:r>
              <a:rPr lang="en-US" dirty="0" smtClean="0"/>
              <a:t>Photo(optional)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12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15816" y="1556792"/>
            <a:ext cx="3168352" cy="345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id</a:t>
            </a:r>
          </a:p>
          <a:p>
            <a:r>
              <a:rPr lang="en-US" dirty="0"/>
              <a:t>Product Name</a:t>
            </a:r>
          </a:p>
          <a:p>
            <a:r>
              <a:rPr lang="en-US" dirty="0"/>
              <a:t>Product amount</a:t>
            </a:r>
          </a:p>
          <a:p>
            <a:r>
              <a:rPr lang="en-US" dirty="0"/>
              <a:t>Product unique id</a:t>
            </a:r>
          </a:p>
          <a:p>
            <a:r>
              <a:rPr lang="en-US" dirty="0"/>
              <a:t>Product offer </a:t>
            </a:r>
            <a:r>
              <a:rPr lang="en-US" dirty="0" smtClean="0"/>
              <a:t>price</a:t>
            </a:r>
          </a:p>
          <a:p>
            <a:r>
              <a:rPr lang="en-US" dirty="0" smtClean="0"/>
              <a:t>Discount %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5589240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03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185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</dc:creator>
  <cp:lastModifiedBy>prakash</cp:lastModifiedBy>
  <cp:revision>8</cp:revision>
  <dcterms:created xsi:type="dcterms:W3CDTF">2022-08-18T11:53:20Z</dcterms:created>
  <dcterms:modified xsi:type="dcterms:W3CDTF">2022-08-18T12:43:53Z</dcterms:modified>
</cp:coreProperties>
</file>