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7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8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5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90AF-B9C8-4513-BC6D-3DCA0002AAD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84D6-4747-40CE-B595-125812F05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96752"/>
            <a:ext cx="8640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23462" y="2612559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232756"/>
            <a:ext cx="100811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85255" y="263707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</a:p>
        </p:txBody>
      </p:sp>
      <p:cxnSp>
        <p:nvCxnSpPr>
          <p:cNvPr id="11" name="Straight Arrow Connector 10"/>
          <p:cNvCxnSpPr>
            <a:stCxn id="6" idx="1"/>
            <a:endCxn id="4" idx="3"/>
          </p:cNvCxnSpPr>
          <p:nvPr/>
        </p:nvCxnSpPr>
        <p:spPr>
          <a:xfrm flipH="1">
            <a:off x="1547664" y="1844824"/>
            <a:ext cx="28803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6136" y="1165101"/>
            <a:ext cx="32605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(auto generate)</a:t>
            </a:r>
          </a:p>
          <a:p>
            <a:r>
              <a:rPr lang="en-US" dirty="0" smtClean="0"/>
              <a:t>Name</a:t>
            </a:r>
            <a:endParaRPr lang="en-IN" dirty="0" smtClean="0"/>
          </a:p>
          <a:p>
            <a:r>
              <a:rPr lang="en-US" dirty="0" smtClean="0"/>
              <a:t>Mobile no (unique/not null)</a:t>
            </a:r>
          </a:p>
          <a:p>
            <a:r>
              <a:rPr lang="en-US" dirty="0" smtClean="0"/>
              <a:t>Email (optional/send invoice)</a:t>
            </a:r>
          </a:p>
          <a:p>
            <a:r>
              <a:rPr lang="en-US" dirty="0" smtClean="0"/>
              <a:t>Unique customer id</a:t>
            </a:r>
          </a:p>
          <a:p>
            <a:r>
              <a:rPr lang="en-US" dirty="0" smtClean="0"/>
              <a:t>Payment type (card/cash)</a:t>
            </a:r>
          </a:p>
          <a:p>
            <a:r>
              <a:rPr lang="en-US" dirty="0" smtClean="0"/>
              <a:t>Item list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File invoice </a:t>
            </a:r>
            <a:r>
              <a:rPr lang="en-US" dirty="0" smtClean="0">
                <a:sym typeface="Wingdings" panose="05000000000000000000" pitchFamily="2" charset="2"/>
              </a:rPr>
              <a:t> csv/pdf/excel/text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Photo</a:t>
            </a:r>
          </a:p>
          <a:p>
            <a:r>
              <a:rPr lang="en-US" dirty="0" smtClean="0"/>
              <a:t>Discount (optional/on invoice)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3356992"/>
            <a:ext cx="1944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Product Name</a:t>
            </a:r>
          </a:p>
          <a:p>
            <a:r>
              <a:rPr lang="en-US" dirty="0" smtClean="0"/>
              <a:t>Product amount</a:t>
            </a:r>
          </a:p>
          <a:p>
            <a:r>
              <a:rPr lang="en-US" dirty="0" smtClean="0"/>
              <a:t>Product unique id</a:t>
            </a:r>
          </a:p>
          <a:p>
            <a:r>
              <a:rPr lang="en-US" dirty="0" smtClean="0"/>
              <a:t>Product offer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78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980728"/>
            <a:ext cx="158417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652120" y="836712"/>
            <a:ext cx="17281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99592" y="32129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306896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483768" y="1736812"/>
            <a:ext cx="3168352" cy="14401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582308"/>
            <a:ext cx="371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can create/delete/update user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347690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User can create/generate invoice/</a:t>
            </a:r>
          </a:p>
          <a:p>
            <a:r>
              <a:rPr lang="en-US" dirty="0" smtClean="0"/>
              <a:t>Create customer/update customer mobile no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323528" y="5301208"/>
            <a:ext cx="842493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one admin, 5 users/</a:t>
            </a:r>
            <a:r>
              <a:rPr lang="en-US" dirty="0" err="1" smtClean="0"/>
              <a:t>servicePerson</a:t>
            </a:r>
            <a:endParaRPr lang="en-US" dirty="0" smtClean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49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</dc:creator>
  <cp:lastModifiedBy>prakash</cp:lastModifiedBy>
  <cp:revision>2</cp:revision>
  <dcterms:created xsi:type="dcterms:W3CDTF">2022-08-18T11:53:20Z</dcterms:created>
  <dcterms:modified xsi:type="dcterms:W3CDTF">2022-08-18T12:05:16Z</dcterms:modified>
</cp:coreProperties>
</file>