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96752"/>
            <a:ext cx="8640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3462" y="2612559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232756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5255" y="263707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>
            <a:off x="1547664" y="1844824"/>
            <a:ext cx="28803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1165101"/>
            <a:ext cx="32605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(auto generate)</a:t>
            </a:r>
          </a:p>
          <a:p>
            <a:r>
              <a:rPr lang="en-US" dirty="0" smtClean="0"/>
              <a:t>Name</a:t>
            </a:r>
            <a:endParaRPr lang="en-IN" dirty="0" smtClean="0"/>
          </a:p>
          <a:p>
            <a:r>
              <a:rPr lang="en-US" dirty="0" smtClean="0"/>
              <a:t>Mobile no (unique/not null)</a:t>
            </a:r>
          </a:p>
          <a:p>
            <a:r>
              <a:rPr lang="en-US" dirty="0" smtClean="0"/>
              <a:t>Email (optional/send invoice)</a:t>
            </a:r>
          </a:p>
          <a:p>
            <a:r>
              <a:rPr lang="en-US" dirty="0" smtClean="0"/>
              <a:t>Unique customer id</a:t>
            </a:r>
          </a:p>
          <a:p>
            <a:r>
              <a:rPr lang="en-US" dirty="0" smtClean="0"/>
              <a:t>Payment type (card/cash)</a:t>
            </a:r>
          </a:p>
          <a:p>
            <a:r>
              <a:rPr lang="en-US" dirty="0" smtClean="0"/>
              <a:t>Item list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File invoice </a:t>
            </a:r>
            <a:r>
              <a:rPr lang="en-US" dirty="0" smtClean="0">
                <a:sym typeface="Wingdings" panose="05000000000000000000" pitchFamily="2" charset="2"/>
              </a:rPr>
              <a:t> csv/pdf/excel/text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Photo</a:t>
            </a:r>
          </a:p>
          <a:p>
            <a:r>
              <a:rPr lang="en-US" dirty="0" smtClean="0"/>
              <a:t>Discount (optional/on invoice)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356992"/>
            <a:ext cx="1944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Product amount</a:t>
            </a:r>
          </a:p>
          <a:p>
            <a:r>
              <a:rPr lang="en-US" dirty="0" smtClean="0"/>
              <a:t>Product unique id</a:t>
            </a:r>
          </a:p>
          <a:p>
            <a:r>
              <a:rPr lang="en-US" dirty="0" smtClean="0"/>
              <a:t>Product offer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80728"/>
            <a:ext cx="158417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652120" y="836712"/>
            <a:ext cx="17281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32129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06896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483768" y="1736812"/>
            <a:ext cx="3168352" cy="1440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82308"/>
            <a:ext cx="371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can create/delete/update user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347690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/>
              <a:t>Employee can </a:t>
            </a:r>
            <a:r>
              <a:rPr lang="en-US" dirty="0" smtClean="0"/>
              <a:t>create/generate invoice/</a:t>
            </a:r>
          </a:p>
          <a:p>
            <a:r>
              <a:rPr lang="en-US" dirty="0" smtClean="0"/>
              <a:t>Create customer/update customer mobile no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323528" y="5301208"/>
            <a:ext cx="84249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one admin, 5 </a:t>
            </a:r>
            <a:r>
              <a:rPr lang="en-US" dirty="0" smtClean="0"/>
              <a:t>employees/</a:t>
            </a:r>
            <a:r>
              <a:rPr lang="en-US" dirty="0" err="1" smtClean="0"/>
              <a:t>servicePerson</a:t>
            </a:r>
            <a:endParaRPr lang="en-US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prakash</cp:lastModifiedBy>
  <cp:revision>3</cp:revision>
  <dcterms:created xsi:type="dcterms:W3CDTF">2022-08-18T11:53:20Z</dcterms:created>
  <dcterms:modified xsi:type="dcterms:W3CDTF">2022-08-18T12:12:39Z</dcterms:modified>
</cp:coreProperties>
</file>