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A2CD-ABFF-E12E-D66D-C22F32296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840D3-702B-320D-6B1A-04A4B9869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10E2-681A-F7EF-A071-F4E69257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64F8-AC35-6E7E-2A73-10CD4668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E1F7-DC3E-9F1B-10AB-8E39D836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1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5D4D-4F6E-4AF7-F8D9-7942215A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98B0-BF8C-B853-6130-2090D42F4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C641-6B77-4EF3-4C89-ED0CB591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634D-7672-D84C-8DEC-F5EF842C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3461-741F-95D4-4EF8-9819CDFB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3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9BBC1-6553-1993-F563-A4A82FEB3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19193-CC01-08B0-D6A0-58FB468D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86B8-870B-3B58-13B8-8D93E4C9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A2D69-C6EA-89A8-CF85-579FBCAA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B106-566E-FF1C-5D23-16173BC9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842-4222-9370-64C2-98FA80C8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C78F4-C237-62F5-DF5C-A00488A8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376C7-7EBD-9280-DD77-D3FB3407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4CE0-EDEC-DFA9-EDF8-DDA3B7C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DE2E-F162-6F83-C33D-3795A0B6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2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080B-475A-CD16-87F7-E9BC8D68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3100B-AE9A-E7EB-58C0-4D7EAD29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103F-883E-4AED-7B17-BBABDE2A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8636-2A98-C64B-A5EA-B5ED620A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523A-F7B3-5048-C4C1-F20F3DF1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D3EC-8D8F-B463-7D46-D65EF9ED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75B5-3D5C-3C82-9B74-49A08CACF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63481-C7D3-2481-C805-1F37DAE9B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F226-4218-8BD2-6208-C311CD21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A0668-ED42-D942-2AB5-38647CF7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2DA8-401E-F47D-841B-E223CFB1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0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EA38-0B14-4D5F-DBF2-DADB18A2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AFC5D-8BF7-5BFD-2DC4-6914CD9EE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FE489-8EB3-D3B3-2E05-8382A38AD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0F09F-353C-3B23-F9E2-22BD93FF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44436-7AEF-B1CA-2551-4BCAB0A20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40ED1-38CB-AFF1-BF43-42CF9A4A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A62CA-8A43-9915-B076-3DC16CC8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B257E-F05C-40A6-2876-FCC4EF9D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3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AFFC-CF1B-B6F4-6E48-86718CB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DFF02-2593-6F15-F1CE-C6062BDC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8126E-31B5-E8BD-CB4C-AE361617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744F-6209-02EF-DA3C-F428DE29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C49F4-B82B-2D7C-4781-51ED67B1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B032-9A5D-ACAE-DA08-075D46D0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6E639-F50E-BB8A-B452-F5506C59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1B64-AEE7-19D5-D842-9A49A6F9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8BA1-D4E4-5714-ACF5-8884C22F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97501-595B-272B-DCF3-5B62C3CA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931D-C9AC-29B6-11E6-9E5E357D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4F95-DAF8-43B2-4E11-BF9E2069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31199-F370-0DA9-8DE9-3447A39A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9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C60F-C245-BEE7-FA06-AEED4AAF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2E79C-BCBF-7D9E-CFBF-1CC5A3024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3A9B5-4CCE-0F81-6804-77D761E6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D250-B3C8-F4B4-E394-F1EBFC96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B574C-9D2E-86F2-68EE-403B85B1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9BD1-FDBC-EEA4-D641-5BC113A5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BC055-90C3-5FEC-ACB1-0891C2EF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798DF-AFE6-B382-7790-CC58B0FA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4322E-F9BA-DF76-4BE9-E35B0431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43EE1-D24B-42BF-BB1B-D8C5F206D724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81F2-2F03-16FE-328F-E15BB16D8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972B-9403-2EAD-6947-49C725B0F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FE05-5ECB-43C9-873D-73186526E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41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77DB-315A-D3F0-4092-E85C1B044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7F2AA-ACA8-98F3-7595-BE3B112E1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xsdsd</a:t>
            </a:r>
          </a:p>
        </p:txBody>
      </p:sp>
    </p:spTree>
    <p:extLst>
      <p:ext uri="{BB962C8B-B14F-4D97-AF65-F5344CB8AC3E}">
        <p14:creationId xmlns:p14="http://schemas.microsoft.com/office/powerpoint/2010/main" val="268793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MEHTA</dc:creator>
  <cp:lastModifiedBy>PRAKASH MEHTA</cp:lastModifiedBy>
  <cp:revision>1</cp:revision>
  <dcterms:created xsi:type="dcterms:W3CDTF">2023-11-05T08:28:27Z</dcterms:created>
  <dcterms:modified xsi:type="dcterms:W3CDTF">2023-11-05T08:28:32Z</dcterms:modified>
</cp:coreProperties>
</file>