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20"/>
  </p:notesMasterIdLst>
  <p:sldIdLst>
    <p:sldId id="256" r:id="rId3"/>
    <p:sldId id="277" r:id="rId4"/>
    <p:sldId id="279" r:id="rId5"/>
    <p:sldId id="278" r:id="rId6"/>
    <p:sldId id="281" r:id="rId7"/>
    <p:sldId id="283" r:id="rId8"/>
    <p:sldId id="282" r:id="rId9"/>
    <p:sldId id="285" r:id="rId10"/>
    <p:sldId id="286" r:id="rId11"/>
    <p:sldId id="287" r:id="rId12"/>
    <p:sldId id="288" r:id="rId13"/>
    <p:sldId id="289" r:id="rId14"/>
    <p:sldId id="292" r:id="rId15"/>
    <p:sldId id="293" r:id="rId16"/>
    <p:sldId id="290" r:id="rId17"/>
    <p:sldId id="291" r:id="rId18"/>
    <p:sldId id="274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Montserrat" panose="000005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jY/awRKXtOP3o7VT361McZlY4P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053492-9750-43C6-8939-8D314F9177C3}">
  <a:tblStyle styleId="{2B053492-9750-43C6-8939-8D314F9177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3D7F711-3799-4321-BE7D-3A8E54C4AE23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8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1846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5559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5454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5446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3091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8" name="Google Shape;40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2"/>
          <p:cNvSpPr txBox="1">
            <a:spLocks noGrp="1"/>
          </p:cNvSpPr>
          <p:nvPr>
            <p:ph type="ctrTitle"/>
          </p:nvPr>
        </p:nvSpPr>
        <p:spPr>
          <a:xfrm>
            <a:off x="3012325" y="2220413"/>
            <a:ext cx="5445900" cy="18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6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56"/>
          <p:cNvSpPr txBox="1">
            <a:spLocks noGrp="1"/>
          </p:cNvSpPr>
          <p:nvPr>
            <p:ph type="body" idx="1"/>
          </p:nvPr>
        </p:nvSpPr>
        <p:spPr>
          <a:xfrm rot="5400000">
            <a:off x="3086100" y="-878839"/>
            <a:ext cx="3017520" cy="7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8" name="Google Shape;88;p56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6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6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7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57"/>
          <p:cNvSpPr txBox="1">
            <a:spLocks noGrp="1"/>
          </p:cNvSpPr>
          <p:nvPr>
            <p:ph type="title"/>
          </p:nvPr>
        </p:nvSpPr>
        <p:spPr>
          <a:xfrm rot="5400000">
            <a:off x="5370480" y="1484280"/>
            <a:ext cx="4318066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57"/>
          <p:cNvSpPr txBox="1">
            <a:spLocks noGrp="1"/>
          </p:cNvSpPr>
          <p:nvPr>
            <p:ph type="body" idx="1"/>
          </p:nvPr>
        </p:nvSpPr>
        <p:spPr>
          <a:xfrm rot="5400000">
            <a:off x="1369979" y="-430246"/>
            <a:ext cx="4318067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6" name="Google Shape;96;p57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57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7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4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471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4"/>
          <p:cNvSpPr txBox="1">
            <a:spLocks noGrp="1"/>
          </p:cNvSpPr>
          <p:nvPr>
            <p:ph type="body" idx="1"/>
          </p:nvPr>
        </p:nvSpPr>
        <p:spPr>
          <a:xfrm>
            <a:off x="691200" y="949848"/>
            <a:ext cx="7761600" cy="2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▣"/>
              <a:defRPr/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□"/>
              <a:defRPr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/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/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/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/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/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/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08" name="Google Shape;108;p34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7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37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3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9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37" name="Google Shape;137;p39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39" name="Google Shape;139;p3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4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55" name="Google Shape;155;p4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56" name="Google Shape;156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8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8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8" name="Google Shape;28;p48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8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8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4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4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63" name="Google Shape;163;p4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4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4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44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4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4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4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5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45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5" name="Google Shape;175;p4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4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accent2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6"/>
          <p:cNvSpPr txBox="1">
            <a:spLocks noGrp="1"/>
          </p:cNvSpPr>
          <p:nvPr>
            <p:ph type="ctrTitle"/>
          </p:nvPr>
        </p:nvSpPr>
        <p:spPr>
          <a:xfrm>
            <a:off x="3012325" y="2220413"/>
            <a:ext cx="5445900" cy="18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9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9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9"/>
          <p:cNvSpPr txBox="1"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sz="6000" b="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9"/>
          <p:cNvSpPr txBox="1"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49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9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9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9" name="Google Shape;39;p49"/>
          <p:cNvCxnSpPr/>
          <p:nvPr/>
        </p:nvCxnSpPr>
        <p:spPr>
          <a:xfrm>
            <a:off x="905744" y="3257550"/>
            <a:ext cx="740664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0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0"/>
          <p:cNvSpPr txBox="1">
            <a:spLocks noGrp="1"/>
          </p:cNvSpPr>
          <p:nvPr>
            <p:ph type="body" idx="1"/>
          </p:nvPr>
        </p:nvSpPr>
        <p:spPr>
          <a:xfrm>
            <a:off x="822959" y="1384301"/>
            <a:ext cx="370332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3" name="Google Shape;43;p50"/>
          <p:cNvSpPr txBox="1">
            <a:spLocks noGrp="1"/>
          </p:cNvSpPr>
          <p:nvPr>
            <p:ph type="body" idx="2"/>
          </p:nvPr>
        </p:nvSpPr>
        <p:spPr>
          <a:xfrm>
            <a:off x="4663440" y="1384301"/>
            <a:ext cx="370332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4" name="Google Shape;44;p50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0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0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1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1"/>
          <p:cNvSpPr txBox="1"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5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0" name="Google Shape;50;p51"/>
          <p:cNvSpPr txBox="1">
            <a:spLocks noGrp="1"/>
          </p:cNvSpPr>
          <p:nvPr>
            <p:ph type="body" idx="2"/>
          </p:nvPr>
        </p:nvSpPr>
        <p:spPr>
          <a:xfrm>
            <a:off x="822960" y="1936751"/>
            <a:ext cx="3703320" cy="253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1" name="Google Shape;51;p51"/>
          <p:cNvSpPr txBox="1">
            <a:spLocks noGrp="1"/>
          </p:cNvSpPr>
          <p:nvPr>
            <p:ph type="body" idx="3"/>
          </p:nvPr>
        </p:nvSpPr>
        <p:spPr>
          <a:xfrm>
            <a:off x="4663440" y="1384539"/>
            <a:ext cx="3703320" cy="55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5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2" name="Google Shape;52;p51"/>
          <p:cNvSpPr txBox="1">
            <a:spLocks noGrp="1"/>
          </p:cNvSpPr>
          <p:nvPr>
            <p:ph type="body" idx="4"/>
          </p:nvPr>
        </p:nvSpPr>
        <p:spPr>
          <a:xfrm>
            <a:off x="4663440" y="1936751"/>
            <a:ext cx="3703320" cy="253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2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2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2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2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3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53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53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3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3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4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54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54"/>
          <p:cNvSpPr txBox="1"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sz="2700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4"/>
          <p:cNvSpPr txBox="1">
            <a:spLocks noGrp="1"/>
          </p:cNvSpPr>
          <p:nvPr>
            <p:ph type="body" idx="1"/>
          </p:nvPr>
        </p:nvSpPr>
        <p:spPr>
          <a:xfrm>
            <a:off x="3600450" y="548640"/>
            <a:ext cx="486918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2" name="Google Shape;72;p54"/>
          <p:cNvSpPr txBox="1">
            <a:spLocks noGrp="1"/>
          </p:cNvSpPr>
          <p:nvPr>
            <p:ph type="body" idx="2"/>
          </p:nvPr>
        </p:nvSpPr>
        <p:spPr>
          <a:xfrm>
            <a:off x="342900" y="2194560"/>
            <a:ext cx="2400300" cy="253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125"/>
              <a:buNone/>
              <a:defRPr sz="1125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73" name="Google Shape;73;p54"/>
          <p:cNvSpPr txBox="1">
            <a:spLocks noGrp="1"/>
          </p:cNvSpPr>
          <p:nvPr>
            <p:ph type="dt" idx="10"/>
          </p:nvPr>
        </p:nvSpPr>
        <p:spPr>
          <a:xfrm>
            <a:off x="349134" y="4844839"/>
            <a:ext cx="196388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4"/>
          <p:cNvSpPr txBox="1">
            <a:spLocks noGrp="1"/>
          </p:cNvSpPr>
          <p:nvPr>
            <p:ph type="ftr" idx="11"/>
          </p:nvPr>
        </p:nvSpPr>
        <p:spPr>
          <a:xfrm>
            <a:off x="3600450" y="4844839"/>
            <a:ext cx="3486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54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sz="788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sz="788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sz="788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sz="788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sz="788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sz="788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sz="788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sz="788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sz="788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5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55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55"/>
          <p:cNvSpPr txBox="1"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sz="2700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5"/>
          <p:cNvSpPr>
            <a:spLocks noGrp="1"/>
          </p:cNvSpPr>
          <p:nvPr>
            <p:ph type="pic" idx="2"/>
          </p:nvPr>
        </p:nvSpPr>
        <p:spPr>
          <a:xfrm>
            <a:off x="12" y="0"/>
            <a:ext cx="9143989" cy="3686307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55"/>
          <p:cNvSpPr txBox="1">
            <a:spLocks noGrp="1"/>
          </p:cNvSpPr>
          <p:nvPr>
            <p:ph type="body" idx="1"/>
          </p:nvPr>
        </p:nvSpPr>
        <p:spPr>
          <a:xfrm>
            <a:off x="822960" y="4430267"/>
            <a:ext cx="7584948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25"/>
              <a:buNone/>
              <a:defRPr sz="1125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82" name="Google Shape;82;p55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5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5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31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31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31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4325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libri"/>
              <a:buChar char="◦"/>
              <a:defRPr sz="13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5275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1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75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31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75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1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31"/>
          <p:cNvCxnSpPr/>
          <p:nvPr/>
        </p:nvCxnSpPr>
        <p:spPr>
          <a:xfrm>
            <a:off x="895149" y="1303384"/>
            <a:ext cx="74752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actions/learn-github-actions/understanding-github-action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jpg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jp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"/>
          <p:cNvSpPr txBox="1">
            <a:spLocks noGrp="1"/>
          </p:cNvSpPr>
          <p:nvPr>
            <p:ph type="ctrTitle"/>
          </p:nvPr>
        </p:nvSpPr>
        <p:spPr>
          <a:xfrm>
            <a:off x="367200" y="571362"/>
            <a:ext cx="8409600" cy="814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3200" b="1" dirty="0">
                <a:solidFill>
                  <a:srgbClr val="0070C0"/>
                </a:solidFill>
              </a:rPr>
              <a:t>Impact of leveraging HPC in Image Processing</a:t>
            </a:r>
            <a:endParaRPr sz="3200" b="1" dirty="0">
              <a:solidFill>
                <a:srgbClr val="0070C0"/>
              </a:solidFill>
            </a:endParaRPr>
          </a:p>
        </p:txBody>
      </p:sp>
      <p:sp>
        <p:nvSpPr>
          <p:cNvPr id="185" name="Google Shape;185;p1"/>
          <p:cNvSpPr txBox="1">
            <a:spLocks noGrp="1"/>
          </p:cNvSpPr>
          <p:nvPr>
            <p:ph type="title" idx="4294967295"/>
          </p:nvPr>
        </p:nvSpPr>
        <p:spPr>
          <a:xfrm>
            <a:off x="872836" y="1363663"/>
            <a:ext cx="7509164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None/>
            </a:pPr>
            <a:r>
              <a:rPr lang="en-US" sz="1700" dirty="0">
                <a:solidFill>
                  <a:srgbClr val="0070C0"/>
                </a:solidFill>
              </a:rPr>
              <a:t>DA-212 </a:t>
            </a:r>
            <a:r>
              <a:rPr lang="en-US" sz="1700" dirty="0" err="1">
                <a:solidFill>
                  <a:srgbClr val="0070C0"/>
                </a:solidFill>
              </a:rPr>
              <a:t>MLOps</a:t>
            </a:r>
            <a:r>
              <a:rPr lang="en-US" sz="1700" dirty="0">
                <a:solidFill>
                  <a:srgbClr val="0070C0"/>
                </a:solidFill>
              </a:rPr>
              <a:t> – Course Project</a:t>
            </a:r>
            <a:br>
              <a:rPr lang="en-US" sz="1700" dirty="0">
                <a:solidFill>
                  <a:srgbClr val="0070C0"/>
                </a:solidFill>
              </a:rPr>
            </a:br>
            <a:endParaRPr sz="1700" dirty="0">
              <a:solidFill>
                <a:srgbClr val="0070C0"/>
              </a:solidFill>
            </a:endParaRPr>
          </a:p>
        </p:txBody>
      </p:sp>
      <p:pic>
        <p:nvPicPr>
          <p:cNvPr id="186" name="Google Shape;186;p1" descr="Indian Institute of Sci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9945" y="3616036"/>
            <a:ext cx="1156856" cy="1056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" descr="CDS Logo &amp; Identity – Department of Computational and Data Science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8067" y="3807933"/>
            <a:ext cx="1853918" cy="921328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"/>
          <p:cNvSpPr txBox="1"/>
          <p:nvPr/>
        </p:nvSpPr>
        <p:spPr>
          <a:xfrm>
            <a:off x="2964871" y="3408212"/>
            <a:ext cx="3422073" cy="132104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525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00"/>
              <a:buFont typeface="Calibri"/>
              <a:buNone/>
            </a:pPr>
            <a:r>
              <a:rPr lang="en-US" sz="1400" b="1" i="1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Team Members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525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00"/>
              <a:buFont typeface="Calibri"/>
              <a:buNone/>
            </a:pPr>
            <a:r>
              <a:rPr lang="en-US" sz="1000" b="0" i="1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Om Prakash                                    </a:t>
            </a:r>
            <a:r>
              <a:rPr lang="en-US" sz="1000" b="0" i="1" u="none" strike="noStrike" cap="none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Animesh</a:t>
            </a:r>
            <a:r>
              <a:rPr lang="en-US" sz="1000" b="0" i="1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Kumar </a:t>
            </a:r>
          </a:p>
          <a:p>
            <a:pPr marL="9525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00"/>
              <a:buFont typeface="Calibri"/>
              <a:buNone/>
            </a:pPr>
            <a:r>
              <a:rPr lang="en-US" sz="1000" i="1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Sangeethkumar</a:t>
            </a:r>
            <a:r>
              <a:rPr lang="en-US" sz="10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I        </a:t>
            </a:r>
            <a:r>
              <a:rPr lang="en-US" sz="1000" b="0" i="1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           Parthasarathy Ramesh</a:t>
            </a:r>
            <a:r>
              <a:rPr lang="en-US" sz="10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</a:p>
          <a:p>
            <a:pPr marL="9525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00"/>
              <a:buFont typeface="Calibri"/>
              <a:buNone/>
            </a:pPr>
            <a:r>
              <a:rPr lang="en-US" sz="1000" b="0" i="1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</a:t>
            </a:r>
            <a:r>
              <a:rPr lang="en-US" sz="1000" b="0" i="1" u="none" strike="noStrike" cap="none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Ankitha</a:t>
            </a:r>
            <a:r>
              <a:rPr lang="en-US" sz="1000" b="0" i="1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562629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4571EB-B8B8-F4C7-A0BB-5ACD46325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506" y="370810"/>
            <a:ext cx="7900987" cy="61305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Scaling images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DE2EF1-4AC9-C89C-35AC-DEBA80E3B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3" y="1580272"/>
            <a:ext cx="8058150" cy="177279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74B97-BEFD-1920-11B0-32302704DA2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10</a:t>
            </a:fld>
            <a:endParaRPr lang="en-US" sz="7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9" name="Google Shape;187;p1" descr="CDS Logo &amp; Identity – Department of Computational and Data Sciences">
            <a:extLst>
              <a:ext uri="{FF2B5EF4-FFF2-40B4-BE49-F238E27FC236}">
                <a16:creationId xmlns:a16="http://schemas.microsoft.com/office/drawing/2014/main" id="{FE3F7DC4-2B0F-8397-0B53-1055CA9D26D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935" y="4160101"/>
            <a:ext cx="1853918" cy="921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412;p14" descr="Indian Institute of Science">
            <a:extLst>
              <a:ext uri="{FF2B5EF4-FFF2-40B4-BE49-F238E27FC236}">
                <a16:creationId xmlns:a16="http://schemas.microsoft.com/office/drawing/2014/main" id="{C659502F-76B4-4D4F-0F38-72A0A033B62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66724" y="3705252"/>
            <a:ext cx="1094968" cy="10860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4794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24632" cy="154637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DA2126-04FE-7BA0-BE77-9B697D9A4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775" y="457197"/>
            <a:ext cx="7044316" cy="998131"/>
          </a:xfrm>
        </p:spPr>
        <p:txBody>
          <a:bodyPr>
            <a:normAutofit/>
          </a:bodyPr>
          <a:lstStyle/>
          <a:p>
            <a:r>
              <a:rPr lang="en-US"/>
              <a:t>Experiments for loading and saving data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E08E5-3994-9C0E-F364-0577F6312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420" y="1668961"/>
            <a:ext cx="4861105" cy="2918140"/>
          </a:xfrm>
        </p:spPr>
        <p:txBody>
          <a:bodyPr>
            <a:normAutofit/>
          </a:bodyPr>
          <a:lstStyle/>
          <a:p>
            <a:r>
              <a:rPr lang="en-US" sz="1200" dirty="0"/>
              <a:t>CV::Mat </a:t>
            </a:r>
          </a:p>
          <a:p>
            <a:pPr marL="571500" lvl="1" indent="0">
              <a:buNone/>
            </a:pPr>
            <a:r>
              <a:rPr lang="en-US" sz="1200" dirty="0"/>
              <a:t>Challenges : Processing Mat datatype, saving image into GPU, insufficient documentation on GPU Mat. Hence dropped</a:t>
            </a:r>
          </a:p>
          <a:p>
            <a:r>
              <a:rPr lang="en-US" sz="1200" dirty="0" err="1"/>
              <a:t>LoadPng</a:t>
            </a:r>
            <a:r>
              <a:rPr lang="en-US" sz="1200" dirty="0"/>
              <a:t>:</a:t>
            </a:r>
          </a:p>
          <a:p>
            <a:pPr marL="571500" lvl="1" indent="0">
              <a:buNone/>
            </a:pPr>
            <a:r>
              <a:rPr lang="en-US" sz="1200" dirty="0">
                <a:effectLst/>
                <a:latin typeface="Times New Roman" panose="02020603050405020304" pitchFamily="18" charset="0"/>
                <a:ea typeface="DFPOP-SB"/>
              </a:rPr>
              <a:t>Can encode an image into a vector of characters that contain the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DFPOP-SB"/>
              </a:rPr>
              <a:t>RBGAlpha</a:t>
            </a:r>
            <a:r>
              <a:rPr lang="en-US" sz="1200" dirty="0">
                <a:effectLst/>
                <a:latin typeface="Times New Roman" panose="02020603050405020304" pitchFamily="18" charset="0"/>
                <a:ea typeface="DFPOP-SB"/>
              </a:rPr>
              <a:t> information, as well as decode it back into a PNG image</a:t>
            </a:r>
          </a:p>
          <a:p>
            <a:pPr marL="571500" lvl="1" indent="0">
              <a:buNone/>
            </a:pPr>
            <a:r>
              <a:rPr lang="en-US" sz="1200" dirty="0">
                <a:latin typeface="Times New Roman" panose="02020603050405020304" pitchFamily="18" charset="0"/>
                <a:ea typeface="DFPOP-SB"/>
              </a:rPr>
              <a:t>Tried 1D blocks for vertical flip and 2D blocks for horizontal flip</a:t>
            </a:r>
            <a:endParaRPr lang="en-US" sz="1200" dirty="0">
              <a:effectLst/>
              <a:latin typeface="Times New Roman" panose="02020603050405020304" pitchFamily="18" charset="0"/>
              <a:ea typeface="DFPOP-SB"/>
            </a:endParaRPr>
          </a:p>
          <a:p>
            <a:pPr marL="571500" lvl="1" indent="0">
              <a:buNone/>
            </a:pPr>
            <a:r>
              <a:rPr lang="en-US" sz="1200" dirty="0">
                <a:latin typeface="Times New Roman" panose="02020603050405020304" pitchFamily="18" charset="0"/>
              </a:rPr>
              <a:t>Drawback: Only for PNG images. Encoding is abstracted, so pixel manipulation meddles with contrast/RGB settings of the image</a:t>
            </a:r>
            <a:endParaRPr lang="en-US" sz="1200" dirty="0"/>
          </a:p>
          <a:p>
            <a:r>
              <a:rPr lang="en-US" sz="1200" dirty="0"/>
              <a:t>STB is finally used for CUDA based HPC implementation of image augmentation (Vertical Flip, Horizontal Flip, Rotate, Scaling).</a:t>
            </a:r>
          </a:p>
          <a:p>
            <a:pPr marL="114300" indent="0">
              <a:buNone/>
            </a:pPr>
            <a:endParaRPr lang="en-US" sz="1200" dirty="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DA4952-83CA-4B5A-BCDD-5284DC650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525" y="1668961"/>
            <a:ext cx="3591379" cy="2756383"/>
          </a:xfrm>
          <a:prstGeom prst="rect">
            <a:avLst/>
          </a:prstGeom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036218" y="4657060"/>
            <a:ext cx="5107781" cy="486440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94EC44-83B4-2FBB-44C1-CDBE0D2F711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844"/>
          </a:xfrm>
        </p:spPr>
        <p:txBody>
          <a:bodyPr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700"/>
              <a:pPr marL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11</a:t>
            </a:fld>
            <a:endParaRPr lang="en-US" sz="700"/>
          </a:p>
        </p:txBody>
      </p:sp>
      <p:pic>
        <p:nvPicPr>
          <p:cNvPr id="18" name="Google Shape;187;p1" descr="CDS Logo &amp; Identity – Department of Computational and Data Sciences">
            <a:extLst>
              <a:ext uri="{FF2B5EF4-FFF2-40B4-BE49-F238E27FC236}">
                <a16:creationId xmlns:a16="http://schemas.microsoft.com/office/drawing/2014/main" id="{407CA422-9111-F1DC-1C2A-57C85CAFD51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8420" y="4222172"/>
            <a:ext cx="1853918" cy="921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060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24632" cy="154637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9AF669-3FD4-9417-493D-C45E0DEDE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775" y="457197"/>
            <a:ext cx="7044316" cy="998131"/>
          </a:xfrm>
        </p:spPr>
        <p:txBody>
          <a:bodyPr>
            <a:normAutofit/>
          </a:bodyPr>
          <a:lstStyle/>
          <a:p>
            <a:r>
              <a:rPr lang="en-US" dirty="0"/>
              <a:t>STB Image libraries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8FE77-00C4-6C15-832C-C34D58389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2775" y="1648771"/>
            <a:ext cx="3719225" cy="2938330"/>
          </a:xfrm>
        </p:spPr>
        <p:txBody>
          <a:bodyPr>
            <a:normAutofit/>
          </a:bodyPr>
          <a:lstStyle/>
          <a:p>
            <a:r>
              <a:rPr lang="en-US" sz="1500" dirty="0">
                <a:effectLst/>
                <a:latin typeface="Times New Roman" panose="02020603050405020304" pitchFamily="18" charset="0"/>
                <a:ea typeface="DFPOP-SB"/>
              </a:rPr>
              <a:t>Offers an in-built function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DFPOP-SB"/>
              </a:rPr>
              <a:t>stbi_load</a:t>
            </a:r>
            <a:endParaRPr lang="en-US" sz="1500" dirty="0">
              <a:latin typeface="Times New Roman" panose="02020603050405020304" pitchFamily="18" charset="0"/>
              <a:ea typeface="DFPOP-SB"/>
            </a:endParaRPr>
          </a:p>
          <a:p>
            <a:r>
              <a:rPr lang="en-US" sz="1500" dirty="0">
                <a:latin typeface="Times New Roman" panose="02020603050405020304" pitchFamily="18" charset="0"/>
                <a:ea typeface="DFPOP-SB"/>
              </a:rPr>
              <a:t>A</a:t>
            </a:r>
            <a:r>
              <a:rPr lang="en-US" sz="1500" dirty="0">
                <a:effectLst/>
                <a:latin typeface="Times New Roman" panose="02020603050405020304" pitchFamily="18" charset="0"/>
                <a:ea typeface="DFPOP-SB"/>
              </a:rPr>
              <a:t>lso gives the flexibility to load up to 3 channels for a 4-channel image</a:t>
            </a:r>
          </a:p>
          <a:p>
            <a:r>
              <a:rPr lang="en-US" sz="1500" dirty="0" err="1">
                <a:effectLst/>
                <a:latin typeface="Times New Roman" panose="02020603050405020304" pitchFamily="18" charset="0"/>
                <a:ea typeface="DFPOP-SB"/>
              </a:rPr>
              <a:t>stibi_image_write</a:t>
            </a:r>
            <a:r>
              <a:rPr lang="en-US" sz="1500" dirty="0">
                <a:effectLst/>
                <a:latin typeface="Times New Roman" panose="02020603050405020304" pitchFamily="18" charset="0"/>
                <a:ea typeface="DFPOP-SB"/>
              </a:rPr>
              <a:t> functions can be used to save back the image in the disk</a:t>
            </a:r>
            <a:endParaRPr lang="en-US" sz="1500" dirty="0">
              <a:latin typeface="Times New Roman" panose="02020603050405020304" pitchFamily="18" charset="0"/>
              <a:ea typeface="DFPOP-SB"/>
            </a:endParaRPr>
          </a:p>
          <a:p>
            <a:r>
              <a:rPr lang="en-US" sz="1500" dirty="0">
                <a:latin typeface="Times New Roman" panose="02020603050405020304" pitchFamily="18" charset="0"/>
              </a:rPr>
              <a:t>More flexible than </a:t>
            </a:r>
            <a:r>
              <a:rPr lang="en-US" sz="1500" dirty="0" err="1">
                <a:latin typeface="Times New Roman" panose="02020603050405020304" pitchFamily="18" charset="0"/>
              </a:rPr>
              <a:t>LoadPNG</a:t>
            </a:r>
            <a:r>
              <a:rPr lang="en-US" sz="1500" dirty="0">
                <a:latin typeface="Times New Roman" panose="02020603050405020304" pitchFamily="18" charset="0"/>
              </a:rPr>
              <a:t> as it can handle both JPG, PNG etc. </a:t>
            </a:r>
          </a:p>
          <a:p>
            <a:r>
              <a:rPr lang="en-US" sz="1500" dirty="0">
                <a:latin typeface="Times New Roman" panose="02020603050405020304" pitchFamily="18" charset="0"/>
              </a:rPr>
              <a:t>Processing and writing back the processed image is also easier</a:t>
            </a:r>
          </a:p>
          <a:p>
            <a:endParaRPr lang="en-IN" sz="1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5AA04A-2B95-1657-3F63-0C2916774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439" y="988433"/>
            <a:ext cx="2485493" cy="3668625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036218" y="4657060"/>
            <a:ext cx="5107781" cy="486440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CF29F-6095-5896-30F2-9B53606D4A1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844"/>
          </a:xfrm>
        </p:spPr>
        <p:txBody>
          <a:bodyPr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700"/>
              <a:pPr marL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12</a:t>
            </a:fld>
            <a:endParaRPr lang="en-US" sz="700"/>
          </a:p>
        </p:txBody>
      </p:sp>
      <p:pic>
        <p:nvPicPr>
          <p:cNvPr id="10" name="Google Shape;187;p1" descr="CDS Logo &amp; Identity – Department of Computational and Data Sciences">
            <a:extLst>
              <a:ext uri="{FF2B5EF4-FFF2-40B4-BE49-F238E27FC236}">
                <a16:creationId xmlns:a16="http://schemas.microsoft.com/office/drawing/2014/main" id="{F9ADE2A9-B22B-1579-EEBC-C28FF09B1D0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191" y="4161417"/>
            <a:ext cx="1853918" cy="921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0473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98" name="Google Shape;198;p4"/>
          <p:cNvSpPr txBox="1"/>
          <p:nvPr/>
        </p:nvSpPr>
        <p:spPr>
          <a:xfrm>
            <a:off x="157449" y="599674"/>
            <a:ext cx="8259947" cy="413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dirty="0"/>
              <a:t>GitHub Actions is </a:t>
            </a:r>
            <a:r>
              <a:rPr lang="en-IN" b="1" dirty="0"/>
              <a:t>a continuous integration and continuous delivery (CI/CD) platform, allows to automate build, test, and deployment pipeline</a:t>
            </a:r>
            <a:r>
              <a:rPr lang="en-IN" dirty="0"/>
              <a:t>. </a:t>
            </a:r>
          </a:p>
          <a:p>
            <a:pPr lvl="0">
              <a:buClr>
                <a:schemeClr val="dk1"/>
              </a:buClr>
              <a:buSzPts val="1400"/>
            </a:pPr>
            <a:endParaRPr lang="en-IN" dirty="0"/>
          </a:p>
          <a:p>
            <a:pPr marL="285750" lvl="0" indent="-285750"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b="1" dirty="0"/>
              <a:t>GitHub Actions components:</a:t>
            </a:r>
          </a:p>
          <a:p>
            <a:pPr marL="457200" indent="-317500">
              <a:spcBef>
                <a:spcPts val="600"/>
              </a:spcBef>
              <a:buClr>
                <a:schemeClr val="dk1"/>
              </a:buClr>
              <a:buSzPts val="1400"/>
              <a:buFont typeface="Calibri"/>
              <a:buChar char="▣"/>
            </a:pPr>
            <a:r>
              <a:rPr lang="en-IN" b="1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Workflows</a:t>
            </a:r>
            <a:r>
              <a:rPr lang="en-IN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: A configurable automated process, run one or more jobs. build and test our code in parallel and merge it via pull/push to the project repository.</a:t>
            </a:r>
          </a:p>
          <a:p>
            <a:pPr marL="457200" indent="-317500">
              <a:spcBef>
                <a:spcPts val="600"/>
              </a:spcBef>
              <a:buClr>
                <a:schemeClr val="dk1"/>
              </a:buClr>
              <a:buSzPts val="1400"/>
              <a:buFont typeface="Calibri"/>
              <a:buChar char="▣"/>
            </a:pPr>
            <a:r>
              <a:rPr lang="en-IN" b="1" dirty="0"/>
              <a:t>Events: </a:t>
            </a:r>
            <a:r>
              <a:rPr lang="en-IN" dirty="0"/>
              <a:t>A specific activity in a repository that triggers a workflow run. Can be activity originated from GitHub on a pull request, opens an issue, or pushes a commit to a repository.</a:t>
            </a:r>
          </a:p>
          <a:p>
            <a:pPr marL="457200" indent="-317500">
              <a:spcBef>
                <a:spcPts val="600"/>
              </a:spcBef>
              <a:buClr>
                <a:schemeClr val="dk1"/>
              </a:buClr>
              <a:buSzPts val="1400"/>
              <a:buFont typeface="Calibri"/>
              <a:buChar char="▣"/>
            </a:pPr>
            <a:r>
              <a:rPr lang="en-IN" b="1" dirty="0"/>
              <a:t>Jobs: </a:t>
            </a:r>
            <a:r>
              <a:rPr lang="en-IN" dirty="0"/>
              <a:t>A set of </a:t>
            </a:r>
            <a:r>
              <a:rPr lang="en-IN" i="1" dirty="0"/>
              <a:t>steps</a:t>
            </a:r>
            <a:r>
              <a:rPr lang="en-IN" dirty="0"/>
              <a:t> in a workflow that execute on the same runner, executed in order and are dependent on each other, and can share data from one step to another. Example:  Step1 builds application, step2 tests the built application, when all Jobs execute in parallel the packaging job will run finally.</a:t>
            </a:r>
          </a:p>
          <a:p>
            <a:pPr marL="457200" indent="-317500">
              <a:spcBef>
                <a:spcPts val="600"/>
              </a:spcBef>
              <a:buClr>
                <a:schemeClr val="dk1"/>
              </a:buClr>
              <a:buSzPts val="1400"/>
              <a:buFont typeface="Calibri"/>
              <a:buChar char="▣"/>
            </a:pPr>
            <a:r>
              <a:rPr lang="en-IN" b="1" dirty="0"/>
              <a:t>Actions: </a:t>
            </a:r>
            <a:r>
              <a:rPr lang="en-IN" dirty="0"/>
              <a:t>A custom application for the GitHub Actions platform, performs a complex but frequently repeated task. An action can pull git repository from GitHub, we can write our own actions.</a:t>
            </a:r>
          </a:p>
          <a:p>
            <a:pPr marL="457200" indent="-317500">
              <a:spcBef>
                <a:spcPts val="600"/>
              </a:spcBef>
              <a:buClr>
                <a:schemeClr val="dk1"/>
              </a:buClr>
              <a:buSzPts val="1400"/>
              <a:buFont typeface="Calibri"/>
              <a:buChar char="▣"/>
            </a:pPr>
            <a:r>
              <a:rPr lang="en-IN" b="1" dirty="0"/>
              <a:t>Runners: </a:t>
            </a:r>
            <a:r>
              <a:rPr lang="en-IN" dirty="0"/>
              <a:t>A server that runs workflows when triggered. Each runner can run a single job at a time.</a:t>
            </a:r>
          </a:p>
        </p:txBody>
      </p:sp>
      <p:sp>
        <p:nvSpPr>
          <p:cNvPr id="8" name="Google Shape;193;p4">
            <a:extLst>
              <a:ext uri="{FF2B5EF4-FFF2-40B4-BE49-F238E27FC236}">
                <a16:creationId xmlns:a16="http://schemas.microsoft.com/office/drawing/2014/main" id="{CDE0ACA2-A8DA-BC72-3752-B65FC2D5034C}"/>
              </a:ext>
            </a:extLst>
          </p:cNvPr>
          <p:cNvSpPr txBox="1">
            <a:spLocks/>
          </p:cNvSpPr>
          <p:nvPr/>
        </p:nvSpPr>
        <p:spPr>
          <a:xfrm>
            <a:off x="157450" y="98074"/>
            <a:ext cx="77616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GitHub Actions CI 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1665" y="4789822"/>
            <a:ext cx="84085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FF0000"/>
                </a:solidFill>
              </a:rPr>
              <a:t>[1] </a:t>
            </a:r>
            <a:r>
              <a:rPr lang="en-US" sz="900" dirty="0">
                <a:solidFill>
                  <a:srgbClr val="FF0000"/>
                </a:solidFill>
                <a:hlinkClick r:id="rId3"/>
              </a:rPr>
              <a:t>https://docs.github.com/en/actions/learn-github-actions/understanding-github-actions</a:t>
            </a:r>
            <a:r>
              <a:rPr lang="en-US" sz="9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1369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98" name="Google Shape;198;p4"/>
          <p:cNvSpPr txBox="1"/>
          <p:nvPr/>
        </p:nvSpPr>
        <p:spPr>
          <a:xfrm>
            <a:off x="157450" y="767766"/>
            <a:ext cx="4549021" cy="3739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dirty="0"/>
              <a:t>For our project </a:t>
            </a:r>
            <a:r>
              <a:rPr lang="en-IN" b="1" dirty="0"/>
              <a:t>Continuous Integration</a:t>
            </a:r>
            <a:r>
              <a:rPr lang="en-IN" dirty="0"/>
              <a:t>, </a:t>
            </a:r>
            <a:r>
              <a:rPr lang="en-IN" b="1" dirty="0"/>
              <a:t>seamless handling </a:t>
            </a:r>
            <a:r>
              <a:rPr lang="en-IN" dirty="0"/>
              <a:t>and </a:t>
            </a:r>
            <a:r>
              <a:rPr lang="en-IN" b="1" dirty="0"/>
              <a:t>parallel working </a:t>
            </a:r>
            <a:r>
              <a:rPr lang="en-IN" dirty="0"/>
              <a:t>we created GitHub project repository[1] and used it’s component as per our project requirement.</a:t>
            </a:r>
          </a:p>
          <a:p>
            <a:pPr lvl="0">
              <a:buClr>
                <a:schemeClr val="dk1"/>
              </a:buClr>
              <a:buSzPts val="1400"/>
            </a:pPr>
            <a:endParaRPr lang="en-IN" dirty="0"/>
          </a:p>
          <a:p>
            <a:pPr marL="285750" lvl="0" indent="-285750"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Single workflow with one job is used, job: “build” involve multiple steps to install, run build for CUDA and </a:t>
            </a:r>
            <a:r>
              <a:rPr lang="en-IN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OpenMP</a:t>
            </a:r>
            <a:r>
              <a:rPr lang="en-IN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make.</a:t>
            </a:r>
          </a:p>
          <a:p>
            <a:pPr lvl="0">
              <a:buClr>
                <a:schemeClr val="dk1"/>
              </a:buClr>
              <a:buSzPts val="1400"/>
            </a:pPr>
            <a:endParaRPr lang="en-IN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285750" lvl="0" indent="-285750"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To build and test our code in parallel and merge it via pull/push to the project repository.</a:t>
            </a:r>
          </a:p>
          <a:p>
            <a:pPr marL="139700">
              <a:spcBef>
                <a:spcPts val="600"/>
              </a:spcBef>
              <a:buClr>
                <a:schemeClr val="dk1"/>
              </a:buClr>
              <a:buSzPts val="1400"/>
            </a:pPr>
            <a:endParaRPr lang="en-IN" sz="1200" dirty="0"/>
          </a:p>
          <a:p>
            <a:pPr marL="457200" indent="-317500">
              <a:spcBef>
                <a:spcPts val="600"/>
              </a:spcBef>
              <a:buClr>
                <a:schemeClr val="dk1"/>
              </a:buClr>
              <a:buSzPts val="1400"/>
              <a:buFont typeface="Calibri"/>
              <a:buChar char="▣"/>
            </a:pPr>
            <a:endParaRPr lang="en-IN" dirty="0"/>
          </a:p>
          <a:p>
            <a:pPr marL="457200" indent="-317500">
              <a:spcBef>
                <a:spcPts val="600"/>
              </a:spcBef>
              <a:buClr>
                <a:schemeClr val="dk1"/>
              </a:buClr>
              <a:buSzPts val="1400"/>
              <a:buFont typeface="Calibri"/>
              <a:buChar char="▣"/>
            </a:pPr>
            <a:endParaRPr lang="en-IN" dirty="0"/>
          </a:p>
          <a:p>
            <a:pPr marL="285750" indent="-285750"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endParaRPr lang="en-IN" b="1" dirty="0"/>
          </a:p>
          <a:p>
            <a:pPr marL="285750" lvl="0" indent="-285750"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endParaRPr lang="en-IN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93;p4">
            <a:extLst>
              <a:ext uri="{FF2B5EF4-FFF2-40B4-BE49-F238E27FC236}">
                <a16:creationId xmlns:a16="http://schemas.microsoft.com/office/drawing/2014/main" id="{CDE0ACA2-A8DA-BC72-3752-B65FC2D5034C}"/>
              </a:ext>
            </a:extLst>
          </p:cNvPr>
          <p:cNvSpPr txBox="1">
            <a:spLocks/>
          </p:cNvSpPr>
          <p:nvPr/>
        </p:nvSpPr>
        <p:spPr>
          <a:xfrm>
            <a:off x="157450" y="205656"/>
            <a:ext cx="77616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GitHub Actions CI Personalization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2388" y="4789822"/>
            <a:ext cx="40677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rgbClr val="FF0000"/>
                </a:solidFill>
              </a:rPr>
              <a:t>[1] </a:t>
            </a:r>
            <a:r>
              <a:rPr lang="en-US" sz="1000" dirty="0">
                <a:solidFill>
                  <a:srgbClr val="FF0000"/>
                </a:solidFill>
              </a:rPr>
              <a:t>https://github.com/prakash90om/MLOps_HPC_Image_Processing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11587" y="4774146"/>
            <a:ext cx="33617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Project Schema file: </a:t>
            </a:r>
            <a:r>
              <a:rPr lang="en-IN" sz="1100" dirty="0" err="1"/>
              <a:t>github</a:t>
            </a:r>
            <a:r>
              <a:rPr lang="en-IN" sz="1100" dirty="0"/>
              <a:t>/workflows/</a:t>
            </a:r>
            <a:r>
              <a:rPr lang="en-IN" sz="1100" dirty="0" err="1"/>
              <a:t>cmake.yml</a:t>
            </a:r>
            <a:endParaRPr lang="en-IN" sz="11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402" y="594758"/>
            <a:ext cx="3990134" cy="3912453"/>
          </a:xfrm>
          <a:prstGeom prst="rect">
            <a:avLst/>
          </a:prstGeom>
        </p:spPr>
      </p:pic>
      <p:pic>
        <p:nvPicPr>
          <p:cNvPr id="9" name="Google Shape;187;p1" descr="CDS Logo &amp; Identity – Department of Computational and Data Sciences">
            <a:extLst>
              <a:ext uri="{FF2B5EF4-FFF2-40B4-BE49-F238E27FC236}">
                <a16:creationId xmlns:a16="http://schemas.microsoft.com/office/drawing/2014/main" id="{2C8FF393-0440-738B-98BB-045B806422B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2388" y="3915070"/>
            <a:ext cx="1853918" cy="921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4403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7E690-AE68-C9CB-D13A-ADDE44244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373" y="491346"/>
            <a:ext cx="3460439" cy="1124712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5228" cy="24254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1533" y="54864"/>
            <a:ext cx="884223" cy="174721"/>
            <a:chOff x="7763256" y="73152"/>
            <a:chExt cx="1178966" cy="232963"/>
          </a:xfrm>
        </p:grpSpPr>
        <p:sp>
          <p:nvSpPr>
            <p:cNvPr id="53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1CA0386A-3876-1662-D4B1-8D1A42C24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877" y="615835"/>
            <a:ext cx="4190207" cy="1225635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425488"/>
            <a:ext cx="455228" cy="27180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DFE5CA-EA93-E5A6-4093-6CF8030CC2A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54864" y="2537460"/>
            <a:ext cx="342900" cy="273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lvl="0" indent="0" algn="ctr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15</a:t>
            </a:fld>
            <a:endParaRPr lang="en-US" sz="7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B0EED5-7E95-95D5-8852-135FAA55B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89" y="1571338"/>
            <a:ext cx="4190206" cy="20008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270E40-D3A8-0ACC-D3E7-F56ED1E7B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8244" y="2571749"/>
            <a:ext cx="4190207" cy="1466571"/>
          </a:xfrm>
          <a:prstGeom prst="rect">
            <a:avLst/>
          </a:prstGeom>
        </p:spPr>
      </p:pic>
      <p:pic>
        <p:nvPicPr>
          <p:cNvPr id="73" name="Google Shape;187;p1" descr="CDS Logo &amp; Identity – Department of Computational and Data Sciences">
            <a:extLst>
              <a:ext uri="{FF2B5EF4-FFF2-40B4-BE49-F238E27FC236}">
                <a16:creationId xmlns:a16="http://schemas.microsoft.com/office/drawing/2014/main" id="{C7AE6146-526F-0F09-3578-0321A36C29B9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2395" y="4222171"/>
            <a:ext cx="1853918" cy="921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412;p14" descr="Indian Institute of Science">
            <a:extLst>
              <a:ext uri="{FF2B5EF4-FFF2-40B4-BE49-F238E27FC236}">
                <a16:creationId xmlns:a16="http://schemas.microsoft.com/office/drawing/2014/main" id="{5E393555-8CAE-3A93-3A5A-87648C7AAF57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936774" y="3870189"/>
            <a:ext cx="1094968" cy="10860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3988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16461-2077-7D71-8FB4-00697824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5F01B-A5D3-7D15-3520-29FF9EBA17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-FR" dirty="0"/>
              <a:t>1.	</a:t>
            </a:r>
            <a:r>
              <a:rPr lang="fr-FR" dirty="0" err="1"/>
              <a:t>LodePNG</a:t>
            </a:r>
            <a:r>
              <a:rPr lang="fr-FR" dirty="0"/>
              <a:t> Documentation: https://lodev.org/lodepng</a:t>
            </a:r>
          </a:p>
          <a:p>
            <a:pPr marL="114300" indent="0">
              <a:buNone/>
            </a:pPr>
            <a:r>
              <a:rPr lang="fr-FR" dirty="0"/>
              <a:t>2.	</a:t>
            </a:r>
            <a:r>
              <a:rPr lang="fr-FR" dirty="0" err="1"/>
              <a:t>OpenMP</a:t>
            </a:r>
            <a:r>
              <a:rPr lang="fr-FR" dirty="0"/>
              <a:t> Documentation: https://www.openmp.org/spec-html/5.0/openmp.html</a:t>
            </a:r>
          </a:p>
          <a:p>
            <a:pPr marL="114300" indent="0">
              <a:buNone/>
            </a:pPr>
            <a:r>
              <a:rPr lang="fr-FR" dirty="0"/>
              <a:t>3.	GitHub Actions: https://docs.github.com/en/actions</a:t>
            </a:r>
          </a:p>
          <a:p>
            <a:pPr marL="114300" indent="0">
              <a:buNone/>
            </a:pPr>
            <a:r>
              <a:rPr lang="fr-FR" dirty="0"/>
              <a:t>4.	CUDA: https://docs.nvidia.com/cuda/cuda-c-programming-guide/index.html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505E5-E59B-1F3E-3D23-EE3591EDDE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pic>
        <p:nvPicPr>
          <p:cNvPr id="9" name="Google Shape;187;p1" descr="CDS Logo &amp; Identity – Department of Computational and Data Sciences">
            <a:extLst>
              <a:ext uri="{FF2B5EF4-FFF2-40B4-BE49-F238E27FC236}">
                <a16:creationId xmlns:a16="http://schemas.microsoft.com/office/drawing/2014/main" id="{6C9460F6-07D7-37CC-F109-E137756431A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0632" y="3992578"/>
            <a:ext cx="1853918" cy="921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412;p14" descr="Indian Institute of Science">
            <a:extLst>
              <a:ext uri="{FF2B5EF4-FFF2-40B4-BE49-F238E27FC236}">
                <a16:creationId xmlns:a16="http://schemas.microsoft.com/office/drawing/2014/main" id="{6D400534-ACED-5B9C-17CE-4E2C585F48E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0802" y="3910212"/>
            <a:ext cx="1094968" cy="10860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0549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4"/>
          <p:cNvSpPr txBox="1">
            <a:spLocks noGrp="1"/>
          </p:cNvSpPr>
          <p:nvPr>
            <p:ph type="ctrTitle"/>
          </p:nvPr>
        </p:nvSpPr>
        <p:spPr>
          <a:xfrm>
            <a:off x="367200" y="112941"/>
            <a:ext cx="8409600" cy="131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400" b="1"/>
              <a:t>Thank You!</a:t>
            </a:r>
            <a:endParaRPr sz="4400" b="1"/>
          </a:p>
        </p:txBody>
      </p:sp>
      <p:pic>
        <p:nvPicPr>
          <p:cNvPr id="412" name="Google Shape;412;p14" descr="Indian Institute of Sci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1329" y="3586707"/>
            <a:ext cx="1094968" cy="1086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14" descr="CDS Logo &amp; Identity – Department of Computational and Data Science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8900" y="3588327"/>
            <a:ext cx="2040955" cy="1082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"/>
          <p:cNvSpPr txBox="1">
            <a:spLocks noGrp="1"/>
          </p:cNvSpPr>
          <p:nvPr>
            <p:ph type="title"/>
          </p:nvPr>
        </p:nvSpPr>
        <p:spPr>
          <a:xfrm>
            <a:off x="443107" y="289536"/>
            <a:ext cx="77616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dirty="0"/>
              <a:t>Problem Background</a:t>
            </a:r>
            <a:endParaRPr dirty="0"/>
          </a:p>
        </p:txBody>
      </p:sp>
      <p:sp>
        <p:nvSpPr>
          <p:cNvPr id="194" name="Google Shape;194;p4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96" name="Google Shape;196;p4"/>
          <p:cNvSpPr txBox="1"/>
          <p:nvPr/>
        </p:nvSpPr>
        <p:spPr>
          <a:xfrm>
            <a:off x="282137" y="919460"/>
            <a:ext cx="8335099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⮚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Deep CNN have performed remarkably good on many Computer Vision (Image dataset) tasks.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⮚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But, these Neural Networks, need a heavily big amount of dataset, to get good performance (to learn fine tuned parameters).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⮚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How to use these Neural Networks, when we have Limited Data (Image data)</a:t>
            </a:r>
            <a:r>
              <a:rPr lang="en-US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?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⮚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How do I get more data, if I don’t have “more data”?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Image augmentation is a technique that is used to artificially expand the data-set.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 Augmentation consists of techniques that rotates/flips/zoom etc. the datasets.</a:t>
            </a:r>
            <a:endParaRPr lang="en-US" sz="16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1" name="Google Shape;187;p1" descr="CDS Logo &amp; Identity – Department of Computational and Data Sciences">
            <a:extLst>
              <a:ext uri="{FF2B5EF4-FFF2-40B4-BE49-F238E27FC236}">
                <a16:creationId xmlns:a16="http://schemas.microsoft.com/office/drawing/2014/main" id="{942259A3-F2C9-580A-D380-E128A300DF3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067" y="4038390"/>
            <a:ext cx="1853918" cy="921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86;p1" descr="Indian Institute of Science">
            <a:extLst>
              <a:ext uri="{FF2B5EF4-FFF2-40B4-BE49-F238E27FC236}">
                <a16:creationId xmlns:a16="http://schemas.microsoft.com/office/drawing/2014/main" id="{DD4C72EF-28DF-CE27-D837-C4DF4D8C8B5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77907" y="3868792"/>
            <a:ext cx="1156856" cy="10567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0667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"/>
          <p:cNvSpPr txBox="1">
            <a:spLocks noGrp="1"/>
          </p:cNvSpPr>
          <p:nvPr>
            <p:ph type="title"/>
          </p:nvPr>
        </p:nvSpPr>
        <p:spPr>
          <a:xfrm>
            <a:off x="606139" y="315066"/>
            <a:ext cx="77616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dirty="0"/>
              <a:t>Problem Statement</a:t>
            </a:r>
            <a:endParaRPr dirty="0"/>
          </a:p>
        </p:txBody>
      </p:sp>
      <p:sp>
        <p:nvSpPr>
          <p:cNvPr id="194" name="Google Shape;194;p4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7" name="Google Shape;198;p4">
            <a:extLst>
              <a:ext uri="{FF2B5EF4-FFF2-40B4-BE49-F238E27FC236}">
                <a16:creationId xmlns:a16="http://schemas.microsoft.com/office/drawing/2014/main" id="{170105FD-D835-40DF-8615-FAED3E49ED85}"/>
              </a:ext>
            </a:extLst>
          </p:cNvPr>
          <p:cNvSpPr txBox="1"/>
          <p:nvPr/>
        </p:nvSpPr>
        <p:spPr>
          <a:xfrm>
            <a:off x="422515" y="890146"/>
            <a:ext cx="7791345" cy="20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processing incurs a lot of overhead when operating using sequential algorithm 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 with sequential algorithm can no longer rely on technology scaling to improve performance.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processing applications exhibits high degree of parallelism and are excellent source for multi-core platform.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Major challenge of parallel processing is not only aim to high performance but is to give solution in less time and better utilization of resources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186;p1" descr="Indian Institute of Science">
            <a:extLst>
              <a:ext uri="{FF2B5EF4-FFF2-40B4-BE49-F238E27FC236}">
                <a16:creationId xmlns:a16="http://schemas.microsoft.com/office/drawing/2014/main" id="{00AB2F3A-7D22-B06D-4E2D-444932253FA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99919" y="3910830"/>
            <a:ext cx="1156856" cy="1056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87;p1" descr="CDS Logo &amp; Identity – Department of Computational and Data Sciences">
            <a:extLst>
              <a:ext uri="{FF2B5EF4-FFF2-40B4-BE49-F238E27FC236}">
                <a16:creationId xmlns:a16="http://schemas.microsoft.com/office/drawing/2014/main" id="{38F572D4-EB58-25FD-0043-5C24EB30FBA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237" y="4061101"/>
            <a:ext cx="1853918" cy="921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4671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98" name="Google Shape;198;p4"/>
          <p:cNvSpPr txBox="1"/>
          <p:nvPr/>
        </p:nvSpPr>
        <p:spPr>
          <a:xfrm>
            <a:off x="388585" y="1053013"/>
            <a:ext cx="7917902" cy="2985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 Performance Computing helps address this increasing demand for processing speed and analyzing/processing huge amount of data.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try to parallelize different image augmentation techniques by leveraging HPC based implementation and bring down the runtime.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▣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Rotation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▣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Flip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▣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Wrapping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▣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Zooming</a:t>
            </a:r>
            <a:endParaRPr lang="en-US"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8" indent="-285750"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project focusses on comparison between a normal implementation v/s HPC based implementation.</a:t>
            </a:r>
          </a:p>
          <a:p>
            <a:pPr marL="285750" lvl="8" indent="-285750">
              <a:buClr>
                <a:schemeClr val="dk1"/>
              </a:buClr>
              <a:buSzPts val="1400"/>
              <a:buFont typeface="Wingdings" panose="05000000000000000000" pitchFamily="2" charset="2"/>
              <a:buChar char="q"/>
            </a:pPr>
            <a:endParaRPr lang="en-US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93;p4">
            <a:extLst>
              <a:ext uri="{FF2B5EF4-FFF2-40B4-BE49-F238E27FC236}">
                <a16:creationId xmlns:a16="http://schemas.microsoft.com/office/drawing/2014/main" id="{CDE0ACA2-A8DA-BC72-3752-B65FC2D5034C}"/>
              </a:ext>
            </a:extLst>
          </p:cNvPr>
          <p:cNvSpPr txBox="1">
            <a:spLocks/>
          </p:cNvSpPr>
          <p:nvPr/>
        </p:nvSpPr>
        <p:spPr>
          <a:xfrm>
            <a:off x="466736" y="313233"/>
            <a:ext cx="77616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Proposed Solution</a:t>
            </a:r>
          </a:p>
        </p:txBody>
      </p:sp>
      <p:pic>
        <p:nvPicPr>
          <p:cNvPr id="9" name="Google Shape;186;p1" descr="Indian Institute of Science">
            <a:extLst>
              <a:ext uri="{FF2B5EF4-FFF2-40B4-BE49-F238E27FC236}">
                <a16:creationId xmlns:a16="http://schemas.microsoft.com/office/drawing/2014/main" id="{00AB2F3A-7D22-B06D-4E2D-444932253FA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99919" y="3910830"/>
            <a:ext cx="1156856" cy="1056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87;p1" descr="CDS Logo &amp; Identity – Department of Computational and Data Sciences">
            <a:extLst>
              <a:ext uri="{FF2B5EF4-FFF2-40B4-BE49-F238E27FC236}">
                <a16:creationId xmlns:a16="http://schemas.microsoft.com/office/drawing/2014/main" id="{38F572D4-EB58-25FD-0043-5C24EB30FBA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237" y="4061101"/>
            <a:ext cx="1853918" cy="921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6754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A5ACB9A-B0E5-4B85-B616-BAAFCBF06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E88C85-0C12-45AB-AB38-7DD8508C1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3997" cy="5143500"/>
            <a:chOff x="1" y="0"/>
            <a:chExt cx="12191996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42F1C99-DC89-4C0E-9645-78ED266B8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9EB5FB3-6DE8-43D7-9A37-2E1189B12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21CD0CBD-C727-43F9-BDFE-34D6D1A97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3999" cy="4913906"/>
          </a:xfrm>
          <a:custGeom>
            <a:avLst/>
            <a:gdLst>
              <a:gd name="connsiteX0" fmla="*/ 0 w 12191999"/>
              <a:gd name="connsiteY0" fmla="*/ 0 h 6551875"/>
              <a:gd name="connsiteX1" fmla="*/ 12191999 w 12191999"/>
              <a:gd name="connsiteY1" fmla="*/ 0 h 6551875"/>
              <a:gd name="connsiteX2" fmla="*/ 12191999 w 12191999"/>
              <a:gd name="connsiteY2" fmla="*/ 6181404 h 6551875"/>
              <a:gd name="connsiteX3" fmla="*/ 12190147 w 12191999"/>
              <a:gd name="connsiteY3" fmla="*/ 6181361 h 6551875"/>
              <a:gd name="connsiteX4" fmla="*/ 12129821 w 12191999"/>
              <a:gd name="connsiteY4" fmla="*/ 6173424 h 6551875"/>
              <a:gd name="connsiteX5" fmla="*/ 12077433 w 12191999"/>
              <a:gd name="connsiteY5" fmla="*/ 6162311 h 6551875"/>
              <a:gd name="connsiteX6" fmla="*/ 12031397 w 12191999"/>
              <a:gd name="connsiteY6" fmla="*/ 6148023 h 6551875"/>
              <a:gd name="connsiteX7" fmla="*/ 11990121 w 12191999"/>
              <a:gd name="connsiteY7" fmla="*/ 6132148 h 6551875"/>
              <a:gd name="connsiteX8" fmla="*/ 11953609 w 12191999"/>
              <a:gd name="connsiteY8" fmla="*/ 6113098 h 6551875"/>
              <a:gd name="connsiteX9" fmla="*/ 11915509 w 12191999"/>
              <a:gd name="connsiteY9" fmla="*/ 6094048 h 6551875"/>
              <a:gd name="connsiteX10" fmla="*/ 11877409 w 12191999"/>
              <a:gd name="connsiteY10" fmla="*/ 6074998 h 6551875"/>
              <a:gd name="connsiteX11" fmla="*/ 11840897 w 12191999"/>
              <a:gd name="connsiteY11" fmla="*/ 6059123 h 6551875"/>
              <a:gd name="connsiteX12" fmla="*/ 11799621 w 12191999"/>
              <a:gd name="connsiteY12" fmla="*/ 6043248 h 6551875"/>
              <a:gd name="connsiteX13" fmla="*/ 11753583 w 12191999"/>
              <a:gd name="connsiteY13" fmla="*/ 6027373 h 6551875"/>
              <a:gd name="connsiteX14" fmla="*/ 11701197 w 12191999"/>
              <a:gd name="connsiteY14" fmla="*/ 6016261 h 6551875"/>
              <a:gd name="connsiteX15" fmla="*/ 11640871 w 12191999"/>
              <a:gd name="connsiteY15" fmla="*/ 6009911 h 6551875"/>
              <a:gd name="connsiteX16" fmla="*/ 11572609 w 12191999"/>
              <a:gd name="connsiteY16" fmla="*/ 6006736 h 6551875"/>
              <a:gd name="connsiteX17" fmla="*/ 11504347 w 12191999"/>
              <a:gd name="connsiteY17" fmla="*/ 6009911 h 6551875"/>
              <a:gd name="connsiteX18" fmla="*/ 11444021 w 12191999"/>
              <a:gd name="connsiteY18" fmla="*/ 6016261 h 6551875"/>
              <a:gd name="connsiteX19" fmla="*/ 11391633 w 12191999"/>
              <a:gd name="connsiteY19" fmla="*/ 6027373 h 6551875"/>
              <a:gd name="connsiteX20" fmla="*/ 11345597 w 12191999"/>
              <a:gd name="connsiteY20" fmla="*/ 6043248 h 6551875"/>
              <a:gd name="connsiteX21" fmla="*/ 11304321 w 12191999"/>
              <a:gd name="connsiteY21" fmla="*/ 6059123 h 6551875"/>
              <a:gd name="connsiteX22" fmla="*/ 11267809 w 12191999"/>
              <a:gd name="connsiteY22" fmla="*/ 6074998 h 6551875"/>
              <a:gd name="connsiteX23" fmla="*/ 11229709 w 12191999"/>
              <a:gd name="connsiteY23" fmla="*/ 6094048 h 6551875"/>
              <a:gd name="connsiteX24" fmla="*/ 11191609 w 12191999"/>
              <a:gd name="connsiteY24" fmla="*/ 6113098 h 6551875"/>
              <a:gd name="connsiteX25" fmla="*/ 11155097 w 12191999"/>
              <a:gd name="connsiteY25" fmla="*/ 6132148 h 6551875"/>
              <a:gd name="connsiteX26" fmla="*/ 11113821 w 12191999"/>
              <a:gd name="connsiteY26" fmla="*/ 6148023 h 6551875"/>
              <a:gd name="connsiteX27" fmla="*/ 11067783 w 12191999"/>
              <a:gd name="connsiteY27" fmla="*/ 6162311 h 6551875"/>
              <a:gd name="connsiteX28" fmla="*/ 11015397 w 12191999"/>
              <a:gd name="connsiteY28" fmla="*/ 6173423 h 6551875"/>
              <a:gd name="connsiteX29" fmla="*/ 10955071 w 12191999"/>
              <a:gd name="connsiteY29" fmla="*/ 6181361 h 6551875"/>
              <a:gd name="connsiteX30" fmla="*/ 10886809 w 12191999"/>
              <a:gd name="connsiteY30" fmla="*/ 6182948 h 6551875"/>
              <a:gd name="connsiteX31" fmla="*/ 10818547 w 12191999"/>
              <a:gd name="connsiteY31" fmla="*/ 6181361 h 6551875"/>
              <a:gd name="connsiteX32" fmla="*/ 10758221 w 12191999"/>
              <a:gd name="connsiteY32" fmla="*/ 6173423 h 6551875"/>
              <a:gd name="connsiteX33" fmla="*/ 10705833 w 12191999"/>
              <a:gd name="connsiteY33" fmla="*/ 6162311 h 6551875"/>
              <a:gd name="connsiteX34" fmla="*/ 10659797 w 12191999"/>
              <a:gd name="connsiteY34" fmla="*/ 6148023 h 6551875"/>
              <a:gd name="connsiteX35" fmla="*/ 10618521 w 12191999"/>
              <a:gd name="connsiteY35" fmla="*/ 6132148 h 6551875"/>
              <a:gd name="connsiteX36" fmla="*/ 10582009 w 12191999"/>
              <a:gd name="connsiteY36" fmla="*/ 6113098 h 6551875"/>
              <a:gd name="connsiteX37" fmla="*/ 10543909 w 12191999"/>
              <a:gd name="connsiteY37" fmla="*/ 6094048 h 6551875"/>
              <a:gd name="connsiteX38" fmla="*/ 10505809 w 12191999"/>
              <a:gd name="connsiteY38" fmla="*/ 6074998 h 6551875"/>
              <a:gd name="connsiteX39" fmla="*/ 10469297 w 12191999"/>
              <a:gd name="connsiteY39" fmla="*/ 6059123 h 6551875"/>
              <a:gd name="connsiteX40" fmla="*/ 10428021 w 12191999"/>
              <a:gd name="connsiteY40" fmla="*/ 6043248 h 6551875"/>
              <a:gd name="connsiteX41" fmla="*/ 10381983 w 12191999"/>
              <a:gd name="connsiteY41" fmla="*/ 6027373 h 6551875"/>
              <a:gd name="connsiteX42" fmla="*/ 10329597 w 12191999"/>
              <a:gd name="connsiteY42" fmla="*/ 6016261 h 6551875"/>
              <a:gd name="connsiteX43" fmla="*/ 10269271 w 12191999"/>
              <a:gd name="connsiteY43" fmla="*/ 6009911 h 6551875"/>
              <a:gd name="connsiteX44" fmla="*/ 10201009 w 12191999"/>
              <a:gd name="connsiteY44" fmla="*/ 6006736 h 6551875"/>
              <a:gd name="connsiteX45" fmla="*/ 10132747 w 12191999"/>
              <a:gd name="connsiteY45" fmla="*/ 6009911 h 6551875"/>
              <a:gd name="connsiteX46" fmla="*/ 10072421 w 12191999"/>
              <a:gd name="connsiteY46" fmla="*/ 6016261 h 6551875"/>
              <a:gd name="connsiteX47" fmla="*/ 10020033 w 12191999"/>
              <a:gd name="connsiteY47" fmla="*/ 6027373 h 6551875"/>
              <a:gd name="connsiteX48" fmla="*/ 9973997 w 12191999"/>
              <a:gd name="connsiteY48" fmla="*/ 6043248 h 6551875"/>
              <a:gd name="connsiteX49" fmla="*/ 9932721 w 12191999"/>
              <a:gd name="connsiteY49" fmla="*/ 6059123 h 6551875"/>
              <a:gd name="connsiteX50" fmla="*/ 9896209 w 12191999"/>
              <a:gd name="connsiteY50" fmla="*/ 6074998 h 6551875"/>
              <a:gd name="connsiteX51" fmla="*/ 9820009 w 12191999"/>
              <a:gd name="connsiteY51" fmla="*/ 6113098 h 6551875"/>
              <a:gd name="connsiteX52" fmla="*/ 9783497 w 12191999"/>
              <a:gd name="connsiteY52" fmla="*/ 6132148 h 6551875"/>
              <a:gd name="connsiteX53" fmla="*/ 9742221 w 12191999"/>
              <a:gd name="connsiteY53" fmla="*/ 6148023 h 6551875"/>
              <a:gd name="connsiteX54" fmla="*/ 9696183 w 12191999"/>
              <a:gd name="connsiteY54" fmla="*/ 6162311 h 6551875"/>
              <a:gd name="connsiteX55" fmla="*/ 9643797 w 12191999"/>
              <a:gd name="connsiteY55" fmla="*/ 6173423 h 6551875"/>
              <a:gd name="connsiteX56" fmla="*/ 9583471 w 12191999"/>
              <a:gd name="connsiteY56" fmla="*/ 6181361 h 6551875"/>
              <a:gd name="connsiteX57" fmla="*/ 9515209 w 12191999"/>
              <a:gd name="connsiteY57" fmla="*/ 6182948 h 6551875"/>
              <a:gd name="connsiteX58" fmla="*/ 9446947 w 12191999"/>
              <a:gd name="connsiteY58" fmla="*/ 6181361 h 6551875"/>
              <a:gd name="connsiteX59" fmla="*/ 9386621 w 12191999"/>
              <a:gd name="connsiteY59" fmla="*/ 6173423 h 6551875"/>
              <a:gd name="connsiteX60" fmla="*/ 9334233 w 12191999"/>
              <a:gd name="connsiteY60" fmla="*/ 6162311 h 6551875"/>
              <a:gd name="connsiteX61" fmla="*/ 9288197 w 12191999"/>
              <a:gd name="connsiteY61" fmla="*/ 6148023 h 6551875"/>
              <a:gd name="connsiteX62" fmla="*/ 9246921 w 12191999"/>
              <a:gd name="connsiteY62" fmla="*/ 6132148 h 6551875"/>
              <a:gd name="connsiteX63" fmla="*/ 9210409 w 12191999"/>
              <a:gd name="connsiteY63" fmla="*/ 6113098 h 6551875"/>
              <a:gd name="connsiteX64" fmla="*/ 9172309 w 12191999"/>
              <a:gd name="connsiteY64" fmla="*/ 6094048 h 6551875"/>
              <a:gd name="connsiteX65" fmla="*/ 9134209 w 12191999"/>
              <a:gd name="connsiteY65" fmla="*/ 6074998 h 6551875"/>
              <a:gd name="connsiteX66" fmla="*/ 9097697 w 12191999"/>
              <a:gd name="connsiteY66" fmla="*/ 6059123 h 6551875"/>
              <a:gd name="connsiteX67" fmla="*/ 9056421 w 12191999"/>
              <a:gd name="connsiteY67" fmla="*/ 6043248 h 6551875"/>
              <a:gd name="connsiteX68" fmla="*/ 9010383 w 12191999"/>
              <a:gd name="connsiteY68" fmla="*/ 6027373 h 6551875"/>
              <a:gd name="connsiteX69" fmla="*/ 8957997 w 12191999"/>
              <a:gd name="connsiteY69" fmla="*/ 6016261 h 6551875"/>
              <a:gd name="connsiteX70" fmla="*/ 8897671 w 12191999"/>
              <a:gd name="connsiteY70" fmla="*/ 6009911 h 6551875"/>
              <a:gd name="connsiteX71" fmla="*/ 8827821 w 12191999"/>
              <a:gd name="connsiteY71" fmla="*/ 6006736 h 6551875"/>
              <a:gd name="connsiteX72" fmla="*/ 8761147 w 12191999"/>
              <a:gd name="connsiteY72" fmla="*/ 6009911 h 6551875"/>
              <a:gd name="connsiteX73" fmla="*/ 8700821 w 12191999"/>
              <a:gd name="connsiteY73" fmla="*/ 6016261 h 6551875"/>
              <a:gd name="connsiteX74" fmla="*/ 8648433 w 12191999"/>
              <a:gd name="connsiteY74" fmla="*/ 6027373 h 6551875"/>
              <a:gd name="connsiteX75" fmla="*/ 8602397 w 12191999"/>
              <a:gd name="connsiteY75" fmla="*/ 6043248 h 6551875"/>
              <a:gd name="connsiteX76" fmla="*/ 8561121 w 12191999"/>
              <a:gd name="connsiteY76" fmla="*/ 6059123 h 6551875"/>
              <a:gd name="connsiteX77" fmla="*/ 8524609 w 12191999"/>
              <a:gd name="connsiteY77" fmla="*/ 6074998 h 6551875"/>
              <a:gd name="connsiteX78" fmla="*/ 8486509 w 12191999"/>
              <a:gd name="connsiteY78" fmla="*/ 6094048 h 6551875"/>
              <a:gd name="connsiteX79" fmla="*/ 8448409 w 12191999"/>
              <a:gd name="connsiteY79" fmla="*/ 6113098 h 6551875"/>
              <a:gd name="connsiteX80" fmla="*/ 8411897 w 12191999"/>
              <a:gd name="connsiteY80" fmla="*/ 6132148 h 6551875"/>
              <a:gd name="connsiteX81" fmla="*/ 8370622 w 12191999"/>
              <a:gd name="connsiteY81" fmla="*/ 6148023 h 6551875"/>
              <a:gd name="connsiteX82" fmla="*/ 8324584 w 12191999"/>
              <a:gd name="connsiteY82" fmla="*/ 6162311 h 6551875"/>
              <a:gd name="connsiteX83" fmla="*/ 8272197 w 12191999"/>
              <a:gd name="connsiteY83" fmla="*/ 6173423 h 6551875"/>
              <a:gd name="connsiteX84" fmla="*/ 8211872 w 12191999"/>
              <a:gd name="connsiteY84" fmla="*/ 6181361 h 6551875"/>
              <a:gd name="connsiteX85" fmla="*/ 8143609 w 12191999"/>
              <a:gd name="connsiteY85" fmla="*/ 6182948 h 6551875"/>
              <a:gd name="connsiteX86" fmla="*/ 8075347 w 12191999"/>
              <a:gd name="connsiteY86" fmla="*/ 6181361 h 6551875"/>
              <a:gd name="connsiteX87" fmla="*/ 8015022 w 12191999"/>
              <a:gd name="connsiteY87" fmla="*/ 6173423 h 6551875"/>
              <a:gd name="connsiteX88" fmla="*/ 7962634 w 12191999"/>
              <a:gd name="connsiteY88" fmla="*/ 6162311 h 6551875"/>
              <a:gd name="connsiteX89" fmla="*/ 7916597 w 12191999"/>
              <a:gd name="connsiteY89" fmla="*/ 6148023 h 6551875"/>
              <a:gd name="connsiteX90" fmla="*/ 7875322 w 12191999"/>
              <a:gd name="connsiteY90" fmla="*/ 6132148 h 6551875"/>
              <a:gd name="connsiteX91" fmla="*/ 7838809 w 12191999"/>
              <a:gd name="connsiteY91" fmla="*/ 6113098 h 6551875"/>
              <a:gd name="connsiteX92" fmla="*/ 7800709 w 12191999"/>
              <a:gd name="connsiteY92" fmla="*/ 6094048 h 6551875"/>
              <a:gd name="connsiteX93" fmla="*/ 7762609 w 12191999"/>
              <a:gd name="connsiteY93" fmla="*/ 6074998 h 6551875"/>
              <a:gd name="connsiteX94" fmla="*/ 7726097 w 12191999"/>
              <a:gd name="connsiteY94" fmla="*/ 6059123 h 6551875"/>
              <a:gd name="connsiteX95" fmla="*/ 7684822 w 12191999"/>
              <a:gd name="connsiteY95" fmla="*/ 6043248 h 6551875"/>
              <a:gd name="connsiteX96" fmla="*/ 7638784 w 12191999"/>
              <a:gd name="connsiteY96" fmla="*/ 6027373 h 6551875"/>
              <a:gd name="connsiteX97" fmla="*/ 7586397 w 12191999"/>
              <a:gd name="connsiteY97" fmla="*/ 6016261 h 6551875"/>
              <a:gd name="connsiteX98" fmla="*/ 7526072 w 12191999"/>
              <a:gd name="connsiteY98" fmla="*/ 6009911 h 6551875"/>
              <a:gd name="connsiteX99" fmla="*/ 7457809 w 12191999"/>
              <a:gd name="connsiteY99" fmla="*/ 6006736 h 6551875"/>
              <a:gd name="connsiteX100" fmla="*/ 7389547 w 12191999"/>
              <a:gd name="connsiteY100" fmla="*/ 6009911 h 6551875"/>
              <a:gd name="connsiteX101" fmla="*/ 7329222 w 12191999"/>
              <a:gd name="connsiteY101" fmla="*/ 6016261 h 6551875"/>
              <a:gd name="connsiteX102" fmla="*/ 7276834 w 12191999"/>
              <a:gd name="connsiteY102" fmla="*/ 6027373 h 6551875"/>
              <a:gd name="connsiteX103" fmla="*/ 7230797 w 12191999"/>
              <a:gd name="connsiteY103" fmla="*/ 6043248 h 6551875"/>
              <a:gd name="connsiteX104" fmla="*/ 7189522 w 12191999"/>
              <a:gd name="connsiteY104" fmla="*/ 6059123 h 6551875"/>
              <a:gd name="connsiteX105" fmla="*/ 7153009 w 12191999"/>
              <a:gd name="connsiteY105" fmla="*/ 6074998 h 6551875"/>
              <a:gd name="connsiteX106" fmla="*/ 7114909 w 12191999"/>
              <a:gd name="connsiteY106" fmla="*/ 6094048 h 6551875"/>
              <a:gd name="connsiteX107" fmla="*/ 7076809 w 12191999"/>
              <a:gd name="connsiteY107" fmla="*/ 6113098 h 6551875"/>
              <a:gd name="connsiteX108" fmla="*/ 7040297 w 12191999"/>
              <a:gd name="connsiteY108" fmla="*/ 6132148 h 6551875"/>
              <a:gd name="connsiteX109" fmla="*/ 6999022 w 12191999"/>
              <a:gd name="connsiteY109" fmla="*/ 6148023 h 6551875"/>
              <a:gd name="connsiteX110" fmla="*/ 6952984 w 12191999"/>
              <a:gd name="connsiteY110" fmla="*/ 6162311 h 6551875"/>
              <a:gd name="connsiteX111" fmla="*/ 6900597 w 12191999"/>
              <a:gd name="connsiteY111" fmla="*/ 6173423 h 6551875"/>
              <a:gd name="connsiteX112" fmla="*/ 6840272 w 12191999"/>
              <a:gd name="connsiteY112" fmla="*/ 6181361 h 6551875"/>
              <a:gd name="connsiteX113" fmla="*/ 6781800 w 12191999"/>
              <a:gd name="connsiteY113" fmla="*/ 6182721 h 6551875"/>
              <a:gd name="connsiteX114" fmla="*/ 6723328 w 12191999"/>
              <a:gd name="connsiteY114" fmla="*/ 6181361 h 6551875"/>
              <a:gd name="connsiteX115" fmla="*/ 6663003 w 12191999"/>
              <a:gd name="connsiteY115" fmla="*/ 6173423 h 6551875"/>
              <a:gd name="connsiteX116" fmla="*/ 6610615 w 12191999"/>
              <a:gd name="connsiteY116" fmla="*/ 6162311 h 6551875"/>
              <a:gd name="connsiteX117" fmla="*/ 6564578 w 12191999"/>
              <a:gd name="connsiteY117" fmla="*/ 6148023 h 6551875"/>
              <a:gd name="connsiteX118" fmla="*/ 6523303 w 12191999"/>
              <a:gd name="connsiteY118" fmla="*/ 6132148 h 6551875"/>
              <a:gd name="connsiteX119" fmla="*/ 6486790 w 12191999"/>
              <a:gd name="connsiteY119" fmla="*/ 6113098 h 6551875"/>
              <a:gd name="connsiteX120" fmla="*/ 6448690 w 12191999"/>
              <a:gd name="connsiteY120" fmla="*/ 6094048 h 6551875"/>
              <a:gd name="connsiteX121" fmla="*/ 6410590 w 12191999"/>
              <a:gd name="connsiteY121" fmla="*/ 6074998 h 6551875"/>
              <a:gd name="connsiteX122" fmla="*/ 6374078 w 12191999"/>
              <a:gd name="connsiteY122" fmla="*/ 6059123 h 6551875"/>
              <a:gd name="connsiteX123" fmla="*/ 6332803 w 12191999"/>
              <a:gd name="connsiteY123" fmla="*/ 6043248 h 6551875"/>
              <a:gd name="connsiteX124" fmla="*/ 6286765 w 12191999"/>
              <a:gd name="connsiteY124" fmla="*/ 6027373 h 6551875"/>
              <a:gd name="connsiteX125" fmla="*/ 6234378 w 12191999"/>
              <a:gd name="connsiteY125" fmla="*/ 6016261 h 6551875"/>
              <a:gd name="connsiteX126" fmla="*/ 6174053 w 12191999"/>
              <a:gd name="connsiteY126" fmla="*/ 6009911 h 6551875"/>
              <a:gd name="connsiteX127" fmla="*/ 6105790 w 12191999"/>
              <a:gd name="connsiteY127" fmla="*/ 6006736 h 6551875"/>
              <a:gd name="connsiteX128" fmla="*/ 6096000 w 12191999"/>
              <a:gd name="connsiteY128" fmla="*/ 6007191 h 6551875"/>
              <a:gd name="connsiteX129" fmla="*/ 6086211 w 12191999"/>
              <a:gd name="connsiteY129" fmla="*/ 6006736 h 6551875"/>
              <a:gd name="connsiteX130" fmla="*/ 6017949 w 12191999"/>
              <a:gd name="connsiteY130" fmla="*/ 6009911 h 6551875"/>
              <a:gd name="connsiteX131" fmla="*/ 5957622 w 12191999"/>
              <a:gd name="connsiteY131" fmla="*/ 6016261 h 6551875"/>
              <a:gd name="connsiteX132" fmla="*/ 5905235 w 12191999"/>
              <a:gd name="connsiteY132" fmla="*/ 6027373 h 6551875"/>
              <a:gd name="connsiteX133" fmla="*/ 5859197 w 12191999"/>
              <a:gd name="connsiteY133" fmla="*/ 6043248 h 6551875"/>
              <a:gd name="connsiteX134" fmla="*/ 5817922 w 12191999"/>
              <a:gd name="connsiteY134" fmla="*/ 6059123 h 6551875"/>
              <a:gd name="connsiteX135" fmla="*/ 5781409 w 12191999"/>
              <a:gd name="connsiteY135" fmla="*/ 6074998 h 6551875"/>
              <a:gd name="connsiteX136" fmla="*/ 5743309 w 12191999"/>
              <a:gd name="connsiteY136" fmla="*/ 6094048 h 6551875"/>
              <a:gd name="connsiteX137" fmla="*/ 5705211 w 12191999"/>
              <a:gd name="connsiteY137" fmla="*/ 6113098 h 6551875"/>
              <a:gd name="connsiteX138" fmla="*/ 5668697 w 12191999"/>
              <a:gd name="connsiteY138" fmla="*/ 6132148 h 6551875"/>
              <a:gd name="connsiteX139" fmla="*/ 5627422 w 12191999"/>
              <a:gd name="connsiteY139" fmla="*/ 6148023 h 6551875"/>
              <a:gd name="connsiteX140" fmla="*/ 5581384 w 12191999"/>
              <a:gd name="connsiteY140" fmla="*/ 6162311 h 6551875"/>
              <a:gd name="connsiteX141" fmla="*/ 5528997 w 12191999"/>
              <a:gd name="connsiteY141" fmla="*/ 6173423 h 6551875"/>
              <a:gd name="connsiteX142" fmla="*/ 5468672 w 12191999"/>
              <a:gd name="connsiteY142" fmla="*/ 6181361 h 6551875"/>
              <a:gd name="connsiteX143" fmla="*/ 5410200 w 12191999"/>
              <a:gd name="connsiteY143" fmla="*/ 6182721 h 6551875"/>
              <a:gd name="connsiteX144" fmla="*/ 5351728 w 12191999"/>
              <a:gd name="connsiteY144" fmla="*/ 6181361 h 6551875"/>
              <a:gd name="connsiteX145" fmla="*/ 5291402 w 12191999"/>
              <a:gd name="connsiteY145" fmla="*/ 6173423 h 6551875"/>
              <a:gd name="connsiteX146" fmla="*/ 5239015 w 12191999"/>
              <a:gd name="connsiteY146" fmla="*/ 6162311 h 6551875"/>
              <a:gd name="connsiteX147" fmla="*/ 5192979 w 12191999"/>
              <a:gd name="connsiteY147" fmla="*/ 6148023 h 6551875"/>
              <a:gd name="connsiteX148" fmla="*/ 5151703 w 12191999"/>
              <a:gd name="connsiteY148" fmla="*/ 6132148 h 6551875"/>
              <a:gd name="connsiteX149" fmla="*/ 5115190 w 12191999"/>
              <a:gd name="connsiteY149" fmla="*/ 6113098 h 6551875"/>
              <a:gd name="connsiteX150" fmla="*/ 5077092 w 12191999"/>
              <a:gd name="connsiteY150" fmla="*/ 6094048 h 6551875"/>
              <a:gd name="connsiteX151" fmla="*/ 5038990 w 12191999"/>
              <a:gd name="connsiteY151" fmla="*/ 6074998 h 6551875"/>
              <a:gd name="connsiteX152" fmla="*/ 5002479 w 12191999"/>
              <a:gd name="connsiteY152" fmla="*/ 6059123 h 6551875"/>
              <a:gd name="connsiteX153" fmla="*/ 4961203 w 12191999"/>
              <a:gd name="connsiteY153" fmla="*/ 6043248 h 6551875"/>
              <a:gd name="connsiteX154" fmla="*/ 4915166 w 12191999"/>
              <a:gd name="connsiteY154" fmla="*/ 6027373 h 6551875"/>
              <a:gd name="connsiteX155" fmla="*/ 4862778 w 12191999"/>
              <a:gd name="connsiteY155" fmla="*/ 6016261 h 6551875"/>
              <a:gd name="connsiteX156" fmla="*/ 4802454 w 12191999"/>
              <a:gd name="connsiteY156" fmla="*/ 6009911 h 6551875"/>
              <a:gd name="connsiteX157" fmla="*/ 4734190 w 12191999"/>
              <a:gd name="connsiteY157" fmla="*/ 6006736 h 6551875"/>
              <a:gd name="connsiteX158" fmla="*/ 4665929 w 12191999"/>
              <a:gd name="connsiteY158" fmla="*/ 6009911 h 6551875"/>
              <a:gd name="connsiteX159" fmla="*/ 4605603 w 12191999"/>
              <a:gd name="connsiteY159" fmla="*/ 6016261 h 6551875"/>
              <a:gd name="connsiteX160" fmla="*/ 4553217 w 12191999"/>
              <a:gd name="connsiteY160" fmla="*/ 6027373 h 6551875"/>
              <a:gd name="connsiteX161" fmla="*/ 4507178 w 12191999"/>
              <a:gd name="connsiteY161" fmla="*/ 6043248 h 6551875"/>
              <a:gd name="connsiteX162" fmla="*/ 4465903 w 12191999"/>
              <a:gd name="connsiteY162" fmla="*/ 6059123 h 6551875"/>
              <a:gd name="connsiteX163" fmla="*/ 4429390 w 12191999"/>
              <a:gd name="connsiteY163" fmla="*/ 6074998 h 6551875"/>
              <a:gd name="connsiteX164" fmla="*/ 4353190 w 12191999"/>
              <a:gd name="connsiteY164" fmla="*/ 6113098 h 6551875"/>
              <a:gd name="connsiteX165" fmla="*/ 4316678 w 12191999"/>
              <a:gd name="connsiteY165" fmla="*/ 6132148 h 6551875"/>
              <a:gd name="connsiteX166" fmla="*/ 4275403 w 12191999"/>
              <a:gd name="connsiteY166" fmla="*/ 6148023 h 6551875"/>
              <a:gd name="connsiteX167" fmla="*/ 4229365 w 12191999"/>
              <a:gd name="connsiteY167" fmla="*/ 6162311 h 6551875"/>
              <a:gd name="connsiteX168" fmla="*/ 4176978 w 12191999"/>
              <a:gd name="connsiteY168" fmla="*/ 6173423 h 6551875"/>
              <a:gd name="connsiteX169" fmla="*/ 4116653 w 12191999"/>
              <a:gd name="connsiteY169" fmla="*/ 6181361 h 6551875"/>
              <a:gd name="connsiteX170" fmla="*/ 4048390 w 12191999"/>
              <a:gd name="connsiteY170" fmla="*/ 6182948 h 6551875"/>
              <a:gd name="connsiteX171" fmla="*/ 3980128 w 12191999"/>
              <a:gd name="connsiteY171" fmla="*/ 6181361 h 6551875"/>
              <a:gd name="connsiteX172" fmla="*/ 3919803 w 12191999"/>
              <a:gd name="connsiteY172" fmla="*/ 6173423 h 6551875"/>
              <a:gd name="connsiteX173" fmla="*/ 3867415 w 12191999"/>
              <a:gd name="connsiteY173" fmla="*/ 6162311 h 6551875"/>
              <a:gd name="connsiteX174" fmla="*/ 3821378 w 12191999"/>
              <a:gd name="connsiteY174" fmla="*/ 6148023 h 6551875"/>
              <a:gd name="connsiteX175" fmla="*/ 3780103 w 12191999"/>
              <a:gd name="connsiteY175" fmla="*/ 6132148 h 6551875"/>
              <a:gd name="connsiteX176" fmla="*/ 3743590 w 12191999"/>
              <a:gd name="connsiteY176" fmla="*/ 6113098 h 6551875"/>
              <a:gd name="connsiteX177" fmla="*/ 3705490 w 12191999"/>
              <a:gd name="connsiteY177" fmla="*/ 6094048 h 6551875"/>
              <a:gd name="connsiteX178" fmla="*/ 3667390 w 12191999"/>
              <a:gd name="connsiteY178" fmla="*/ 6074998 h 6551875"/>
              <a:gd name="connsiteX179" fmla="*/ 3630878 w 12191999"/>
              <a:gd name="connsiteY179" fmla="*/ 6059123 h 6551875"/>
              <a:gd name="connsiteX180" fmla="*/ 3589603 w 12191999"/>
              <a:gd name="connsiteY180" fmla="*/ 6043248 h 6551875"/>
              <a:gd name="connsiteX181" fmla="*/ 3543565 w 12191999"/>
              <a:gd name="connsiteY181" fmla="*/ 6027373 h 6551875"/>
              <a:gd name="connsiteX182" fmla="*/ 3491178 w 12191999"/>
              <a:gd name="connsiteY182" fmla="*/ 6016261 h 6551875"/>
              <a:gd name="connsiteX183" fmla="*/ 3430853 w 12191999"/>
              <a:gd name="connsiteY183" fmla="*/ 6009911 h 6551875"/>
              <a:gd name="connsiteX184" fmla="*/ 3361003 w 12191999"/>
              <a:gd name="connsiteY184" fmla="*/ 6006736 h 6551875"/>
              <a:gd name="connsiteX185" fmla="*/ 3294328 w 12191999"/>
              <a:gd name="connsiteY185" fmla="*/ 6009911 h 6551875"/>
              <a:gd name="connsiteX186" fmla="*/ 3234003 w 12191999"/>
              <a:gd name="connsiteY186" fmla="*/ 6016261 h 6551875"/>
              <a:gd name="connsiteX187" fmla="*/ 3181615 w 12191999"/>
              <a:gd name="connsiteY187" fmla="*/ 6027373 h 6551875"/>
              <a:gd name="connsiteX188" fmla="*/ 3135578 w 12191999"/>
              <a:gd name="connsiteY188" fmla="*/ 6043248 h 6551875"/>
              <a:gd name="connsiteX189" fmla="*/ 3094303 w 12191999"/>
              <a:gd name="connsiteY189" fmla="*/ 6059123 h 6551875"/>
              <a:gd name="connsiteX190" fmla="*/ 3057790 w 12191999"/>
              <a:gd name="connsiteY190" fmla="*/ 6074998 h 6551875"/>
              <a:gd name="connsiteX191" fmla="*/ 3019690 w 12191999"/>
              <a:gd name="connsiteY191" fmla="*/ 6094048 h 6551875"/>
              <a:gd name="connsiteX192" fmla="*/ 2981590 w 12191999"/>
              <a:gd name="connsiteY192" fmla="*/ 6113098 h 6551875"/>
              <a:gd name="connsiteX193" fmla="*/ 2945078 w 12191999"/>
              <a:gd name="connsiteY193" fmla="*/ 6132148 h 6551875"/>
              <a:gd name="connsiteX194" fmla="*/ 2903803 w 12191999"/>
              <a:gd name="connsiteY194" fmla="*/ 6148023 h 6551875"/>
              <a:gd name="connsiteX195" fmla="*/ 2857765 w 12191999"/>
              <a:gd name="connsiteY195" fmla="*/ 6162311 h 6551875"/>
              <a:gd name="connsiteX196" fmla="*/ 2805378 w 12191999"/>
              <a:gd name="connsiteY196" fmla="*/ 6173423 h 6551875"/>
              <a:gd name="connsiteX197" fmla="*/ 2745053 w 12191999"/>
              <a:gd name="connsiteY197" fmla="*/ 6181361 h 6551875"/>
              <a:gd name="connsiteX198" fmla="*/ 2676790 w 12191999"/>
              <a:gd name="connsiteY198" fmla="*/ 6182948 h 6551875"/>
              <a:gd name="connsiteX199" fmla="*/ 2608528 w 12191999"/>
              <a:gd name="connsiteY199" fmla="*/ 6181361 h 6551875"/>
              <a:gd name="connsiteX200" fmla="*/ 2548203 w 12191999"/>
              <a:gd name="connsiteY200" fmla="*/ 6173423 h 6551875"/>
              <a:gd name="connsiteX201" fmla="*/ 2495815 w 12191999"/>
              <a:gd name="connsiteY201" fmla="*/ 6162311 h 6551875"/>
              <a:gd name="connsiteX202" fmla="*/ 2449778 w 12191999"/>
              <a:gd name="connsiteY202" fmla="*/ 6148023 h 6551875"/>
              <a:gd name="connsiteX203" fmla="*/ 2408503 w 12191999"/>
              <a:gd name="connsiteY203" fmla="*/ 6132148 h 6551875"/>
              <a:gd name="connsiteX204" fmla="*/ 2371990 w 12191999"/>
              <a:gd name="connsiteY204" fmla="*/ 6113098 h 6551875"/>
              <a:gd name="connsiteX205" fmla="*/ 2333890 w 12191999"/>
              <a:gd name="connsiteY205" fmla="*/ 6094048 h 6551875"/>
              <a:gd name="connsiteX206" fmla="*/ 2295790 w 12191999"/>
              <a:gd name="connsiteY206" fmla="*/ 6074998 h 6551875"/>
              <a:gd name="connsiteX207" fmla="*/ 2259278 w 12191999"/>
              <a:gd name="connsiteY207" fmla="*/ 6059123 h 6551875"/>
              <a:gd name="connsiteX208" fmla="*/ 2218003 w 12191999"/>
              <a:gd name="connsiteY208" fmla="*/ 6043248 h 6551875"/>
              <a:gd name="connsiteX209" fmla="*/ 2171965 w 12191999"/>
              <a:gd name="connsiteY209" fmla="*/ 6027373 h 6551875"/>
              <a:gd name="connsiteX210" fmla="*/ 2119578 w 12191999"/>
              <a:gd name="connsiteY210" fmla="*/ 6016261 h 6551875"/>
              <a:gd name="connsiteX211" fmla="*/ 2059253 w 12191999"/>
              <a:gd name="connsiteY211" fmla="*/ 6009911 h 6551875"/>
              <a:gd name="connsiteX212" fmla="*/ 1990990 w 12191999"/>
              <a:gd name="connsiteY212" fmla="*/ 6006736 h 6551875"/>
              <a:gd name="connsiteX213" fmla="*/ 1922728 w 12191999"/>
              <a:gd name="connsiteY213" fmla="*/ 6009911 h 6551875"/>
              <a:gd name="connsiteX214" fmla="*/ 1862403 w 12191999"/>
              <a:gd name="connsiteY214" fmla="*/ 6016261 h 6551875"/>
              <a:gd name="connsiteX215" fmla="*/ 1810015 w 12191999"/>
              <a:gd name="connsiteY215" fmla="*/ 6027373 h 6551875"/>
              <a:gd name="connsiteX216" fmla="*/ 1763978 w 12191999"/>
              <a:gd name="connsiteY216" fmla="*/ 6043248 h 6551875"/>
              <a:gd name="connsiteX217" fmla="*/ 1722703 w 12191999"/>
              <a:gd name="connsiteY217" fmla="*/ 6059123 h 6551875"/>
              <a:gd name="connsiteX218" fmla="*/ 1686190 w 12191999"/>
              <a:gd name="connsiteY218" fmla="*/ 6074998 h 6551875"/>
              <a:gd name="connsiteX219" fmla="*/ 1648090 w 12191999"/>
              <a:gd name="connsiteY219" fmla="*/ 6094048 h 6551875"/>
              <a:gd name="connsiteX220" fmla="*/ 1609990 w 12191999"/>
              <a:gd name="connsiteY220" fmla="*/ 6113098 h 6551875"/>
              <a:gd name="connsiteX221" fmla="*/ 1573478 w 12191999"/>
              <a:gd name="connsiteY221" fmla="*/ 6132148 h 6551875"/>
              <a:gd name="connsiteX222" fmla="*/ 1532203 w 12191999"/>
              <a:gd name="connsiteY222" fmla="*/ 6148023 h 6551875"/>
              <a:gd name="connsiteX223" fmla="*/ 1486165 w 12191999"/>
              <a:gd name="connsiteY223" fmla="*/ 6162311 h 6551875"/>
              <a:gd name="connsiteX224" fmla="*/ 1433778 w 12191999"/>
              <a:gd name="connsiteY224" fmla="*/ 6173423 h 6551875"/>
              <a:gd name="connsiteX225" fmla="*/ 1373453 w 12191999"/>
              <a:gd name="connsiteY225" fmla="*/ 6181361 h 6551875"/>
              <a:gd name="connsiteX226" fmla="*/ 1305190 w 12191999"/>
              <a:gd name="connsiteY226" fmla="*/ 6182948 h 6551875"/>
              <a:gd name="connsiteX227" fmla="*/ 1236928 w 12191999"/>
              <a:gd name="connsiteY227" fmla="*/ 6181361 h 6551875"/>
              <a:gd name="connsiteX228" fmla="*/ 1176603 w 12191999"/>
              <a:gd name="connsiteY228" fmla="*/ 6173423 h 6551875"/>
              <a:gd name="connsiteX229" fmla="*/ 1124215 w 12191999"/>
              <a:gd name="connsiteY229" fmla="*/ 6162311 h 6551875"/>
              <a:gd name="connsiteX230" fmla="*/ 1078178 w 12191999"/>
              <a:gd name="connsiteY230" fmla="*/ 6148023 h 6551875"/>
              <a:gd name="connsiteX231" fmla="*/ 1036903 w 12191999"/>
              <a:gd name="connsiteY231" fmla="*/ 6132148 h 6551875"/>
              <a:gd name="connsiteX232" fmla="*/ 1000390 w 12191999"/>
              <a:gd name="connsiteY232" fmla="*/ 6113098 h 6551875"/>
              <a:gd name="connsiteX233" fmla="*/ 962290 w 12191999"/>
              <a:gd name="connsiteY233" fmla="*/ 6094048 h 6551875"/>
              <a:gd name="connsiteX234" fmla="*/ 924190 w 12191999"/>
              <a:gd name="connsiteY234" fmla="*/ 6074998 h 6551875"/>
              <a:gd name="connsiteX235" fmla="*/ 887678 w 12191999"/>
              <a:gd name="connsiteY235" fmla="*/ 6059123 h 6551875"/>
              <a:gd name="connsiteX236" fmla="*/ 846403 w 12191999"/>
              <a:gd name="connsiteY236" fmla="*/ 6043248 h 6551875"/>
              <a:gd name="connsiteX237" fmla="*/ 800365 w 12191999"/>
              <a:gd name="connsiteY237" fmla="*/ 6027373 h 6551875"/>
              <a:gd name="connsiteX238" fmla="*/ 747978 w 12191999"/>
              <a:gd name="connsiteY238" fmla="*/ 6016261 h 6551875"/>
              <a:gd name="connsiteX239" fmla="*/ 687653 w 12191999"/>
              <a:gd name="connsiteY239" fmla="*/ 6009911 h 6551875"/>
              <a:gd name="connsiteX240" fmla="*/ 619390 w 12191999"/>
              <a:gd name="connsiteY240" fmla="*/ 6006736 h 6551875"/>
              <a:gd name="connsiteX241" fmla="*/ 551128 w 12191999"/>
              <a:gd name="connsiteY241" fmla="*/ 6009911 h 6551875"/>
              <a:gd name="connsiteX242" fmla="*/ 490803 w 12191999"/>
              <a:gd name="connsiteY242" fmla="*/ 6016261 h 6551875"/>
              <a:gd name="connsiteX243" fmla="*/ 438415 w 12191999"/>
              <a:gd name="connsiteY243" fmla="*/ 6027373 h 6551875"/>
              <a:gd name="connsiteX244" fmla="*/ 392378 w 12191999"/>
              <a:gd name="connsiteY244" fmla="*/ 6043248 h 6551875"/>
              <a:gd name="connsiteX245" fmla="*/ 351103 w 12191999"/>
              <a:gd name="connsiteY245" fmla="*/ 6059123 h 6551875"/>
              <a:gd name="connsiteX246" fmla="*/ 314590 w 12191999"/>
              <a:gd name="connsiteY246" fmla="*/ 6074998 h 6551875"/>
              <a:gd name="connsiteX247" fmla="*/ 276490 w 12191999"/>
              <a:gd name="connsiteY247" fmla="*/ 6094048 h 6551875"/>
              <a:gd name="connsiteX248" fmla="*/ 238390 w 12191999"/>
              <a:gd name="connsiteY248" fmla="*/ 6113098 h 6551875"/>
              <a:gd name="connsiteX249" fmla="*/ 201878 w 12191999"/>
              <a:gd name="connsiteY249" fmla="*/ 6132148 h 6551875"/>
              <a:gd name="connsiteX250" fmla="*/ 160603 w 12191999"/>
              <a:gd name="connsiteY250" fmla="*/ 6148023 h 6551875"/>
              <a:gd name="connsiteX251" fmla="*/ 114565 w 12191999"/>
              <a:gd name="connsiteY251" fmla="*/ 6162311 h 6551875"/>
              <a:gd name="connsiteX252" fmla="*/ 62178 w 12191999"/>
              <a:gd name="connsiteY252" fmla="*/ 6173423 h 6551875"/>
              <a:gd name="connsiteX253" fmla="*/ 1853 w 12191999"/>
              <a:gd name="connsiteY253" fmla="*/ 6181361 h 6551875"/>
              <a:gd name="connsiteX254" fmla="*/ 1 w 12191999"/>
              <a:gd name="connsiteY254" fmla="*/ 6181404 h 6551875"/>
              <a:gd name="connsiteX255" fmla="*/ 1 w 12191999"/>
              <a:gd name="connsiteY255" fmla="*/ 6551875 h 6551875"/>
              <a:gd name="connsiteX256" fmla="*/ 0 w 12191999"/>
              <a:gd name="connsiteY256" fmla="*/ 6551875 h 6551875"/>
              <a:gd name="connsiteX257" fmla="*/ 0 w 12191999"/>
              <a:gd name="connsiteY257" fmla="*/ 0 h 655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191999" h="6551875">
                <a:moveTo>
                  <a:pt x="0" y="0"/>
                </a:moveTo>
                <a:lnTo>
                  <a:pt x="12191999" y="0"/>
                </a:lnTo>
                <a:lnTo>
                  <a:pt x="12191999" y="6181404"/>
                </a:lnTo>
                <a:lnTo>
                  <a:pt x="12190147" y="6181361"/>
                </a:lnTo>
                <a:lnTo>
                  <a:pt x="12129821" y="6173424"/>
                </a:lnTo>
                <a:lnTo>
                  <a:pt x="12077433" y="6162311"/>
                </a:lnTo>
                <a:lnTo>
                  <a:pt x="12031397" y="6148023"/>
                </a:lnTo>
                <a:lnTo>
                  <a:pt x="11990121" y="6132148"/>
                </a:lnTo>
                <a:lnTo>
                  <a:pt x="11953609" y="6113098"/>
                </a:lnTo>
                <a:lnTo>
                  <a:pt x="11915509" y="6094048"/>
                </a:lnTo>
                <a:lnTo>
                  <a:pt x="11877409" y="6074998"/>
                </a:lnTo>
                <a:lnTo>
                  <a:pt x="11840897" y="6059123"/>
                </a:lnTo>
                <a:lnTo>
                  <a:pt x="11799621" y="6043248"/>
                </a:lnTo>
                <a:lnTo>
                  <a:pt x="11753583" y="6027373"/>
                </a:lnTo>
                <a:lnTo>
                  <a:pt x="11701197" y="6016261"/>
                </a:lnTo>
                <a:lnTo>
                  <a:pt x="11640871" y="6009911"/>
                </a:lnTo>
                <a:lnTo>
                  <a:pt x="11572609" y="6006736"/>
                </a:lnTo>
                <a:lnTo>
                  <a:pt x="11504347" y="6009911"/>
                </a:lnTo>
                <a:lnTo>
                  <a:pt x="11444021" y="6016261"/>
                </a:lnTo>
                <a:lnTo>
                  <a:pt x="11391633" y="6027373"/>
                </a:lnTo>
                <a:lnTo>
                  <a:pt x="11345597" y="6043248"/>
                </a:lnTo>
                <a:lnTo>
                  <a:pt x="11304321" y="6059123"/>
                </a:lnTo>
                <a:lnTo>
                  <a:pt x="11267809" y="6074998"/>
                </a:lnTo>
                <a:lnTo>
                  <a:pt x="11229709" y="6094048"/>
                </a:lnTo>
                <a:lnTo>
                  <a:pt x="11191609" y="6113098"/>
                </a:lnTo>
                <a:lnTo>
                  <a:pt x="11155097" y="6132148"/>
                </a:lnTo>
                <a:lnTo>
                  <a:pt x="11113821" y="6148023"/>
                </a:lnTo>
                <a:lnTo>
                  <a:pt x="11067783" y="6162311"/>
                </a:lnTo>
                <a:lnTo>
                  <a:pt x="11015397" y="6173423"/>
                </a:lnTo>
                <a:lnTo>
                  <a:pt x="10955071" y="6181361"/>
                </a:lnTo>
                <a:lnTo>
                  <a:pt x="10886809" y="6182948"/>
                </a:lnTo>
                <a:lnTo>
                  <a:pt x="10818547" y="6181361"/>
                </a:lnTo>
                <a:lnTo>
                  <a:pt x="10758221" y="6173423"/>
                </a:lnTo>
                <a:lnTo>
                  <a:pt x="10705833" y="6162311"/>
                </a:lnTo>
                <a:lnTo>
                  <a:pt x="10659797" y="6148023"/>
                </a:lnTo>
                <a:lnTo>
                  <a:pt x="10618521" y="6132148"/>
                </a:lnTo>
                <a:lnTo>
                  <a:pt x="10582009" y="6113098"/>
                </a:lnTo>
                <a:lnTo>
                  <a:pt x="10543909" y="6094048"/>
                </a:lnTo>
                <a:lnTo>
                  <a:pt x="10505809" y="6074998"/>
                </a:lnTo>
                <a:lnTo>
                  <a:pt x="10469297" y="6059123"/>
                </a:lnTo>
                <a:lnTo>
                  <a:pt x="10428021" y="6043248"/>
                </a:lnTo>
                <a:lnTo>
                  <a:pt x="10381983" y="6027373"/>
                </a:lnTo>
                <a:lnTo>
                  <a:pt x="10329597" y="6016261"/>
                </a:lnTo>
                <a:lnTo>
                  <a:pt x="10269271" y="6009911"/>
                </a:lnTo>
                <a:lnTo>
                  <a:pt x="10201009" y="6006736"/>
                </a:lnTo>
                <a:lnTo>
                  <a:pt x="10132747" y="6009911"/>
                </a:lnTo>
                <a:lnTo>
                  <a:pt x="10072421" y="6016261"/>
                </a:lnTo>
                <a:lnTo>
                  <a:pt x="10020033" y="6027373"/>
                </a:lnTo>
                <a:lnTo>
                  <a:pt x="9973997" y="6043248"/>
                </a:lnTo>
                <a:lnTo>
                  <a:pt x="9932721" y="6059123"/>
                </a:lnTo>
                <a:lnTo>
                  <a:pt x="9896209" y="6074998"/>
                </a:lnTo>
                <a:lnTo>
                  <a:pt x="9820009" y="6113098"/>
                </a:lnTo>
                <a:lnTo>
                  <a:pt x="9783497" y="6132148"/>
                </a:lnTo>
                <a:lnTo>
                  <a:pt x="9742221" y="6148023"/>
                </a:lnTo>
                <a:lnTo>
                  <a:pt x="9696183" y="6162311"/>
                </a:lnTo>
                <a:lnTo>
                  <a:pt x="9643797" y="6173423"/>
                </a:lnTo>
                <a:lnTo>
                  <a:pt x="9583471" y="6181361"/>
                </a:lnTo>
                <a:lnTo>
                  <a:pt x="9515209" y="6182948"/>
                </a:lnTo>
                <a:lnTo>
                  <a:pt x="9446947" y="6181361"/>
                </a:lnTo>
                <a:lnTo>
                  <a:pt x="9386621" y="6173423"/>
                </a:lnTo>
                <a:lnTo>
                  <a:pt x="9334233" y="6162311"/>
                </a:lnTo>
                <a:lnTo>
                  <a:pt x="9288197" y="6148023"/>
                </a:lnTo>
                <a:lnTo>
                  <a:pt x="9246921" y="6132148"/>
                </a:lnTo>
                <a:lnTo>
                  <a:pt x="9210409" y="6113098"/>
                </a:lnTo>
                <a:lnTo>
                  <a:pt x="9172309" y="6094048"/>
                </a:lnTo>
                <a:lnTo>
                  <a:pt x="9134209" y="6074998"/>
                </a:lnTo>
                <a:lnTo>
                  <a:pt x="9097697" y="6059123"/>
                </a:lnTo>
                <a:lnTo>
                  <a:pt x="9056421" y="6043248"/>
                </a:lnTo>
                <a:lnTo>
                  <a:pt x="9010383" y="6027373"/>
                </a:lnTo>
                <a:lnTo>
                  <a:pt x="8957997" y="6016261"/>
                </a:lnTo>
                <a:lnTo>
                  <a:pt x="8897671" y="6009911"/>
                </a:lnTo>
                <a:lnTo>
                  <a:pt x="8827821" y="6006736"/>
                </a:lnTo>
                <a:lnTo>
                  <a:pt x="8761147" y="6009911"/>
                </a:lnTo>
                <a:lnTo>
                  <a:pt x="8700821" y="6016261"/>
                </a:lnTo>
                <a:lnTo>
                  <a:pt x="8648433" y="6027373"/>
                </a:lnTo>
                <a:lnTo>
                  <a:pt x="8602397" y="6043248"/>
                </a:lnTo>
                <a:lnTo>
                  <a:pt x="8561121" y="6059123"/>
                </a:lnTo>
                <a:lnTo>
                  <a:pt x="8524609" y="6074998"/>
                </a:lnTo>
                <a:lnTo>
                  <a:pt x="8486509" y="6094048"/>
                </a:lnTo>
                <a:lnTo>
                  <a:pt x="8448409" y="6113098"/>
                </a:lnTo>
                <a:lnTo>
                  <a:pt x="8411897" y="6132148"/>
                </a:lnTo>
                <a:lnTo>
                  <a:pt x="8370622" y="6148023"/>
                </a:lnTo>
                <a:lnTo>
                  <a:pt x="8324584" y="6162311"/>
                </a:lnTo>
                <a:lnTo>
                  <a:pt x="8272197" y="6173423"/>
                </a:lnTo>
                <a:lnTo>
                  <a:pt x="8211872" y="6181361"/>
                </a:lnTo>
                <a:lnTo>
                  <a:pt x="8143609" y="6182948"/>
                </a:lnTo>
                <a:lnTo>
                  <a:pt x="8075347" y="6181361"/>
                </a:lnTo>
                <a:lnTo>
                  <a:pt x="8015022" y="6173423"/>
                </a:lnTo>
                <a:lnTo>
                  <a:pt x="7962634" y="6162311"/>
                </a:lnTo>
                <a:lnTo>
                  <a:pt x="7916597" y="6148023"/>
                </a:lnTo>
                <a:lnTo>
                  <a:pt x="7875322" y="6132148"/>
                </a:lnTo>
                <a:lnTo>
                  <a:pt x="7838809" y="6113098"/>
                </a:lnTo>
                <a:lnTo>
                  <a:pt x="7800709" y="6094048"/>
                </a:lnTo>
                <a:lnTo>
                  <a:pt x="7762609" y="6074998"/>
                </a:lnTo>
                <a:lnTo>
                  <a:pt x="7726097" y="6059123"/>
                </a:lnTo>
                <a:lnTo>
                  <a:pt x="7684822" y="6043248"/>
                </a:lnTo>
                <a:lnTo>
                  <a:pt x="7638784" y="6027373"/>
                </a:lnTo>
                <a:lnTo>
                  <a:pt x="7586397" y="6016261"/>
                </a:lnTo>
                <a:lnTo>
                  <a:pt x="7526072" y="6009911"/>
                </a:lnTo>
                <a:lnTo>
                  <a:pt x="7457809" y="6006736"/>
                </a:lnTo>
                <a:lnTo>
                  <a:pt x="7389547" y="6009911"/>
                </a:lnTo>
                <a:lnTo>
                  <a:pt x="7329222" y="6016261"/>
                </a:lnTo>
                <a:lnTo>
                  <a:pt x="7276834" y="6027373"/>
                </a:lnTo>
                <a:lnTo>
                  <a:pt x="7230797" y="6043248"/>
                </a:lnTo>
                <a:lnTo>
                  <a:pt x="7189522" y="6059123"/>
                </a:lnTo>
                <a:lnTo>
                  <a:pt x="7153009" y="6074998"/>
                </a:lnTo>
                <a:lnTo>
                  <a:pt x="7114909" y="6094048"/>
                </a:lnTo>
                <a:lnTo>
                  <a:pt x="7076809" y="6113098"/>
                </a:lnTo>
                <a:lnTo>
                  <a:pt x="7040297" y="6132148"/>
                </a:lnTo>
                <a:lnTo>
                  <a:pt x="6999022" y="6148023"/>
                </a:lnTo>
                <a:lnTo>
                  <a:pt x="6952984" y="6162311"/>
                </a:lnTo>
                <a:lnTo>
                  <a:pt x="6900597" y="6173423"/>
                </a:lnTo>
                <a:lnTo>
                  <a:pt x="6840272" y="6181361"/>
                </a:lnTo>
                <a:lnTo>
                  <a:pt x="6781800" y="6182721"/>
                </a:lnTo>
                <a:lnTo>
                  <a:pt x="6723328" y="6181361"/>
                </a:lnTo>
                <a:lnTo>
                  <a:pt x="6663003" y="6173423"/>
                </a:lnTo>
                <a:lnTo>
                  <a:pt x="6610615" y="6162311"/>
                </a:lnTo>
                <a:lnTo>
                  <a:pt x="6564578" y="6148023"/>
                </a:lnTo>
                <a:lnTo>
                  <a:pt x="6523303" y="6132148"/>
                </a:lnTo>
                <a:lnTo>
                  <a:pt x="6486790" y="6113098"/>
                </a:lnTo>
                <a:lnTo>
                  <a:pt x="6448690" y="6094048"/>
                </a:lnTo>
                <a:lnTo>
                  <a:pt x="6410590" y="6074998"/>
                </a:lnTo>
                <a:lnTo>
                  <a:pt x="6374078" y="6059123"/>
                </a:lnTo>
                <a:lnTo>
                  <a:pt x="6332803" y="6043248"/>
                </a:lnTo>
                <a:lnTo>
                  <a:pt x="6286765" y="6027373"/>
                </a:lnTo>
                <a:lnTo>
                  <a:pt x="6234378" y="6016261"/>
                </a:lnTo>
                <a:lnTo>
                  <a:pt x="6174053" y="6009911"/>
                </a:lnTo>
                <a:lnTo>
                  <a:pt x="6105790" y="6006736"/>
                </a:lnTo>
                <a:lnTo>
                  <a:pt x="6096000" y="6007191"/>
                </a:lnTo>
                <a:lnTo>
                  <a:pt x="6086211" y="6006736"/>
                </a:lnTo>
                <a:lnTo>
                  <a:pt x="6017949" y="6009911"/>
                </a:lnTo>
                <a:lnTo>
                  <a:pt x="5957622" y="6016261"/>
                </a:lnTo>
                <a:lnTo>
                  <a:pt x="5905235" y="6027373"/>
                </a:lnTo>
                <a:lnTo>
                  <a:pt x="5859197" y="6043248"/>
                </a:lnTo>
                <a:lnTo>
                  <a:pt x="5817922" y="6059123"/>
                </a:lnTo>
                <a:lnTo>
                  <a:pt x="5781409" y="6074998"/>
                </a:lnTo>
                <a:lnTo>
                  <a:pt x="5743309" y="6094048"/>
                </a:lnTo>
                <a:lnTo>
                  <a:pt x="5705211" y="6113098"/>
                </a:lnTo>
                <a:lnTo>
                  <a:pt x="5668697" y="6132148"/>
                </a:lnTo>
                <a:lnTo>
                  <a:pt x="5627422" y="6148023"/>
                </a:lnTo>
                <a:lnTo>
                  <a:pt x="5581384" y="6162311"/>
                </a:lnTo>
                <a:lnTo>
                  <a:pt x="5528997" y="6173423"/>
                </a:lnTo>
                <a:lnTo>
                  <a:pt x="5468672" y="6181361"/>
                </a:lnTo>
                <a:lnTo>
                  <a:pt x="5410200" y="6182721"/>
                </a:lnTo>
                <a:lnTo>
                  <a:pt x="5351728" y="6181361"/>
                </a:lnTo>
                <a:lnTo>
                  <a:pt x="5291402" y="6173423"/>
                </a:lnTo>
                <a:lnTo>
                  <a:pt x="5239015" y="6162311"/>
                </a:lnTo>
                <a:lnTo>
                  <a:pt x="5192979" y="6148023"/>
                </a:lnTo>
                <a:lnTo>
                  <a:pt x="5151703" y="6132148"/>
                </a:lnTo>
                <a:lnTo>
                  <a:pt x="5115190" y="6113098"/>
                </a:lnTo>
                <a:lnTo>
                  <a:pt x="5077092" y="6094048"/>
                </a:lnTo>
                <a:lnTo>
                  <a:pt x="5038990" y="6074998"/>
                </a:lnTo>
                <a:lnTo>
                  <a:pt x="5002479" y="6059123"/>
                </a:lnTo>
                <a:lnTo>
                  <a:pt x="4961203" y="6043248"/>
                </a:lnTo>
                <a:lnTo>
                  <a:pt x="4915166" y="6027373"/>
                </a:lnTo>
                <a:lnTo>
                  <a:pt x="4862778" y="6016261"/>
                </a:lnTo>
                <a:lnTo>
                  <a:pt x="4802454" y="6009911"/>
                </a:lnTo>
                <a:lnTo>
                  <a:pt x="4734190" y="6006736"/>
                </a:lnTo>
                <a:lnTo>
                  <a:pt x="4665929" y="6009911"/>
                </a:lnTo>
                <a:lnTo>
                  <a:pt x="4605603" y="6016261"/>
                </a:lnTo>
                <a:lnTo>
                  <a:pt x="4553217" y="6027373"/>
                </a:lnTo>
                <a:lnTo>
                  <a:pt x="4507178" y="6043248"/>
                </a:lnTo>
                <a:lnTo>
                  <a:pt x="4465903" y="6059123"/>
                </a:lnTo>
                <a:lnTo>
                  <a:pt x="4429390" y="6074998"/>
                </a:lnTo>
                <a:lnTo>
                  <a:pt x="4353190" y="6113098"/>
                </a:lnTo>
                <a:lnTo>
                  <a:pt x="4316678" y="6132148"/>
                </a:lnTo>
                <a:lnTo>
                  <a:pt x="4275403" y="6148023"/>
                </a:lnTo>
                <a:lnTo>
                  <a:pt x="4229365" y="6162311"/>
                </a:lnTo>
                <a:lnTo>
                  <a:pt x="4176978" y="6173423"/>
                </a:lnTo>
                <a:lnTo>
                  <a:pt x="4116653" y="6181361"/>
                </a:lnTo>
                <a:lnTo>
                  <a:pt x="4048390" y="6182948"/>
                </a:lnTo>
                <a:lnTo>
                  <a:pt x="3980128" y="6181361"/>
                </a:lnTo>
                <a:lnTo>
                  <a:pt x="3919803" y="6173423"/>
                </a:lnTo>
                <a:lnTo>
                  <a:pt x="3867415" y="6162311"/>
                </a:lnTo>
                <a:lnTo>
                  <a:pt x="3821378" y="6148023"/>
                </a:lnTo>
                <a:lnTo>
                  <a:pt x="3780103" y="6132148"/>
                </a:lnTo>
                <a:lnTo>
                  <a:pt x="3743590" y="6113098"/>
                </a:lnTo>
                <a:lnTo>
                  <a:pt x="3705490" y="6094048"/>
                </a:lnTo>
                <a:lnTo>
                  <a:pt x="3667390" y="6074998"/>
                </a:lnTo>
                <a:lnTo>
                  <a:pt x="3630878" y="6059123"/>
                </a:lnTo>
                <a:lnTo>
                  <a:pt x="3589603" y="6043248"/>
                </a:lnTo>
                <a:lnTo>
                  <a:pt x="3543565" y="6027373"/>
                </a:lnTo>
                <a:lnTo>
                  <a:pt x="3491178" y="6016261"/>
                </a:lnTo>
                <a:lnTo>
                  <a:pt x="3430853" y="6009911"/>
                </a:lnTo>
                <a:lnTo>
                  <a:pt x="3361003" y="6006736"/>
                </a:lnTo>
                <a:lnTo>
                  <a:pt x="3294328" y="6009911"/>
                </a:lnTo>
                <a:lnTo>
                  <a:pt x="3234003" y="6016261"/>
                </a:lnTo>
                <a:lnTo>
                  <a:pt x="3181615" y="6027373"/>
                </a:lnTo>
                <a:lnTo>
                  <a:pt x="3135578" y="6043248"/>
                </a:lnTo>
                <a:lnTo>
                  <a:pt x="3094303" y="6059123"/>
                </a:lnTo>
                <a:lnTo>
                  <a:pt x="3057790" y="6074998"/>
                </a:lnTo>
                <a:lnTo>
                  <a:pt x="3019690" y="6094048"/>
                </a:lnTo>
                <a:lnTo>
                  <a:pt x="2981590" y="6113098"/>
                </a:lnTo>
                <a:lnTo>
                  <a:pt x="2945078" y="6132148"/>
                </a:lnTo>
                <a:lnTo>
                  <a:pt x="2903803" y="6148023"/>
                </a:lnTo>
                <a:lnTo>
                  <a:pt x="2857765" y="6162311"/>
                </a:lnTo>
                <a:lnTo>
                  <a:pt x="2805378" y="6173423"/>
                </a:lnTo>
                <a:lnTo>
                  <a:pt x="2745053" y="6181361"/>
                </a:lnTo>
                <a:lnTo>
                  <a:pt x="2676790" y="6182948"/>
                </a:lnTo>
                <a:lnTo>
                  <a:pt x="2608528" y="6181361"/>
                </a:lnTo>
                <a:lnTo>
                  <a:pt x="2548203" y="6173423"/>
                </a:lnTo>
                <a:lnTo>
                  <a:pt x="2495815" y="6162311"/>
                </a:lnTo>
                <a:lnTo>
                  <a:pt x="2449778" y="6148023"/>
                </a:lnTo>
                <a:lnTo>
                  <a:pt x="2408503" y="6132148"/>
                </a:lnTo>
                <a:lnTo>
                  <a:pt x="2371990" y="6113098"/>
                </a:lnTo>
                <a:lnTo>
                  <a:pt x="2333890" y="6094048"/>
                </a:lnTo>
                <a:lnTo>
                  <a:pt x="2295790" y="6074998"/>
                </a:lnTo>
                <a:lnTo>
                  <a:pt x="2259278" y="6059123"/>
                </a:lnTo>
                <a:lnTo>
                  <a:pt x="2218003" y="6043248"/>
                </a:lnTo>
                <a:lnTo>
                  <a:pt x="2171965" y="6027373"/>
                </a:lnTo>
                <a:lnTo>
                  <a:pt x="2119578" y="6016261"/>
                </a:lnTo>
                <a:lnTo>
                  <a:pt x="2059253" y="6009911"/>
                </a:lnTo>
                <a:lnTo>
                  <a:pt x="1990990" y="6006736"/>
                </a:lnTo>
                <a:lnTo>
                  <a:pt x="1922728" y="6009911"/>
                </a:lnTo>
                <a:lnTo>
                  <a:pt x="1862403" y="6016261"/>
                </a:lnTo>
                <a:lnTo>
                  <a:pt x="1810015" y="6027373"/>
                </a:lnTo>
                <a:lnTo>
                  <a:pt x="1763978" y="6043248"/>
                </a:lnTo>
                <a:lnTo>
                  <a:pt x="1722703" y="6059123"/>
                </a:lnTo>
                <a:lnTo>
                  <a:pt x="1686190" y="6074998"/>
                </a:lnTo>
                <a:lnTo>
                  <a:pt x="1648090" y="6094048"/>
                </a:lnTo>
                <a:lnTo>
                  <a:pt x="1609990" y="6113098"/>
                </a:lnTo>
                <a:lnTo>
                  <a:pt x="1573478" y="6132148"/>
                </a:lnTo>
                <a:lnTo>
                  <a:pt x="1532203" y="6148023"/>
                </a:lnTo>
                <a:lnTo>
                  <a:pt x="1486165" y="6162311"/>
                </a:lnTo>
                <a:lnTo>
                  <a:pt x="1433778" y="6173423"/>
                </a:lnTo>
                <a:lnTo>
                  <a:pt x="1373453" y="6181361"/>
                </a:lnTo>
                <a:lnTo>
                  <a:pt x="1305190" y="6182948"/>
                </a:lnTo>
                <a:lnTo>
                  <a:pt x="1236928" y="6181361"/>
                </a:lnTo>
                <a:lnTo>
                  <a:pt x="1176603" y="6173423"/>
                </a:lnTo>
                <a:lnTo>
                  <a:pt x="1124215" y="6162311"/>
                </a:lnTo>
                <a:lnTo>
                  <a:pt x="1078178" y="6148023"/>
                </a:lnTo>
                <a:lnTo>
                  <a:pt x="1036903" y="6132148"/>
                </a:lnTo>
                <a:lnTo>
                  <a:pt x="1000390" y="6113098"/>
                </a:lnTo>
                <a:lnTo>
                  <a:pt x="962290" y="6094048"/>
                </a:lnTo>
                <a:lnTo>
                  <a:pt x="924190" y="6074998"/>
                </a:lnTo>
                <a:lnTo>
                  <a:pt x="887678" y="6059123"/>
                </a:lnTo>
                <a:lnTo>
                  <a:pt x="846403" y="6043248"/>
                </a:lnTo>
                <a:lnTo>
                  <a:pt x="800365" y="6027373"/>
                </a:lnTo>
                <a:lnTo>
                  <a:pt x="747978" y="6016261"/>
                </a:lnTo>
                <a:lnTo>
                  <a:pt x="687653" y="6009911"/>
                </a:lnTo>
                <a:lnTo>
                  <a:pt x="619390" y="6006736"/>
                </a:lnTo>
                <a:lnTo>
                  <a:pt x="551128" y="6009911"/>
                </a:lnTo>
                <a:lnTo>
                  <a:pt x="490803" y="6016261"/>
                </a:lnTo>
                <a:lnTo>
                  <a:pt x="438415" y="6027373"/>
                </a:lnTo>
                <a:lnTo>
                  <a:pt x="392378" y="6043248"/>
                </a:lnTo>
                <a:lnTo>
                  <a:pt x="351103" y="6059123"/>
                </a:lnTo>
                <a:lnTo>
                  <a:pt x="314590" y="6074998"/>
                </a:lnTo>
                <a:lnTo>
                  <a:pt x="276490" y="6094048"/>
                </a:lnTo>
                <a:lnTo>
                  <a:pt x="238390" y="6113098"/>
                </a:lnTo>
                <a:lnTo>
                  <a:pt x="201878" y="6132148"/>
                </a:lnTo>
                <a:lnTo>
                  <a:pt x="160603" y="6148023"/>
                </a:lnTo>
                <a:lnTo>
                  <a:pt x="114565" y="6162311"/>
                </a:lnTo>
                <a:lnTo>
                  <a:pt x="62178" y="6173423"/>
                </a:lnTo>
                <a:lnTo>
                  <a:pt x="1853" y="6181361"/>
                </a:lnTo>
                <a:lnTo>
                  <a:pt x="1" y="6181404"/>
                </a:lnTo>
                <a:lnTo>
                  <a:pt x="1" y="6551875"/>
                </a:lnTo>
                <a:lnTo>
                  <a:pt x="0" y="6551875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AFA106-351B-7D63-FE7C-74C187500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071" y="496799"/>
            <a:ext cx="8085623" cy="11205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OpenMP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19B91-6C43-2ADF-0134-5996D1080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5072" y="1714501"/>
            <a:ext cx="3761184" cy="249210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Multithreading implementation. 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Master thread executes sequential sections 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Master thread forks slave threads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Parallel sections of the code is divided among these slave threads which execute them concurrently 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#pragma </a:t>
            </a:r>
            <a:r>
              <a:rPr lang="en-US" sz="1200" kern="1200" dirty="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omp</a:t>
            </a:r>
            <a:r>
              <a:rPr lang="en-US" sz="12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directive indicates parallel block of code</a:t>
            </a:r>
          </a:p>
          <a:p>
            <a:pPr lvl="2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200" kern="1200" dirty="0">
              <a:solidFill>
                <a:schemeClr val="tx1">
                  <a:alpha val="6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ADC08FB8-8522-835F-1273-C5750E9B9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1" y="1579664"/>
            <a:ext cx="4505494" cy="18697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4ABA87-333F-3782-2443-5609EA728730}"/>
              </a:ext>
            </a:extLst>
          </p:cNvPr>
          <p:cNvSpPr txBox="1"/>
          <p:nvPr/>
        </p:nvSpPr>
        <p:spPr>
          <a:xfrm>
            <a:off x="4911328" y="3590693"/>
            <a:ext cx="39130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Source : https://en.wikipedia.org/wiki/OpenMP</a:t>
            </a:r>
            <a:endParaRPr lang="en-IN" sz="900" dirty="0"/>
          </a:p>
        </p:txBody>
      </p:sp>
      <p:pic>
        <p:nvPicPr>
          <p:cNvPr id="15" name="Google Shape;187;p1" descr="CDS Logo &amp; Identity – Department of Computational and Data Sciences">
            <a:extLst>
              <a:ext uri="{FF2B5EF4-FFF2-40B4-BE49-F238E27FC236}">
                <a16:creationId xmlns:a16="http://schemas.microsoft.com/office/drawing/2014/main" id="{445A3441-1B77-B4B7-5D17-CF2E7071C41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632" y="3992578"/>
            <a:ext cx="1853918" cy="921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86;p1" descr="Indian Institute of Science">
            <a:extLst>
              <a:ext uri="{FF2B5EF4-FFF2-40B4-BE49-F238E27FC236}">
                <a16:creationId xmlns:a16="http://schemas.microsoft.com/office/drawing/2014/main" id="{84076C14-E95D-BFFB-DDD1-332C8829ABE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27309" y="3812965"/>
            <a:ext cx="1156856" cy="10567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8510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A5ACB9A-B0E5-4B85-B616-BAAFCBF06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2E88C85-0C12-45AB-AB38-7DD8508C1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3997" cy="5143500"/>
            <a:chOff x="1" y="0"/>
            <a:chExt cx="12191996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42F1C99-DC89-4C0E-9645-78ED266B8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9EB5FB3-6DE8-43D7-9A37-2E1189B12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21CD0CBD-C727-43F9-BDFE-34D6D1A97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3999" cy="4913906"/>
          </a:xfrm>
          <a:custGeom>
            <a:avLst/>
            <a:gdLst>
              <a:gd name="connsiteX0" fmla="*/ 0 w 12191999"/>
              <a:gd name="connsiteY0" fmla="*/ 0 h 6551875"/>
              <a:gd name="connsiteX1" fmla="*/ 12191999 w 12191999"/>
              <a:gd name="connsiteY1" fmla="*/ 0 h 6551875"/>
              <a:gd name="connsiteX2" fmla="*/ 12191999 w 12191999"/>
              <a:gd name="connsiteY2" fmla="*/ 6181404 h 6551875"/>
              <a:gd name="connsiteX3" fmla="*/ 12190147 w 12191999"/>
              <a:gd name="connsiteY3" fmla="*/ 6181361 h 6551875"/>
              <a:gd name="connsiteX4" fmla="*/ 12129821 w 12191999"/>
              <a:gd name="connsiteY4" fmla="*/ 6173424 h 6551875"/>
              <a:gd name="connsiteX5" fmla="*/ 12077433 w 12191999"/>
              <a:gd name="connsiteY5" fmla="*/ 6162311 h 6551875"/>
              <a:gd name="connsiteX6" fmla="*/ 12031397 w 12191999"/>
              <a:gd name="connsiteY6" fmla="*/ 6148023 h 6551875"/>
              <a:gd name="connsiteX7" fmla="*/ 11990121 w 12191999"/>
              <a:gd name="connsiteY7" fmla="*/ 6132148 h 6551875"/>
              <a:gd name="connsiteX8" fmla="*/ 11953609 w 12191999"/>
              <a:gd name="connsiteY8" fmla="*/ 6113098 h 6551875"/>
              <a:gd name="connsiteX9" fmla="*/ 11915509 w 12191999"/>
              <a:gd name="connsiteY9" fmla="*/ 6094048 h 6551875"/>
              <a:gd name="connsiteX10" fmla="*/ 11877409 w 12191999"/>
              <a:gd name="connsiteY10" fmla="*/ 6074998 h 6551875"/>
              <a:gd name="connsiteX11" fmla="*/ 11840897 w 12191999"/>
              <a:gd name="connsiteY11" fmla="*/ 6059123 h 6551875"/>
              <a:gd name="connsiteX12" fmla="*/ 11799621 w 12191999"/>
              <a:gd name="connsiteY12" fmla="*/ 6043248 h 6551875"/>
              <a:gd name="connsiteX13" fmla="*/ 11753583 w 12191999"/>
              <a:gd name="connsiteY13" fmla="*/ 6027373 h 6551875"/>
              <a:gd name="connsiteX14" fmla="*/ 11701197 w 12191999"/>
              <a:gd name="connsiteY14" fmla="*/ 6016261 h 6551875"/>
              <a:gd name="connsiteX15" fmla="*/ 11640871 w 12191999"/>
              <a:gd name="connsiteY15" fmla="*/ 6009911 h 6551875"/>
              <a:gd name="connsiteX16" fmla="*/ 11572609 w 12191999"/>
              <a:gd name="connsiteY16" fmla="*/ 6006736 h 6551875"/>
              <a:gd name="connsiteX17" fmla="*/ 11504347 w 12191999"/>
              <a:gd name="connsiteY17" fmla="*/ 6009911 h 6551875"/>
              <a:gd name="connsiteX18" fmla="*/ 11444021 w 12191999"/>
              <a:gd name="connsiteY18" fmla="*/ 6016261 h 6551875"/>
              <a:gd name="connsiteX19" fmla="*/ 11391633 w 12191999"/>
              <a:gd name="connsiteY19" fmla="*/ 6027373 h 6551875"/>
              <a:gd name="connsiteX20" fmla="*/ 11345597 w 12191999"/>
              <a:gd name="connsiteY20" fmla="*/ 6043248 h 6551875"/>
              <a:gd name="connsiteX21" fmla="*/ 11304321 w 12191999"/>
              <a:gd name="connsiteY21" fmla="*/ 6059123 h 6551875"/>
              <a:gd name="connsiteX22" fmla="*/ 11267809 w 12191999"/>
              <a:gd name="connsiteY22" fmla="*/ 6074998 h 6551875"/>
              <a:gd name="connsiteX23" fmla="*/ 11229709 w 12191999"/>
              <a:gd name="connsiteY23" fmla="*/ 6094048 h 6551875"/>
              <a:gd name="connsiteX24" fmla="*/ 11191609 w 12191999"/>
              <a:gd name="connsiteY24" fmla="*/ 6113098 h 6551875"/>
              <a:gd name="connsiteX25" fmla="*/ 11155097 w 12191999"/>
              <a:gd name="connsiteY25" fmla="*/ 6132148 h 6551875"/>
              <a:gd name="connsiteX26" fmla="*/ 11113821 w 12191999"/>
              <a:gd name="connsiteY26" fmla="*/ 6148023 h 6551875"/>
              <a:gd name="connsiteX27" fmla="*/ 11067783 w 12191999"/>
              <a:gd name="connsiteY27" fmla="*/ 6162311 h 6551875"/>
              <a:gd name="connsiteX28" fmla="*/ 11015397 w 12191999"/>
              <a:gd name="connsiteY28" fmla="*/ 6173423 h 6551875"/>
              <a:gd name="connsiteX29" fmla="*/ 10955071 w 12191999"/>
              <a:gd name="connsiteY29" fmla="*/ 6181361 h 6551875"/>
              <a:gd name="connsiteX30" fmla="*/ 10886809 w 12191999"/>
              <a:gd name="connsiteY30" fmla="*/ 6182948 h 6551875"/>
              <a:gd name="connsiteX31" fmla="*/ 10818547 w 12191999"/>
              <a:gd name="connsiteY31" fmla="*/ 6181361 h 6551875"/>
              <a:gd name="connsiteX32" fmla="*/ 10758221 w 12191999"/>
              <a:gd name="connsiteY32" fmla="*/ 6173423 h 6551875"/>
              <a:gd name="connsiteX33" fmla="*/ 10705833 w 12191999"/>
              <a:gd name="connsiteY33" fmla="*/ 6162311 h 6551875"/>
              <a:gd name="connsiteX34" fmla="*/ 10659797 w 12191999"/>
              <a:gd name="connsiteY34" fmla="*/ 6148023 h 6551875"/>
              <a:gd name="connsiteX35" fmla="*/ 10618521 w 12191999"/>
              <a:gd name="connsiteY35" fmla="*/ 6132148 h 6551875"/>
              <a:gd name="connsiteX36" fmla="*/ 10582009 w 12191999"/>
              <a:gd name="connsiteY36" fmla="*/ 6113098 h 6551875"/>
              <a:gd name="connsiteX37" fmla="*/ 10543909 w 12191999"/>
              <a:gd name="connsiteY37" fmla="*/ 6094048 h 6551875"/>
              <a:gd name="connsiteX38" fmla="*/ 10505809 w 12191999"/>
              <a:gd name="connsiteY38" fmla="*/ 6074998 h 6551875"/>
              <a:gd name="connsiteX39" fmla="*/ 10469297 w 12191999"/>
              <a:gd name="connsiteY39" fmla="*/ 6059123 h 6551875"/>
              <a:gd name="connsiteX40" fmla="*/ 10428021 w 12191999"/>
              <a:gd name="connsiteY40" fmla="*/ 6043248 h 6551875"/>
              <a:gd name="connsiteX41" fmla="*/ 10381983 w 12191999"/>
              <a:gd name="connsiteY41" fmla="*/ 6027373 h 6551875"/>
              <a:gd name="connsiteX42" fmla="*/ 10329597 w 12191999"/>
              <a:gd name="connsiteY42" fmla="*/ 6016261 h 6551875"/>
              <a:gd name="connsiteX43" fmla="*/ 10269271 w 12191999"/>
              <a:gd name="connsiteY43" fmla="*/ 6009911 h 6551875"/>
              <a:gd name="connsiteX44" fmla="*/ 10201009 w 12191999"/>
              <a:gd name="connsiteY44" fmla="*/ 6006736 h 6551875"/>
              <a:gd name="connsiteX45" fmla="*/ 10132747 w 12191999"/>
              <a:gd name="connsiteY45" fmla="*/ 6009911 h 6551875"/>
              <a:gd name="connsiteX46" fmla="*/ 10072421 w 12191999"/>
              <a:gd name="connsiteY46" fmla="*/ 6016261 h 6551875"/>
              <a:gd name="connsiteX47" fmla="*/ 10020033 w 12191999"/>
              <a:gd name="connsiteY47" fmla="*/ 6027373 h 6551875"/>
              <a:gd name="connsiteX48" fmla="*/ 9973997 w 12191999"/>
              <a:gd name="connsiteY48" fmla="*/ 6043248 h 6551875"/>
              <a:gd name="connsiteX49" fmla="*/ 9932721 w 12191999"/>
              <a:gd name="connsiteY49" fmla="*/ 6059123 h 6551875"/>
              <a:gd name="connsiteX50" fmla="*/ 9896209 w 12191999"/>
              <a:gd name="connsiteY50" fmla="*/ 6074998 h 6551875"/>
              <a:gd name="connsiteX51" fmla="*/ 9820009 w 12191999"/>
              <a:gd name="connsiteY51" fmla="*/ 6113098 h 6551875"/>
              <a:gd name="connsiteX52" fmla="*/ 9783497 w 12191999"/>
              <a:gd name="connsiteY52" fmla="*/ 6132148 h 6551875"/>
              <a:gd name="connsiteX53" fmla="*/ 9742221 w 12191999"/>
              <a:gd name="connsiteY53" fmla="*/ 6148023 h 6551875"/>
              <a:gd name="connsiteX54" fmla="*/ 9696183 w 12191999"/>
              <a:gd name="connsiteY54" fmla="*/ 6162311 h 6551875"/>
              <a:gd name="connsiteX55" fmla="*/ 9643797 w 12191999"/>
              <a:gd name="connsiteY55" fmla="*/ 6173423 h 6551875"/>
              <a:gd name="connsiteX56" fmla="*/ 9583471 w 12191999"/>
              <a:gd name="connsiteY56" fmla="*/ 6181361 h 6551875"/>
              <a:gd name="connsiteX57" fmla="*/ 9515209 w 12191999"/>
              <a:gd name="connsiteY57" fmla="*/ 6182948 h 6551875"/>
              <a:gd name="connsiteX58" fmla="*/ 9446947 w 12191999"/>
              <a:gd name="connsiteY58" fmla="*/ 6181361 h 6551875"/>
              <a:gd name="connsiteX59" fmla="*/ 9386621 w 12191999"/>
              <a:gd name="connsiteY59" fmla="*/ 6173423 h 6551875"/>
              <a:gd name="connsiteX60" fmla="*/ 9334233 w 12191999"/>
              <a:gd name="connsiteY60" fmla="*/ 6162311 h 6551875"/>
              <a:gd name="connsiteX61" fmla="*/ 9288197 w 12191999"/>
              <a:gd name="connsiteY61" fmla="*/ 6148023 h 6551875"/>
              <a:gd name="connsiteX62" fmla="*/ 9246921 w 12191999"/>
              <a:gd name="connsiteY62" fmla="*/ 6132148 h 6551875"/>
              <a:gd name="connsiteX63" fmla="*/ 9210409 w 12191999"/>
              <a:gd name="connsiteY63" fmla="*/ 6113098 h 6551875"/>
              <a:gd name="connsiteX64" fmla="*/ 9172309 w 12191999"/>
              <a:gd name="connsiteY64" fmla="*/ 6094048 h 6551875"/>
              <a:gd name="connsiteX65" fmla="*/ 9134209 w 12191999"/>
              <a:gd name="connsiteY65" fmla="*/ 6074998 h 6551875"/>
              <a:gd name="connsiteX66" fmla="*/ 9097697 w 12191999"/>
              <a:gd name="connsiteY66" fmla="*/ 6059123 h 6551875"/>
              <a:gd name="connsiteX67" fmla="*/ 9056421 w 12191999"/>
              <a:gd name="connsiteY67" fmla="*/ 6043248 h 6551875"/>
              <a:gd name="connsiteX68" fmla="*/ 9010383 w 12191999"/>
              <a:gd name="connsiteY68" fmla="*/ 6027373 h 6551875"/>
              <a:gd name="connsiteX69" fmla="*/ 8957997 w 12191999"/>
              <a:gd name="connsiteY69" fmla="*/ 6016261 h 6551875"/>
              <a:gd name="connsiteX70" fmla="*/ 8897671 w 12191999"/>
              <a:gd name="connsiteY70" fmla="*/ 6009911 h 6551875"/>
              <a:gd name="connsiteX71" fmla="*/ 8827821 w 12191999"/>
              <a:gd name="connsiteY71" fmla="*/ 6006736 h 6551875"/>
              <a:gd name="connsiteX72" fmla="*/ 8761147 w 12191999"/>
              <a:gd name="connsiteY72" fmla="*/ 6009911 h 6551875"/>
              <a:gd name="connsiteX73" fmla="*/ 8700821 w 12191999"/>
              <a:gd name="connsiteY73" fmla="*/ 6016261 h 6551875"/>
              <a:gd name="connsiteX74" fmla="*/ 8648433 w 12191999"/>
              <a:gd name="connsiteY74" fmla="*/ 6027373 h 6551875"/>
              <a:gd name="connsiteX75" fmla="*/ 8602397 w 12191999"/>
              <a:gd name="connsiteY75" fmla="*/ 6043248 h 6551875"/>
              <a:gd name="connsiteX76" fmla="*/ 8561121 w 12191999"/>
              <a:gd name="connsiteY76" fmla="*/ 6059123 h 6551875"/>
              <a:gd name="connsiteX77" fmla="*/ 8524609 w 12191999"/>
              <a:gd name="connsiteY77" fmla="*/ 6074998 h 6551875"/>
              <a:gd name="connsiteX78" fmla="*/ 8486509 w 12191999"/>
              <a:gd name="connsiteY78" fmla="*/ 6094048 h 6551875"/>
              <a:gd name="connsiteX79" fmla="*/ 8448409 w 12191999"/>
              <a:gd name="connsiteY79" fmla="*/ 6113098 h 6551875"/>
              <a:gd name="connsiteX80" fmla="*/ 8411897 w 12191999"/>
              <a:gd name="connsiteY80" fmla="*/ 6132148 h 6551875"/>
              <a:gd name="connsiteX81" fmla="*/ 8370622 w 12191999"/>
              <a:gd name="connsiteY81" fmla="*/ 6148023 h 6551875"/>
              <a:gd name="connsiteX82" fmla="*/ 8324584 w 12191999"/>
              <a:gd name="connsiteY82" fmla="*/ 6162311 h 6551875"/>
              <a:gd name="connsiteX83" fmla="*/ 8272197 w 12191999"/>
              <a:gd name="connsiteY83" fmla="*/ 6173423 h 6551875"/>
              <a:gd name="connsiteX84" fmla="*/ 8211872 w 12191999"/>
              <a:gd name="connsiteY84" fmla="*/ 6181361 h 6551875"/>
              <a:gd name="connsiteX85" fmla="*/ 8143609 w 12191999"/>
              <a:gd name="connsiteY85" fmla="*/ 6182948 h 6551875"/>
              <a:gd name="connsiteX86" fmla="*/ 8075347 w 12191999"/>
              <a:gd name="connsiteY86" fmla="*/ 6181361 h 6551875"/>
              <a:gd name="connsiteX87" fmla="*/ 8015022 w 12191999"/>
              <a:gd name="connsiteY87" fmla="*/ 6173423 h 6551875"/>
              <a:gd name="connsiteX88" fmla="*/ 7962634 w 12191999"/>
              <a:gd name="connsiteY88" fmla="*/ 6162311 h 6551875"/>
              <a:gd name="connsiteX89" fmla="*/ 7916597 w 12191999"/>
              <a:gd name="connsiteY89" fmla="*/ 6148023 h 6551875"/>
              <a:gd name="connsiteX90" fmla="*/ 7875322 w 12191999"/>
              <a:gd name="connsiteY90" fmla="*/ 6132148 h 6551875"/>
              <a:gd name="connsiteX91" fmla="*/ 7838809 w 12191999"/>
              <a:gd name="connsiteY91" fmla="*/ 6113098 h 6551875"/>
              <a:gd name="connsiteX92" fmla="*/ 7800709 w 12191999"/>
              <a:gd name="connsiteY92" fmla="*/ 6094048 h 6551875"/>
              <a:gd name="connsiteX93" fmla="*/ 7762609 w 12191999"/>
              <a:gd name="connsiteY93" fmla="*/ 6074998 h 6551875"/>
              <a:gd name="connsiteX94" fmla="*/ 7726097 w 12191999"/>
              <a:gd name="connsiteY94" fmla="*/ 6059123 h 6551875"/>
              <a:gd name="connsiteX95" fmla="*/ 7684822 w 12191999"/>
              <a:gd name="connsiteY95" fmla="*/ 6043248 h 6551875"/>
              <a:gd name="connsiteX96" fmla="*/ 7638784 w 12191999"/>
              <a:gd name="connsiteY96" fmla="*/ 6027373 h 6551875"/>
              <a:gd name="connsiteX97" fmla="*/ 7586397 w 12191999"/>
              <a:gd name="connsiteY97" fmla="*/ 6016261 h 6551875"/>
              <a:gd name="connsiteX98" fmla="*/ 7526072 w 12191999"/>
              <a:gd name="connsiteY98" fmla="*/ 6009911 h 6551875"/>
              <a:gd name="connsiteX99" fmla="*/ 7457809 w 12191999"/>
              <a:gd name="connsiteY99" fmla="*/ 6006736 h 6551875"/>
              <a:gd name="connsiteX100" fmla="*/ 7389547 w 12191999"/>
              <a:gd name="connsiteY100" fmla="*/ 6009911 h 6551875"/>
              <a:gd name="connsiteX101" fmla="*/ 7329222 w 12191999"/>
              <a:gd name="connsiteY101" fmla="*/ 6016261 h 6551875"/>
              <a:gd name="connsiteX102" fmla="*/ 7276834 w 12191999"/>
              <a:gd name="connsiteY102" fmla="*/ 6027373 h 6551875"/>
              <a:gd name="connsiteX103" fmla="*/ 7230797 w 12191999"/>
              <a:gd name="connsiteY103" fmla="*/ 6043248 h 6551875"/>
              <a:gd name="connsiteX104" fmla="*/ 7189522 w 12191999"/>
              <a:gd name="connsiteY104" fmla="*/ 6059123 h 6551875"/>
              <a:gd name="connsiteX105" fmla="*/ 7153009 w 12191999"/>
              <a:gd name="connsiteY105" fmla="*/ 6074998 h 6551875"/>
              <a:gd name="connsiteX106" fmla="*/ 7114909 w 12191999"/>
              <a:gd name="connsiteY106" fmla="*/ 6094048 h 6551875"/>
              <a:gd name="connsiteX107" fmla="*/ 7076809 w 12191999"/>
              <a:gd name="connsiteY107" fmla="*/ 6113098 h 6551875"/>
              <a:gd name="connsiteX108" fmla="*/ 7040297 w 12191999"/>
              <a:gd name="connsiteY108" fmla="*/ 6132148 h 6551875"/>
              <a:gd name="connsiteX109" fmla="*/ 6999022 w 12191999"/>
              <a:gd name="connsiteY109" fmla="*/ 6148023 h 6551875"/>
              <a:gd name="connsiteX110" fmla="*/ 6952984 w 12191999"/>
              <a:gd name="connsiteY110" fmla="*/ 6162311 h 6551875"/>
              <a:gd name="connsiteX111" fmla="*/ 6900597 w 12191999"/>
              <a:gd name="connsiteY111" fmla="*/ 6173423 h 6551875"/>
              <a:gd name="connsiteX112" fmla="*/ 6840272 w 12191999"/>
              <a:gd name="connsiteY112" fmla="*/ 6181361 h 6551875"/>
              <a:gd name="connsiteX113" fmla="*/ 6781800 w 12191999"/>
              <a:gd name="connsiteY113" fmla="*/ 6182721 h 6551875"/>
              <a:gd name="connsiteX114" fmla="*/ 6723328 w 12191999"/>
              <a:gd name="connsiteY114" fmla="*/ 6181361 h 6551875"/>
              <a:gd name="connsiteX115" fmla="*/ 6663003 w 12191999"/>
              <a:gd name="connsiteY115" fmla="*/ 6173423 h 6551875"/>
              <a:gd name="connsiteX116" fmla="*/ 6610615 w 12191999"/>
              <a:gd name="connsiteY116" fmla="*/ 6162311 h 6551875"/>
              <a:gd name="connsiteX117" fmla="*/ 6564578 w 12191999"/>
              <a:gd name="connsiteY117" fmla="*/ 6148023 h 6551875"/>
              <a:gd name="connsiteX118" fmla="*/ 6523303 w 12191999"/>
              <a:gd name="connsiteY118" fmla="*/ 6132148 h 6551875"/>
              <a:gd name="connsiteX119" fmla="*/ 6486790 w 12191999"/>
              <a:gd name="connsiteY119" fmla="*/ 6113098 h 6551875"/>
              <a:gd name="connsiteX120" fmla="*/ 6448690 w 12191999"/>
              <a:gd name="connsiteY120" fmla="*/ 6094048 h 6551875"/>
              <a:gd name="connsiteX121" fmla="*/ 6410590 w 12191999"/>
              <a:gd name="connsiteY121" fmla="*/ 6074998 h 6551875"/>
              <a:gd name="connsiteX122" fmla="*/ 6374078 w 12191999"/>
              <a:gd name="connsiteY122" fmla="*/ 6059123 h 6551875"/>
              <a:gd name="connsiteX123" fmla="*/ 6332803 w 12191999"/>
              <a:gd name="connsiteY123" fmla="*/ 6043248 h 6551875"/>
              <a:gd name="connsiteX124" fmla="*/ 6286765 w 12191999"/>
              <a:gd name="connsiteY124" fmla="*/ 6027373 h 6551875"/>
              <a:gd name="connsiteX125" fmla="*/ 6234378 w 12191999"/>
              <a:gd name="connsiteY125" fmla="*/ 6016261 h 6551875"/>
              <a:gd name="connsiteX126" fmla="*/ 6174053 w 12191999"/>
              <a:gd name="connsiteY126" fmla="*/ 6009911 h 6551875"/>
              <a:gd name="connsiteX127" fmla="*/ 6105790 w 12191999"/>
              <a:gd name="connsiteY127" fmla="*/ 6006736 h 6551875"/>
              <a:gd name="connsiteX128" fmla="*/ 6096000 w 12191999"/>
              <a:gd name="connsiteY128" fmla="*/ 6007191 h 6551875"/>
              <a:gd name="connsiteX129" fmla="*/ 6086211 w 12191999"/>
              <a:gd name="connsiteY129" fmla="*/ 6006736 h 6551875"/>
              <a:gd name="connsiteX130" fmla="*/ 6017949 w 12191999"/>
              <a:gd name="connsiteY130" fmla="*/ 6009911 h 6551875"/>
              <a:gd name="connsiteX131" fmla="*/ 5957622 w 12191999"/>
              <a:gd name="connsiteY131" fmla="*/ 6016261 h 6551875"/>
              <a:gd name="connsiteX132" fmla="*/ 5905235 w 12191999"/>
              <a:gd name="connsiteY132" fmla="*/ 6027373 h 6551875"/>
              <a:gd name="connsiteX133" fmla="*/ 5859197 w 12191999"/>
              <a:gd name="connsiteY133" fmla="*/ 6043248 h 6551875"/>
              <a:gd name="connsiteX134" fmla="*/ 5817922 w 12191999"/>
              <a:gd name="connsiteY134" fmla="*/ 6059123 h 6551875"/>
              <a:gd name="connsiteX135" fmla="*/ 5781409 w 12191999"/>
              <a:gd name="connsiteY135" fmla="*/ 6074998 h 6551875"/>
              <a:gd name="connsiteX136" fmla="*/ 5743309 w 12191999"/>
              <a:gd name="connsiteY136" fmla="*/ 6094048 h 6551875"/>
              <a:gd name="connsiteX137" fmla="*/ 5705211 w 12191999"/>
              <a:gd name="connsiteY137" fmla="*/ 6113098 h 6551875"/>
              <a:gd name="connsiteX138" fmla="*/ 5668697 w 12191999"/>
              <a:gd name="connsiteY138" fmla="*/ 6132148 h 6551875"/>
              <a:gd name="connsiteX139" fmla="*/ 5627422 w 12191999"/>
              <a:gd name="connsiteY139" fmla="*/ 6148023 h 6551875"/>
              <a:gd name="connsiteX140" fmla="*/ 5581384 w 12191999"/>
              <a:gd name="connsiteY140" fmla="*/ 6162311 h 6551875"/>
              <a:gd name="connsiteX141" fmla="*/ 5528997 w 12191999"/>
              <a:gd name="connsiteY141" fmla="*/ 6173423 h 6551875"/>
              <a:gd name="connsiteX142" fmla="*/ 5468672 w 12191999"/>
              <a:gd name="connsiteY142" fmla="*/ 6181361 h 6551875"/>
              <a:gd name="connsiteX143" fmla="*/ 5410200 w 12191999"/>
              <a:gd name="connsiteY143" fmla="*/ 6182721 h 6551875"/>
              <a:gd name="connsiteX144" fmla="*/ 5351728 w 12191999"/>
              <a:gd name="connsiteY144" fmla="*/ 6181361 h 6551875"/>
              <a:gd name="connsiteX145" fmla="*/ 5291402 w 12191999"/>
              <a:gd name="connsiteY145" fmla="*/ 6173423 h 6551875"/>
              <a:gd name="connsiteX146" fmla="*/ 5239015 w 12191999"/>
              <a:gd name="connsiteY146" fmla="*/ 6162311 h 6551875"/>
              <a:gd name="connsiteX147" fmla="*/ 5192979 w 12191999"/>
              <a:gd name="connsiteY147" fmla="*/ 6148023 h 6551875"/>
              <a:gd name="connsiteX148" fmla="*/ 5151703 w 12191999"/>
              <a:gd name="connsiteY148" fmla="*/ 6132148 h 6551875"/>
              <a:gd name="connsiteX149" fmla="*/ 5115190 w 12191999"/>
              <a:gd name="connsiteY149" fmla="*/ 6113098 h 6551875"/>
              <a:gd name="connsiteX150" fmla="*/ 5077092 w 12191999"/>
              <a:gd name="connsiteY150" fmla="*/ 6094048 h 6551875"/>
              <a:gd name="connsiteX151" fmla="*/ 5038990 w 12191999"/>
              <a:gd name="connsiteY151" fmla="*/ 6074998 h 6551875"/>
              <a:gd name="connsiteX152" fmla="*/ 5002479 w 12191999"/>
              <a:gd name="connsiteY152" fmla="*/ 6059123 h 6551875"/>
              <a:gd name="connsiteX153" fmla="*/ 4961203 w 12191999"/>
              <a:gd name="connsiteY153" fmla="*/ 6043248 h 6551875"/>
              <a:gd name="connsiteX154" fmla="*/ 4915166 w 12191999"/>
              <a:gd name="connsiteY154" fmla="*/ 6027373 h 6551875"/>
              <a:gd name="connsiteX155" fmla="*/ 4862778 w 12191999"/>
              <a:gd name="connsiteY155" fmla="*/ 6016261 h 6551875"/>
              <a:gd name="connsiteX156" fmla="*/ 4802454 w 12191999"/>
              <a:gd name="connsiteY156" fmla="*/ 6009911 h 6551875"/>
              <a:gd name="connsiteX157" fmla="*/ 4734190 w 12191999"/>
              <a:gd name="connsiteY157" fmla="*/ 6006736 h 6551875"/>
              <a:gd name="connsiteX158" fmla="*/ 4665929 w 12191999"/>
              <a:gd name="connsiteY158" fmla="*/ 6009911 h 6551875"/>
              <a:gd name="connsiteX159" fmla="*/ 4605603 w 12191999"/>
              <a:gd name="connsiteY159" fmla="*/ 6016261 h 6551875"/>
              <a:gd name="connsiteX160" fmla="*/ 4553217 w 12191999"/>
              <a:gd name="connsiteY160" fmla="*/ 6027373 h 6551875"/>
              <a:gd name="connsiteX161" fmla="*/ 4507178 w 12191999"/>
              <a:gd name="connsiteY161" fmla="*/ 6043248 h 6551875"/>
              <a:gd name="connsiteX162" fmla="*/ 4465903 w 12191999"/>
              <a:gd name="connsiteY162" fmla="*/ 6059123 h 6551875"/>
              <a:gd name="connsiteX163" fmla="*/ 4429390 w 12191999"/>
              <a:gd name="connsiteY163" fmla="*/ 6074998 h 6551875"/>
              <a:gd name="connsiteX164" fmla="*/ 4353190 w 12191999"/>
              <a:gd name="connsiteY164" fmla="*/ 6113098 h 6551875"/>
              <a:gd name="connsiteX165" fmla="*/ 4316678 w 12191999"/>
              <a:gd name="connsiteY165" fmla="*/ 6132148 h 6551875"/>
              <a:gd name="connsiteX166" fmla="*/ 4275403 w 12191999"/>
              <a:gd name="connsiteY166" fmla="*/ 6148023 h 6551875"/>
              <a:gd name="connsiteX167" fmla="*/ 4229365 w 12191999"/>
              <a:gd name="connsiteY167" fmla="*/ 6162311 h 6551875"/>
              <a:gd name="connsiteX168" fmla="*/ 4176978 w 12191999"/>
              <a:gd name="connsiteY168" fmla="*/ 6173423 h 6551875"/>
              <a:gd name="connsiteX169" fmla="*/ 4116653 w 12191999"/>
              <a:gd name="connsiteY169" fmla="*/ 6181361 h 6551875"/>
              <a:gd name="connsiteX170" fmla="*/ 4048390 w 12191999"/>
              <a:gd name="connsiteY170" fmla="*/ 6182948 h 6551875"/>
              <a:gd name="connsiteX171" fmla="*/ 3980128 w 12191999"/>
              <a:gd name="connsiteY171" fmla="*/ 6181361 h 6551875"/>
              <a:gd name="connsiteX172" fmla="*/ 3919803 w 12191999"/>
              <a:gd name="connsiteY172" fmla="*/ 6173423 h 6551875"/>
              <a:gd name="connsiteX173" fmla="*/ 3867415 w 12191999"/>
              <a:gd name="connsiteY173" fmla="*/ 6162311 h 6551875"/>
              <a:gd name="connsiteX174" fmla="*/ 3821378 w 12191999"/>
              <a:gd name="connsiteY174" fmla="*/ 6148023 h 6551875"/>
              <a:gd name="connsiteX175" fmla="*/ 3780103 w 12191999"/>
              <a:gd name="connsiteY175" fmla="*/ 6132148 h 6551875"/>
              <a:gd name="connsiteX176" fmla="*/ 3743590 w 12191999"/>
              <a:gd name="connsiteY176" fmla="*/ 6113098 h 6551875"/>
              <a:gd name="connsiteX177" fmla="*/ 3705490 w 12191999"/>
              <a:gd name="connsiteY177" fmla="*/ 6094048 h 6551875"/>
              <a:gd name="connsiteX178" fmla="*/ 3667390 w 12191999"/>
              <a:gd name="connsiteY178" fmla="*/ 6074998 h 6551875"/>
              <a:gd name="connsiteX179" fmla="*/ 3630878 w 12191999"/>
              <a:gd name="connsiteY179" fmla="*/ 6059123 h 6551875"/>
              <a:gd name="connsiteX180" fmla="*/ 3589603 w 12191999"/>
              <a:gd name="connsiteY180" fmla="*/ 6043248 h 6551875"/>
              <a:gd name="connsiteX181" fmla="*/ 3543565 w 12191999"/>
              <a:gd name="connsiteY181" fmla="*/ 6027373 h 6551875"/>
              <a:gd name="connsiteX182" fmla="*/ 3491178 w 12191999"/>
              <a:gd name="connsiteY182" fmla="*/ 6016261 h 6551875"/>
              <a:gd name="connsiteX183" fmla="*/ 3430853 w 12191999"/>
              <a:gd name="connsiteY183" fmla="*/ 6009911 h 6551875"/>
              <a:gd name="connsiteX184" fmla="*/ 3361003 w 12191999"/>
              <a:gd name="connsiteY184" fmla="*/ 6006736 h 6551875"/>
              <a:gd name="connsiteX185" fmla="*/ 3294328 w 12191999"/>
              <a:gd name="connsiteY185" fmla="*/ 6009911 h 6551875"/>
              <a:gd name="connsiteX186" fmla="*/ 3234003 w 12191999"/>
              <a:gd name="connsiteY186" fmla="*/ 6016261 h 6551875"/>
              <a:gd name="connsiteX187" fmla="*/ 3181615 w 12191999"/>
              <a:gd name="connsiteY187" fmla="*/ 6027373 h 6551875"/>
              <a:gd name="connsiteX188" fmla="*/ 3135578 w 12191999"/>
              <a:gd name="connsiteY188" fmla="*/ 6043248 h 6551875"/>
              <a:gd name="connsiteX189" fmla="*/ 3094303 w 12191999"/>
              <a:gd name="connsiteY189" fmla="*/ 6059123 h 6551875"/>
              <a:gd name="connsiteX190" fmla="*/ 3057790 w 12191999"/>
              <a:gd name="connsiteY190" fmla="*/ 6074998 h 6551875"/>
              <a:gd name="connsiteX191" fmla="*/ 3019690 w 12191999"/>
              <a:gd name="connsiteY191" fmla="*/ 6094048 h 6551875"/>
              <a:gd name="connsiteX192" fmla="*/ 2981590 w 12191999"/>
              <a:gd name="connsiteY192" fmla="*/ 6113098 h 6551875"/>
              <a:gd name="connsiteX193" fmla="*/ 2945078 w 12191999"/>
              <a:gd name="connsiteY193" fmla="*/ 6132148 h 6551875"/>
              <a:gd name="connsiteX194" fmla="*/ 2903803 w 12191999"/>
              <a:gd name="connsiteY194" fmla="*/ 6148023 h 6551875"/>
              <a:gd name="connsiteX195" fmla="*/ 2857765 w 12191999"/>
              <a:gd name="connsiteY195" fmla="*/ 6162311 h 6551875"/>
              <a:gd name="connsiteX196" fmla="*/ 2805378 w 12191999"/>
              <a:gd name="connsiteY196" fmla="*/ 6173423 h 6551875"/>
              <a:gd name="connsiteX197" fmla="*/ 2745053 w 12191999"/>
              <a:gd name="connsiteY197" fmla="*/ 6181361 h 6551875"/>
              <a:gd name="connsiteX198" fmla="*/ 2676790 w 12191999"/>
              <a:gd name="connsiteY198" fmla="*/ 6182948 h 6551875"/>
              <a:gd name="connsiteX199" fmla="*/ 2608528 w 12191999"/>
              <a:gd name="connsiteY199" fmla="*/ 6181361 h 6551875"/>
              <a:gd name="connsiteX200" fmla="*/ 2548203 w 12191999"/>
              <a:gd name="connsiteY200" fmla="*/ 6173423 h 6551875"/>
              <a:gd name="connsiteX201" fmla="*/ 2495815 w 12191999"/>
              <a:gd name="connsiteY201" fmla="*/ 6162311 h 6551875"/>
              <a:gd name="connsiteX202" fmla="*/ 2449778 w 12191999"/>
              <a:gd name="connsiteY202" fmla="*/ 6148023 h 6551875"/>
              <a:gd name="connsiteX203" fmla="*/ 2408503 w 12191999"/>
              <a:gd name="connsiteY203" fmla="*/ 6132148 h 6551875"/>
              <a:gd name="connsiteX204" fmla="*/ 2371990 w 12191999"/>
              <a:gd name="connsiteY204" fmla="*/ 6113098 h 6551875"/>
              <a:gd name="connsiteX205" fmla="*/ 2333890 w 12191999"/>
              <a:gd name="connsiteY205" fmla="*/ 6094048 h 6551875"/>
              <a:gd name="connsiteX206" fmla="*/ 2295790 w 12191999"/>
              <a:gd name="connsiteY206" fmla="*/ 6074998 h 6551875"/>
              <a:gd name="connsiteX207" fmla="*/ 2259278 w 12191999"/>
              <a:gd name="connsiteY207" fmla="*/ 6059123 h 6551875"/>
              <a:gd name="connsiteX208" fmla="*/ 2218003 w 12191999"/>
              <a:gd name="connsiteY208" fmla="*/ 6043248 h 6551875"/>
              <a:gd name="connsiteX209" fmla="*/ 2171965 w 12191999"/>
              <a:gd name="connsiteY209" fmla="*/ 6027373 h 6551875"/>
              <a:gd name="connsiteX210" fmla="*/ 2119578 w 12191999"/>
              <a:gd name="connsiteY210" fmla="*/ 6016261 h 6551875"/>
              <a:gd name="connsiteX211" fmla="*/ 2059253 w 12191999"/>
              <a:gd name="connsiteY211" fmla="*/ 6009911 h 6551875"/>
              <a:gd name="connsiteX212" fmla="*/ 1990990 w 12191999"/>
              <a:gd name="connsiteY212" fmla="*/ 6006736 h 6551875"/>
              <a:gd name="connsiteX213" fmla="*/ 1922728 w 12191999"/>
              <a:gd name="connsiteY213" fmla="*/ 6009911 h 6551875"/>
              <a:gd name="connsiteX214" fmla="*/ 1862403 w 12191999"/>
              <a:gd name="connsiteY214" fmla="*/ 6016261 h 6551875"/>
              <a:gd name="connsiteX215" fmla="*/ 1810015 w 12191999"/>
              <a:gd name="connsiteY215" fmla="*/ 6027373 h 6551875"/>
              <a:gd name="connsiteX216" fmla="*/ 1763978 w 12191999"/>
              <a:gd name="connsiteY216" fmla="*/ 6043248 h 6551875"/>
              <a:gd name="connsiteX217" fmla="*/ 1722703 w 12191999"/>
              <a:gd name="connsiteY217" fmla="*/ 6059123 h 6551875"/>
              <a:gd name="connsiteX218" fmla="*/ 1686190 w 12191999"/>
              <a:gd name="connsiteY218" fmla="*/ 6074998 h 6551875"/>
              <a:gd name="connsiteX219" fmla="*/ 1648090 w 12191999"/>
              <a:gd name="connsiteY219" fmla="*/ 6094048 h 6551875"/>
              <a:gd name="connsiteX220" fmla="*/ 1609990 w 12191999"/>
              <a:gd name="connsiteY220" fmla="*/ 6113098 h 6551875"/>
              <a:gd name="connsiteX221" fmla="*/ 1573478 w 12191999"/>
              <a:gd name="connsiteY221" fmla="*/ 6132148 h 6551875"/>
              <a:gd name="connsiteX222" fmla="*/ 1532203 w 12191999"/>
              <a:gd name="connsiteY222" fmla="*/ 6148023 h 6551875"/>
              <a:gd name="connsiteX223" fmla="*/ 1486165 w 12191999"/>
              <a:gd name="connsiteY223" fmla="*/ 6162311 h 6551875"/>
              <a:gd name="connsiteX224" fmla="*/ 1433778 w 12191999"/>
              <a:gd name="connsiteY224" fmla="*/ 6173423 h 6551875"/>
              <a:gd name="connsiteX225" fmla="*/ 1373453 w 12191999"/>
              <a:gd name="connsiteY225" fmla="*/ 6181361 h 6551875"/>
              <a:gd name="connsiteX226" fmla="*/ 1305190 w 12191999"/>
              <a:gd name="connsiteY226" fmla="*/ 6182948 h 6551875"/>
              <a:gd name="connsiteX227" fmla="*/ 1236928 w 12191999"/>
              <a:gd name="connsiteY227" fmla="*/ 6181361 h 6551875"/>
              <a:gd name="connsiteX228" fmla="*/ 1176603 w 12191999"/>
              <a:gd name="connsiteY228" fmla="*/ 6173423 h 6551875"/>
              <a:gd name="connsiteX229" fmla="*/ 1124215 w 12191999"/>
              <a:gd name="connsiteY229" fmla="*/ 6162311 h 6551875"/>
              <a:gd name="connsiteX230" fmla="*/ 1078178 w 12191999"/>
              <a:gd name="connsiteY230" fmla="*/ 6148023 h 6551875"/>
              <a:gd name="connsiteX231" fmla="*/ 1036903 w 12191999"/>
              <a:gd name="connsiteY231" fmla="*/ 6132148 h 6551875"/>
              <a:gd name="connsiteX232" fmla="*/ 1000390 w 12191999"/>
              <a:gd name="connsiteY232" fmla="*/ 6113098 h 6551875"/>
              <a:gd name="connsiteX233" fmla="*/ 962290 w 12191999"/>
              <a:gd name="connsiteY233" fmla="*/ 6094048 h 6551875"/>
              <a:gd name="connsiteX234" fmla="*/ 924190 w 12191999"/>
              <a:gd name="connsiteY234" fmla="*/ 6074998 h 6551875"/>
              <a:gd name="connsiteX235" fmla="*/ 887678 w 12191999"/>
              <a:gd name="connsiteY235" fmla="*/ 6059123 h 6551875"/>
              <a:gd name="connsiteX236" fmla="*/ 846403 w 12191999"/>
              <a:gd name="connsiteY236" fmla="*/ 6043248 h 6551875"/>
              <a:gd name="connsiteX237" fmla="*/ 800365 w 12191999"/>
              <a:gd name="connsiteY237" fmla="*/ 6027373 h 6551875"/>
              <a:gd name="connsiteX238" fmla="*/ 747978 w 12191999"/>
              <a:gd name="connsiteY238" fmla="*/ 6016261 h 6551875"/>
              <a:gd name="connsiteX239" fmla="*/ 687653 w 12191999"/>
              <a:gd name="connsiteY239" fmla="*/ 6009911 h 6551875"/>
              <a:gd name="connsiteX240" fmla="*/ 619390 w 12191999"/>
              <a:gd name="connsiteY240" fmla="*/ 6006736 h 6551875"/>
              <a:gd name="connsiteX241" fmla="*/ 551128 w 12191999"/>
              <a:gd name="connsiteY241" fmla="*/ 6009911 h 6551875"/>
              <a:gd name="connsiteX242" fmla="*/ 490803 w 12191999"/>
              <a:gd name="connsiteY242" fmla="*/ 6016261 h 6551875"/>
              <a:gd name="connsiteX243" fmla="*/ 438415 w 12191999"/>
              <a:gd name="connsiteY243" fmla="*/ 6027373 h 6551875"/>
              <a:gd name="connsiteX244" fmla="*/ 392378 w 12191999"/>
              <a:gd name="connsiteY244" fmla="*/ 6043248 h 6551875"/>
              <a:gd name="connsiteX245" fmla="*/ 351103 w 12191999"/>
              <a:gd name="connsiteY245" fmla="*/ 6059123 h 6551875"/>
              <a:gd name="connsiteX246" fmla="*/ 314590 w 12191999"/>
              <a:gd name="connsiteY246" fmla="*/ 6074998 h 6551875"/>
              <a:gd name="connsiteX247" fmla="*/ 276490 w 12191999"/>
              <a:gd name="connsiteY247" fmla="*/ 6094048 h 6551875"/>
              <a:gd name="connsiteX248" fmla="*/ 238390 w 12191999"/>
              <a:gd name="connsiteY248" fmla="*/ 6113098 h 6551875"/>
              <a:gd name="connsiteX249" fmla="*/ 201878 w 12191999"/>
              <a:gd name="connsiteY249" fmla="*/ 6132148 h 6551875"/>
              <a:gd name="connsiteX250" fmla="*/ 160603 w 12191999"/>
              <a:gd name="connsiteY250" fmla="*/ 6148023 h 6551875"/>
              <a:gd name="connsiteX251" fmla="*/ 114565 w 12191999"/>
              <a:gd name="connsiteY251" fmla="*/ 6162311 h 6551875"/>
              <a:gd name="connsiteX252" fmla="*/ 62178 w 12191999"/>
              <a:gd name="connsiteY252" fmla="*/ 6173423 h 6551875"/>
              <a:gd name="connsiteX253" fmla="*/ 1853 w 12191999"/>
              <a:gd name="connsiteY253" fmla="*/ 6181361 h 6551875"/>
              <a:gd name="connsiteX254" fmla="*/ 1 w 12191999"/>
              <a:gd name="connsiteY254" fmla="*/ 6181404 h 6551875"/>
              <a:gd name="connsiteX255" fmla="*/ 1 w 12191999"/>
              <a:gd name="connsiteY255" fmla="*/ 6551875 h 6551875"/>
              <a:gd name="connsiteX256" fmla="*/ 0 w 12191999"/>
              <a:gd name="connsiteY256" fmla="*/ 6551875 h 6551875"/>
              <a:gd name="connsiteX257" fmla="*/ 0 w 12191999"/>
              <a:gd name="connsiteY257" fmla="*/ 0 h 655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191999" h="6551875">
                <a:moveTo>
                  <a:pt x="0" y="0"/>
                </a:moveTo>
                <a:lnTo>
                  <a:pt x="12191999" y="0"/>
                </a:lnTo>
                <a:lnTo>
                  <a:pt x="12191999" y="6181404"/>
                </a:lnTo>
                <a:lnTo>
                  <a:pt x="12190147" y="6181361"/>
                </a:lnTo>
                <a:lnTo>
                  <a:pt x="12129821" y="6173424"/>
                </a:lnTo>
                <a:lnTo>
                  <a:pt x="12077433" y="6162311"/>
                </a:lnTo>
                <a:lnTo>
                  <a:pt x="12031397" y="6148023"/>
                </a:lnTo>
                <a:lnTo>
                  <a:pt x="11990121" y="6132148"/>
                </a:lnTo>
                <a:lnTo>
                  <a:pt x="11953609" y="6113098"/>
                </a:lnTo>
                <a:lnTo>
                  <a:pt x="11915509" y="6094048"/>
                </a:lnTo>
                <a:lnTo>
                  <a:pt x="11877409" y="6074998"/>
                </a:lnTo>
                <a:lnTo>
                  <a:pt x="11840897" y="6059123"/>
                </a:lnTo>
                <a:lnTo>
                  <a:pt x="11799621" y="6043248"/>
                </a:lnTo>
                <a:lnTo>
                  <a:pt x="11753583" y="6027373"/>
                </a:lnTo>
                <a:lnTo>
                  <a:pt x="11701197" y="6016261"/>
                </a:lnTo>
                <a:lnTo>
                  <a:pt x="11640871" y="6009911"/>
                </a:lnTo>
                <a:lnTo>
                  <a:pt x="11572609" y="6006736"/>
                </a:lnTo>
                <a:lnTo>
                  <a:pt x="11504347" y="6009911"/>
                </a:lnTo>
                <a:lnTo>
                  <a:pt x="11444021" y="6016261"/>
                </a:lnTo>
                <a:lnTo>
                  <a:pt x="11391633" y="6027373"/>
                </a:lnTo>
                <a:lnTo>
                  <a:pt x="11345597" y="6043248"/>
                </a:lnTo>
                <a:lnTo>
                  <a:pt x="11304321" y="6059123"/>
                </a:lnTo>
                <a:lnTo>
                  <a:pt x="11267809" y="6074998"/>
                </a:lnTo>
                <a:lnTo>
                  <a:pt x="11229709" y="6094048"/>
                </a:lnTo>
                <a:lnTo>
                  <a:pt x="11191609" y="6113098"/>
                </a:lnTo>
                <a:lnTo>
                  <a:pt x="11155097" y="6132148"/>
                </a:lnTo>
                <a:lnTo>
                  <a:pt x="11113821" y="6148023"/>
                </a:lnTo>
                <a:lnTo>
                  <a:pt x="11067783" y="6162311"/>
                </a:lnTo>
                <a:lnTo>
                  <a:pt x="11015397" y="6173423"/>
                </a:lnTo>
                <a:lnTo>
                  <a:pt x="10955071" y="6181361"/>
                </a:lnTo>
                <a:lnTo>
                  <a:pt x="10886809" y="6182948"/>
                </a:lnTo>
                <a:lnTo>
                  <a:pt x="10818547" y="6181361"/>
                </a:lnTo>
                <a:lnTo>
                  <a:pt x="10758221" y="6173423"/>
                </a:lnTo>
                <a:lnTo>
                  <a:pt x="10705833" y="6162311"/>
                </a:lnTo>
                <a:lnTo>
                  <a:pt x="10659797" y="6148023"/>
                </a:lnTo>
                <a:lnTo>
                  <a:pt x="10618521" y="6132148"/>
                </a:lnTo>
                <a:lnTo>
                  <a:pt x="10582009" y="6113098"/>
                </a:lnTo>
                <a:lnTo>
                  <a:pt x="10543909" y="6094048"/>
                </a:lnTo>
                <a:lnTo>
                  <a:pt x="10505809" y="6074998"/>
                </a:lnTo>
                <a:lnTo>
                  <a:pt x="10469297" y="6059123"/>
                </a:lnTo>
                <a:lnTo>
                  <a:pt x="10428021" y="6043248"/>
                </a:lnTo>
                <a:lnTo>
                  <a:pt x="10381983" y="6027373"/>
                </a:lnTo>
                <a:lnTo>
                  <a:pt x="10329597" y="6016261"/>
                </a:lnTo>
                <a:lnTo>
                  <a:pt x="10269271" y="6009911"/>
                </a:lnTo>
                <a:lnTo>
                  <a:pt x="10201009" y="6006736"/>
                </a:lnTo>
                <a:lnTo>
                  <a:pt x="10132747" y="6009911"/>
                </a:lnTo>
                <a:lnTo>
                  <a:pt x="10072421" y="6016261"/>
                </a:lnTo>
                <a:lnTo>
                  <a:pt x="10020033" y="6027373"/>
                </a:lnTo>
                <a:lnTo>
                  <a:pt x="9973997" y="6043248"/>
                </a:lnTo>
                <a:lnTo>
                  <a:pt x="9932721" y="6059123"/>
                </a:lnTo>
                <a:lnTo>
                  <a:pt x="9896209" y="6074998"/>
                </a:lnTo>
                <a:lnTo>
                  <a:pt x="9820009" y="6113098"/>
                </a:lnTo>
                <a:lnTo>
                  <a:pt x="9783497" y="6132148"/>
                </a:lnTo>
                <a:lnTo>
                  <a:pt x="9742221" y="6148023"/>
                </a:lnTo>
                <a:lnTo>
                  <a:pt x="9696183" y="6162311"/>
                </a:lnTo>
                <a:lnTo>
                  <a:pt x="9643797" y="6173423"/>
                </a:lnTo>
                <a:lnTo>
                  <a:pt x="9583471" y="6181361"/>
                </a:lnTo>
                <a:lnTo>
                  <a:pt x="9515209" y="6182948"/>
                </a:lnTo>
                <a:lnTo>
                  <a:pt x="9446947" y="6181361"/>
                </a:lnTo>
                <a:lnTo>
                  <a:pt x="9386621" y="6173423"/>
                </a:lnTo>
                <a:lnTo>
                  <a:pt x="9334233" y="6162311"/>
                </a:lnTo>
                <a:lnTo>
                  <a:pt x="9288197" y="6148023"/>
                </a:lnTo>
                <a:lnTo>
                  <a:pt x="9246921" y="6132148"/>
                </a:lnTo>
                <a:lnTo>
                  <a:pt x="9210409" y="6113098"/>
                </a:lnTo>
                <a:lnTo>
                  <a:pt x="9172309" y="6094048"/>
                </a:lnTo>
                <a:lnTo>
                  <a:pt x="9134209" y="6074998"/>
                </a:lnTo>
                <a:lnTo>
                  <a:pt x="9097697" y="6059123"/>
                </a:lnTo>
                <a:lnTo>
                  <a:pt x="9056421" y="6043248"/>
                </a:lnTo>
                <a:lnTo>
                  <a:pt x="9010383" y="6027373"/>
                </a:lnTo>
                <a:lnTo>
                  <a:pt x="8957997" y="6016261"/>
                </a:lnTo>
                <a:lnTo>
                  <a:pt x="8897671" y="6009911"/>
                </a:lnTo>
                <a:lnTo>
                  <a:pt x="8827821" y="6006736"/>
                </a:lnTo>
                <a:lnTo>
                  <a:pt x="8761147" y="6009911"/>
                </a:lnTo>
                <a:lnTo>
                  <a:pt x="8700821" y="6016261"/>
                </a:lnTo>
                <a:lnTo>
                  <a:pt x="8648433" y="6027373"/>
                </a:lnTo>
                <a:lnTo>
                  <a:pt x="8602397" y="6043248"/>
                </a:lnTo>
                <a:lnTo>
                  <a:pt x="8561121" y="6059123"/>
                </a:lnTo>
                <a:lnTo>
                  <a:pt x="8524609" y="6074998"/>
                </a:lnTo>
                <a:lnTo>
                  <a:pt x="8486509" y="6094048"/>
                </a:lnTo>
                <a:lnTo>
                  <a:pt x="8448409" y="6113098"/>
                </a:lnTo>
                <a:lnTo>
                  <a:pt x="8411897" y="6132148"/>
                </a:lnTo>
                <a:lnTo>
                  <a:pt x="8370622" y="6148023"/>
                </a:lnTo>
                <a:lnTo>
                  <a:pt x="8324584" y="6162311"/>
                </a:lnTo>
                <a:lnTo>
                  <a:pt x="8272197" y="6173423"/>
                </a:lnTo>
                <a:lnTo>
                  <a:pt x="8211872" y="6181361"/>
                </a:lnTo>
                <a:lnTo>
                  <a:pt x="8143609" y="6182948"/>
                </a:lnTo>
                <a:lnTo>
                  <a:pt x="8075347" y="6181361"/>
                </a:lnTo>
                <a:lnTo>
                  <a:pt x="8015022" y="6173423"/>
                </a:lnTo>
                <a:lnTo>
                  <a:pt x="7962634" y="6162311"/>
                </a:lnTo>
                <a:lnTo>
                  <a:pt x="7916597" y="6148023"/>
                </a:lnTo>
                <a:lnTo>
                  <a:pt x="7875322" y="6132148"/>
                </a:lnTo>
                <a:lnTo>
                  <a:pt x="7838809" y="6113098"/>
                </a:lnTo>
                <a:lnTo>
                  <a:pt x="7800709" y="6094048"/>
                </a:lnTo>
                <a:lnTo>
                  <a:pt x="7762609" y="6074998"/>
                </a:lnTo>
                <a:lnTo>
                  <a:pt x="7726097" y="6059123"/>
                </a:lnTo>
                <a:lnTo>
                  <a:pt x="7684822" y="6043248"/>
                </a:lnTo>
                <a:lnTo>
                  <a:pt x="7638784" y="6027373"/>
                </a:lnTo>
                <a:lnTo>
                  <a:pt x="7586397" y="6016261"/>
                </a:lnTo>
                <a:lnTo>
                  <a:pt x="7526072" y="6009911"/>
                </a:lnTo>
                <a:lnTo>
                  <a:pt x="7457809" y="6006736"/>
                </a:lnTo>
                <a:lnTo>
                  <a:pt x="7389547" y="6009911"/>
                </a:lnTo>
                <a:lnTo>
                  <a:pt x="7329222" y="6016261"/>
                </a:lnTo>
                <a:lnTo>
                  <a:pt x="7276834" y="6027373"/>
                </a:lnTo>
                <a:lnTo>
                  <a:pt x="7230797" y="6043248"/>
                </a:lnTo>
                <a:lnTo>
                  <a:pt x="7189522" y="6059123"/>
                </a:lnTo>
                <a:lnTo>
                  <a:pt x="7153009" y="6074998"/>
                </a:lnTo>
                <a:lnTo>
                  <a:pt x="7114909" y="6094048"/>
                </a:lnTo>
                <a:lnTo>
                  <a:pt x="7076809" y="6113098"/>
                </a:lnTo>
                <a:lnTo>
                  <a:pt x="7040297" y="6132148"/>
                </a:lnTo>
                <a:lnTo>
                  <a:pt x="6999022" y="6148023"/>
                </a:lnTo>
                <a:lnTo>
                  <a:pt x="6952984" y="6162311"/>
                </a:lnTo>
                <a:lnTo>
                  <a:pt x="6900597" y="6173423"/>
                </a:lnTo>
                <a:lnTo>
                  <a:pt x="6840272" y="6181361"/>
                </a:lnTo>
                <a:lnTo>
                  <a:pt x="6781800" y="6182721"/>
                </a:lnTo>
                <a:lnTo>
                  <a:pt x="6723328" y="6181361"/>
                </a:lnTo>
                <a:lnTo>
                  <a:pt x="6663003" y="6173423"/>
                </a:lnTo>
                <a:lnTo>
                  <a:pt x="6610615" y="6162311"/>
                </a:lnTo>
                <a:lnTo>
                  <a:pt x="6564578" y="6148023"/>
                </a:lnTo>
                <a:lnTo>
                  <a:pt x="6523303" y="6132148"/>
                </a:lnTo>
                <a:lnTo>
                  <a:pt x="6486790" y="6113098"/>
                </a:lnTo>
                <a:lnTo>
                  <a:pt x="6448690" y="6094048"/>
                </a:lnTo>
                <a:lnTo>
                  <a:pt x="6410590" y="6074998"/>
                </a:lnTo>
                <a:lnTo>
                  <a:pt x="6374078" y="6059123"/>
                </a:lnTo>
                <a:lnTo>
                  <a:pt x="6332803" y="6043248"/>
                </a:lnTo>
                <a:lnTo>
                  <a:pt x="6286765" y="6027373"/>
                </a:lnTo>
                <a:lnTo>
                  <a:pt x="6234378" y="6016261"/>
                </a:lnTo>
                <a:lnTo>
                  <a:pt x="6174053" y="6009911"/>
                </a:lnTo>
                <a:lnTo>
                  <a:pt x="6105790" y="6006736"/>
                </a:lnTo>
                <a:lnTo>
                  <a:pt x="6096000" y="6007191"/>
                </a:lnTo>
                <a:lnTo>
                  <a:pt x="6086211" y="6006736"/>
                </a:lnTo>
                <a:lnTo>
                  <a:pt x="6017949" y="6009911"/>
                </a:lnTo>
                <a:lnTo>
                  <a:pt x="5957622" y="6016261"/>
                </a:lnTo>
                <a:lnTo>
                  <a:pt x="5905235" y="6027373"/>
                </a:lnTo>
                <a:lnTo>
                  <a:pt x="5859197" y="6043248"/>
                </a:lnTo>
                <a:lnTo>
                  <a:pt x="5817922" y="6059123"/>
                </a:lnTo>
                <a:lnTo>
                  <a:pt x="5781409" y="6074998"/>
                </a:lnTo>
                <a:lnTo>
                  <a:pt x="5743309" y="6094048"/>
                </a:lnTo>
                <a:lnTo>
                  <a:pt x="5705211" y="6113098"/>
                </a:lnTo>
                <a:lnTo>
                  <a:pt x="5668697" y="6132148"/>
                </a:lnTo>
                <a:lnTo>
                  <a:pt x="5627422" y="6148023"/>
                </a:lnTo>
                <a:lnTo>
                  <a:pt x="5581384" y="6162311"/>
                </a:lnTo>
                <a:lnTo>
                  <a:pt x="5528997" y="6173423"/>
                </a:lnTo>
                <a:lnTo>
                  <a:pt x="5468672" y="6181361"/>
                </a:lnTo>
                <a:lnTo>
                  <a:pt x="5410200" y="6182721"/>
                </a:lnTo>
                <a:lnTo>
                  <a:pt x="5351728" y="6181361"/>
                </a:lnTo>
                <a:lnTo>
                  <a:pt x="5291402" y="6173423"/>
                </a:lnTo>
                <a:lnTo>
                  <a:pt x="5239015" y="6162311"/>
                </a:lnTo>
                <a:lnTo>
                  <a:pt x="5192979" y="6148023"/>
                </a:lnTo>
                <a:lnTo>
                  <a:pt x="5151703" y="6132148"/>
                </a:lnTo>
                <a:lnTo>
                  <a:pt x="5115190" y="6113098"/>
                </a:lnTo>
                <a:lnTo>
                  <a:pt x="5077092" y="6094048"/>
                </a:lnTo>
                <a:lnTo>
                  <a:pt x="5038990" y="6074998"/>
                </a:lnTo>
                <a:lnTo>
                  <a:pt x="5002479" y="6059123"/>
                </a:lnTo>
                <a:lnTo>
                  <a:pt x="4961203" y="6043248"/>
                </a:lnTo>
                <a:lnTo>
                  <a:pt x="4915166" y="6027373"/>
                </a:lnTo>
                <a:lnTo>
                  <a:pt x="4862778" y="6016261"/>
                </a:lnTo>
                <a:lnTo>
                  <a:pt x="4802454" y="6009911"/>
                </a:lnTo>
                <a:lnTo>
                  <a:pt x="4734190" y="6006736"/>
                </a:lnTo>
                <a:lnTo>
                  <a:pt x="4665929" y="6009911"/>
                </a:lnTo>
                <a:lnTo>
                  <a:pt x="4605603" y="6016261"/>
                </a:lnTo>
                <a:lnTo>
                  <a:pt x="4553217" y="6027373"/>
                </a:lnTo>
                <a:lnTo>
                  <a:pt x="4507178" y="6043248"/>
                </a:lnTo>
                <a:lnTo>
                  <a:pt x="4465903" y="6059123"/>
                </a:lnTo>
                <a:lnTo>
                  <a:pt x="4429390" y="6074998"/>
                </a:lnTo>
                <a:lnTo>
                  <a:pt x="4353190" y="6113098"/>
                </a:lnTo>
                <a:lnTo>
                  <a:pt x="4316678" y="6132148"/>
                </a:lnTo>
                <a:lnTo>
                  <a:pt x="4275403" y="6148023"/>
                </a:lnTo>
                <a:lnTo>
                  <a:pt x="4229365" y="6162311"/>
                </a:lnTo>
                <a:lnTo>
                  <a:pt x="4176978" y="6173423"/>
                </a:lnTo>
                <a:lnTo>
                  <a:pt x="4116653" y="6181361"/>
                </a:lnTo>
                <a:lnTo>
                  <a:pt x="4048390" y="6182948"/>
                </a:lnTo>
                <a:lnTo>
                  <a:pt x="3980128" y="6181361"/>
                </a:lnTo>
                <a:lnTo>
                  <a:pt x="3919803" y="6173423"/>
                </a:lnTo>
                <a:lnTo>
                  <a:pt x="3867415" y="6162311"/>
                </a:lnTo>
                <a:lnTo>
                  <a:pt x="3821378" y="6148023"/>
                </a:lnTo>
                <a:lnTo>
                  <a:pt x="3780103" y="6132148"/>
                </a:lnTo>
                <a:lnTo>
                  <a:pt x="3743590" y="6113098"/>
                </a:lnTo>
                <a:lnTo>
                  <a:pt x="3705490" y="6094048"/>
                </a:lnTo>
                <a:lnTo>
                  <a:pt x="3667390" y="6074998"/>
                </a:lnTo>
                <a:lnTo>
                  <a:pt x="3630878" y="6059123"/>
                </a:lnTo>
                <a:lnTo>
                  <a:pt x="3589603" y="6043248"/>
                </a:lnTo>
                <a:lnTo>
                  <a:pt x="3543565" y="6027373"/>
                </a:lnTo>
                <a:lnTo>
                  <a:pt x="3491178" y="6016261"/>
                </a:lnTo>
                <a:lnTo>
                  <a:pt x="3430853" y="6009911"/>
                </a:lnTo>
                <a:lnTo>
                  <a:pt x="3361003" y="6006736"/>
                </a:lnTo>
                <a:lnTo>
                  <a:pt x="3294328" y="6009911"/>
                </a:lnTo>
                <a:lnTo>
                  <a:pt x="3234003" y="6016261"/>
                </a:lnTo>
                <a:lnTo>
                  <a:pt x="3181615" y="6027373"/>
                </a:lnTo>
                <a:lnTo>
                  <a:pt x="3135578" y="6043248"/>
                </a:lnTo>
                <a:lnTo>
                  <a:pt x="3094303" y="6059123"/>
                </a:lnTo>
                <a:lnTo>
                  <a:pt x="3057790" y="6074998"/>
                </a:lnTo>
                <a:lnTo>
                  <a:pt x="3019690" y="6094048"/>
                </a:lnTo>
                <a:lnTo>
                  <a:pt x="2981590" y="6113098"/>
                </a:lnTo>
                <a:lnTo>
                  <a:pt x="2945078" y="6132148"/>
                </a:lnTo>
                <a:lnTo>
                  <a:pt x="2903803" y="6148023"/>
                </a:lnTo>
                <a:lnTo>
                  <a:pt x="2857765" y="6162311"/>
                </a:lnTo>
                <a:lnTo>
                  <a:pt x="2805378" y="6173423"/>
                </a:lnTo>
                <a:lnTo>
                  <a:pt x="2745053" y="6181361"/>
                </a:lnTo>
                <a:lnTo>
                  <a:pt x="2676790" y="6182948"/>
                </a:lnTo>
                <a:lnTo>
                  <a:pt x="2608528" y="6181361"/>
                </a:lnTo>
                <a:lnTo>
                  <a:pt x="2548203" y="6173423"/>
                </a:lnTo>
                <a:lnTo>
                  <a:pt x="2495815" y="6162311"/>
                </a:lnTo>
                <a:lnTo>
                  <a:pt x="2449778" y="6148023"/>
                </a:lnTo>
                <a:lnTo>
                  <a:pt x="2408503" y="6132148"/>
                </a:lnTo>
                <a:lnTo>
                  <a:pt x="2371990" y="6113098"/>
                </a:lnTo>
                <a:lnTo>
                  <a:pt x="2333890" y="6094048"/>
                </a:lnTo>
                <a:lnTo>
                  <a:pt x="2295790" y="6074998"/>
                </a:lnTo>
                <a:lnTo>
                  <a:pt x="2259278" y="6059123"/>
                </a:lnTo>
                <a:lnTo>
                  <a:pt x="2218003" y="6043248"/>
                </a:lnTo>
                <a:lnTo>
                  <a:pt x="2171965" y="6027373"/>
                </a:lnTo>
                <a:lnTo>
                  <a:pt x="2119578" y="6016261"/>
                </a:lnTo>
                <a:lnTo>
                  <a:pt x="2059253" y="6009911"/>
                </a:lnTo>
                <a:lnTo>
                  <a:pt x="1990990" y="6006736"/>
                </a:lnTo>
                <a:lnTo>
                  <a:pt x="1922728" y="6009911"/>
                </a:lnTo>
                <a:lnTo>
                  <a:pt x="1862403" y="6016261"/>
                </a:lnTo>
                <a:lnTo>
                  <a:pt x="1810015" y="6027373"/>
                </a:lnTo>
                <a:lnTo>
                  <a:pt x="1763978" y="6043248"/>
                </a:lnTo>
                <a:lnTo>
                  <a:pt x="1722703" y="6059123"/>
                </a:lnTo>
                <a:lnTo>
                  <a:pt x="1686190" y="6074998"/>
                </a:lnTo>
                <a:lnTo>
                  <a:pt x="1648090" y="6094048"/>
                </a:lnTo>
                <a:lnTo>
                  <a:pt x="1609990" y="6113098"/>
                </a:lnTo>
                <a:lnTo>
                  <a:pt x="1573478" y="6132148"/>
                </a:lnTo>
                <a:lnTo>
                  <a:pt x="1532203" y="6148023"/>
                </a:lnTo>
                <a:lnTo>
                  <a:pt x="1486165" y="6162311"/>
                </a:lnTo>
                <a:lnTo>
                  <a:pt x="1433778" y="6173423"/>
                </a:lnTo>
                <a:lnTo>
                  <a:pt x="1373453" y="6181361"/>
                </a:lnTo>
                <a:lnTo>
                  <a:pt x="1305190" y="6182948"/>
                </a:lnTo>
                <a:lnTo>
                  <a:pt x="1236928" y="6181361"/>
                </a:lnTo>
                <a:lnTo>
                  <a:pt x="1176603" y="6173423"/>
                </a:lnTo>
                <a:lnTo>
                  <a:pt x="1124215" y="6162311"/>
                </a:lnTo>
                <a:lnTo>
                  <a:pt x="1078178" y="6148023"/>
                </a:lnTo>
                <a:lnTo>
                  <a:pt x="1036903" y="6132148"/>
                </a:lnTo>
                <a:lnTo>
                  <a:pt x="1000390" y="6113098"/>
                </a:lnTo>
                <a:lnTo>
                  <a:pt x="962290" y="6094048"/>
                </a:lnTo>
                <a:lnTo>
                  <a:pt x="924190" y="6074998"/>
                </a:lnTo>
                <a:lnTo>
                  <a:pt x="887678" y="6059123"/>
                </a:lnTo>
                <a:lnTo>
                  <a:pt x="846403" y="6043248"/>
                </a:lnTo>
                <a:lnTo>
                  <a:pt x="800365" y="6027373"/>
                </a:lnTo>
                <a:lnTo>
                  <a:pt x="747978" y="6016261"/>
                </a:lnTo>
                <a:lnTo>
                  <a:pt x="687653" y="6009911"/>
                </a:lnTo>
                <a:lnTo>
                  <a:pt x="619390" y="6006736"/>
                </a:lnTo>
                <a:lnTo>
                  <a:pt x="551128" y="6009911"/>
                </a:lnTo>
                <a:lnTo>
                  <a:pt x="490803" y="6016261"/>
                </a:lnTo>
                <a:lnTo>
                  <a:pt x="438415" y="6027373"/>
                </a:lnTo>
                <a:lnTo>
                  <a:pt x="392378" y="6043248"/>
                </a:lnTo>
                <a:lnTo>
                  <a:pt x="351103" y="6059123"/>
                </a:lnTo>
                <a:lnTo>
                  <a:pt x="314590" y="6074998"/>
                </a:lnTo>
                <a:lnTo>
                  <a:pt x="276490" y="6094048"/>
                </a:lnTo>
                <a:lnTo>
                  <a:pt x="238390" y="6113098"/>
                </a:lnTo>
                <a:lnTo>
                  <a:pt x="201878" y="6132148"/>
                </a:lnTo>
                <a:lnTo>
                  <a:pt x="160603" y="6148023"/>
                </a:lnTo>
                <a:lnTo>
                  <a:pt x="114565" y="6162311"/>
                </a:lnTo>
                <a:lnTo>
                  <a:pt x="62178" y="6173423"/>
                </a:lnTo>
                <a:lnTo>
                  <a:pt x="1853" y="6181361"/>
                </a:lnTo>
                <a:lnTo>
                  <a:pt x="1" y="6181404"/>
                </a:lnTo>
                <a:lnTo>
                  <a:pt x="1" y="6551875"/>
                </a:lnTo>
                <a:lnTo>
                  <a:pt x="0" y="6551875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B9E0B9-221C-872C-6F26-092F0CED6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072" y="166099"/>
            <a:ext cx="8085623" cy="1120500"/>
          </a:xfrm>
        </p:spPr>
        <p:txBody>
          <a:bodyPr anchor="t">
            <a:normAutofit/>
          </a:bodyPr>
          <a:lstStyle/>
          <a:p>
            <a:r>
              <a:rPr lang="en-US" dirty="0"/>
              <a:t>OpenMP Implementation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C0567-3093-62F2-A5C8-AB58E9F0B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8611" y="983714"/>
            <a:ext cx="3950296" cy="1639116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chemeClr val="tx1">
                    <a:alpha val="60000"/>
                  </a:schemeClr>
                </a:solidFill>
              </a:rPr>
              <a:t>Vertical and horizontal flipping of images</a:t>
            </a:r>
          </a:p>
          <a:p>
            <a:r>
              <a:rPr lang="en-US" sz="1500" dirty="0">
                <a:solidFill>
                  <a:schemeClr val="tx1">
                    <a:alpha val="60000"/>
                  </a:schemeClr>
                </a:solidFill>
              </a:rPr>
              <a:t>Task of modifying pixel value is shared among different threads</a:t>
            </a:r>
          </a:p>
          <a:p>
            <a:pPr marL="114300" indent="0">
              <a:buNone/>
            </a:pPr>
            <a:endParaRPr lang="en-US" sz="15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02C25B-73EB-C4C2-3BCB-F7D2D9187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331" y="876319"/>
            <a:ext cx="4088694" cy="167636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F485E-BB82-B871-FDCD-1D0DB40EA62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600628" y="4781759"/>
            <a:ext cx="1968300" cy="259347"/>
          </a:xfrm>
        </p:spPr>
        <p:txBody>
          <a:bodyPr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600">
                <a:solidFill>
                  <a:srgbClr val="000000">
                    <a:alpha val="60000"/>
                  </a:srgbClr>
                </a:solidFill>
              </a:rPr>
              <a:pPr marL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6</a:t>
            </a:fld>
            <a:endParaRPr lang="en-US" sz="600">
              <a:solidFill>
                <a:srgbClr val="000000">
                  <a:alpha val="60000"/>
                </a:srgb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03AE43-FB3C-D840-2593-B40355A7C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34" y="2677327"/>
            <a:ext cx="4005590" cy="16391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8A482C1-1960-7996-B22F-1AF78951A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7331" y="2714906"/>
            <a:ext cx="4088694" cy="1601537"/>
          </a:xfrm>
          <a:prstGeom prst="rect">
            <a:avLst/>
          </a:prstGeom>
        </p:spPr>
      </p:pic>
      <p:pic>
        <p:nvPicPr>
          <p:cNvPr id="20" name="Google Shape;187;p1" descr="CDS Logo &amp; Identity – Department of Computational and Data Sciences">
            <a:extLst>
              <a:ext uri="{FF2B5EF4-FFF2-40B4-BE49-F238E27FC236}">
                <a16:creationId xmlns:a16="http://schemas.microsoft.com/office/drawing/2014/main" id="{6F55D708-CC86-0E70-19C5-E9C94C4BB92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4228403"/>
            <a:ext cx="1853918" cy="921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412;p14" descr="Indian Institute of Science">
            <a:extLst>
              <a:ext uri="{FF2B5EF4-FFF2-40B4-BE49-F238E27FC236}">
                <a16:creationId xmlns:a16="http://schemas.microsoft.com/office/drawing/2014/main" id="{36876009-9546-7B96-3EA0-9C76EA822C28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90043" y="4121040"/>
            <a:ext cx="1094968" cy="10860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048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A5ACB9A-B0E5-4B85-B616-BAAFCBF06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2E88C85-0C12-45AB-AB38-7DD8508C1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3997" cy="5143500"/>
            <a:chOff x="1" y="0"/>
            <a:chExt cx="12191996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42F1C99-DC89-4C0E-9645-78ED266B8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9EB5FB3-6DE8-43D7-9A37-2E1189B12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21CD0CBD-C727-43F9-BDFE-34D6D1A97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3999" cy="4913906"/>
          </a:xfrm>
          <a:custGeom>
            <a:avLst/>
            <a:gdLst>
              <a:gd name="connsiteX0" fmla="*/ 0 w 12191999"/>
              <a:gd name="connsiteY0" fmla="*/ 0 h 6551875"/>
              <a:gd name="connsiteX1" fmla="*/ 12191999 w 12191999"/>
              <a:gd name="connsiteY1" fmla="*/ 0 h 6551875"/>
              <a:gd name="connsiteX2" fmla="*/ 12191999 w 12191999"/>
              <a:gd name="connsiteY2" fmla="*/ 6181404 h 6551875"/>
              <a:gd name="connsiteX3" fmla="*/ 12190147 w 12191999"/>
              <a:gd name="connsiteY3" fmla="*/ 6181361 h 6551875"/>
              <a:gd name="connsiteX4" fmla="*/ 12129821 w 12191999"/>
              <a:gd name="connsiteY4" fmla="*/ 6173424 h 6551875"/>
              <a:gd name="connsiteX5" fmla="*/ 12077433 w 12191999"/>
              <a:gd name="connsiteY5" fmla="*/ 6162311 h 6551875"/>
              <a:gd name="connsiteX6" fmla="*/ 12031397 w 12191999"/>
              <a:gd name="connsiteY6" fmla="*/ 6148023 h 6551875"/>
              <a:gd name="connsiteX7" fmla="*/ 11990121 w 12191999"/>
              <a:gd name="connsiteY7" fmla="*/ 6132148 h 6551875"/>
              <a:gd name="connsiteX8" fmla="*/ 11953609 w 12191999"/>
              <a:gd name="connsiteY8" fmla="*/ 6113098 h 6551875"/>
              <a:gd name="connsiteX9" fmla="*/ 11915509 w 12191999"/>
              <a:gd name="connsiteY9" fmla="*/ 6094048 h 6551875"/>
              <a:gd name="connsiteX10" fmla="*/ 11877409 w 12191999"/>
              <a:gd name="connsiteY10" fmla="*/ 6074998 h 6551875"/>
              <a:gd name="connsiteX11" fmla="*/ 11840897 w 12191999"/>
              <a:gd name="connsiteY11" fmla="*/ 6059123 h 6551875"/>
              <a:gd name="connsiteX12" fmla="*/ 11799621 w 12191999"/>
              <a:gd name="connsiteY12" fmla="*/ 6043248 h 6551875"/>
              <a:gd name="connsiteX13" fmla="*/ 11753583 w 12191999"/>
              <a:gd name="connsiteY13" fmla="*/ 6027373 h 6551875"/>
              <a:gd name="connsiteX14" fmla="*/ 11701197 w 12191999"/>
              <a:gd name="connsiteY14" fmla="*/ 6016261 h 6551875"/>
              <a:gd name="connsiteX15" fmla="*/ 11640871 w 12191999"/>
              <a:gd name="connsiteY15" fmla="*/ 6009911 h 6551875"/>
              <a:gd name="connsiteX16" fmla="*/ 11572609 w 12191999"/>
              <a:gd name="connsiteY16" fmla="*/ 6006736 h 6551875"/>
              <a:gd name="connsiteX17" fmla="*/ 11504347 w 12191999"/>
              <a:gd name="connsiteY17" fmla="*/ 6009911 h 6551875"/>
              <a:gd name="connsiteX18" fmla="*/ 11444021 w 12191999"/>
              <a:gd name="connsiteY18" fmla="*/ 6016261 h 6551875"/>
              <a:gd name="connsiteX19" fmla="*/ 11391633 w 12191999"/>
              <a:gd name="connsiteY19" fmla="*/ 6027373 h 6551875"/>
              <a:gd name="connsiteX20" fmla="*/ 11345597 w 12191999"/>
              <a:gd name="connsiteY20" fmla="*/ 6043248 h 6551875"/>
              <a:gd name="connsiteX21" fmla="*/ 11304321 w 12191999"/>
              <a:gd name="connsiteY21" fmla="*/ 6059123 h 6551875"/>
              <a:gd name="connsiteX22" fmla="*/ 11267809 w 12191999"/>
              <a:gd name="connsiteY22" fmla="*/ 6074998 h 6551875"/>
              <a:gd name="connsiteX23" fmla="*/ 11229709 w 12191999"/>
              <a:gd name="connsiteY23" fmla="*/ 6094048 h 6551875"/>
              <a:gd name="connsiteX24" fmla="*/ 11191609 w 12191999"/>
              <a:gd name="connsiteY24" fmla="*/ 6113098 h 6551875"/>
              <a:gd name="connsiteX25" fmla="*/ 11155097 w 12191999"/>
              <a:gd name="connsiteY25" fmla="*/ 6132148 h 6551875"/>
              <a:gd name="connsiteX26" fmla="*/ 11113821 w 12191999"/>
              <a:gd name="connsiteY26" fmla="*/ 6148023 h 6551875"/>
              <a:gd name="connsiteX27" fmla="*/ 11067783 w 12191999"/>
              <a:gd name="connsiteY27" fmla="*/ 6162311 h 6551875"/>
              <a:gd name="connsiteX28" fmla="*/ 11015397 w 12191999"/>
              <a:gd name="connsiteY28" fmla="*/ 6173423 h 6551875"/>
              <a:gd name="connsiteX29" fmla="*/ 10955071 w 12191999"/>
              <a:gd name="connsiteY29" fmla="*/ 6181361 h 6551875"/>
              <a:gd name="connsiteX30" fmla="*/ 10886809 w 12191999"/>
              <a:gd name="connsiteY30" fmla="*/ 6182948 h 6551875"/>
              <a:gd name="connsiteX31" fmla="*/ 10818547 w 12191999"/>
              <a:gd name="connsiteY31" fmla="*/ 6181361 h 6551875"/>
              <a:gd name="connsiteX32" fmla="*/ 10758221 w 12191999"/>
              <a:gd name="connsiteY32" fmla="*/ 6173423 h 6551875"/>
              <a:gd name="connsiteX33" fmla="*/ 10705833 w 12191999"/>
              <a:gd name="connsiteY33" fmla="*/ 6162311 h 6551875"/>
              <a:gd name="connsiteX34" fmla="*/ 10659797 w 12191999"/>
              <a:gd name="connsiteY34" fmla="*/ 6148023 h 6551875"/>
              <a:gd name="connsiteX35" fmla="*/ 10618521 w 12191999"/>
              <a:gd name="connsiteY35" fmla="*/ 6132148 h 6551875"/>
              <a:gd name="connsiteX36" fmla="*/ 10582009 w 12191999"/>
              <a:gd name="connsiteY36" fmla="*/ 6113098 h 6551875"/>
              <a:gd name="connsiteX37" fmla="*/ 10543909 w 12191999"/>
              <a:gd name="connsiteY37" fmla="*/ 6094048 h 6551875"/>
              <a:gd name="connsiteX38" fmla="*/ 10505809 w 12191999"/>
              <a:gd name="connsiteY38" fmla="*/ 6074998 h 6551875"/>
              <a:gd name="connsiteX39" fmla="*/ 10469297 w 12191999"/>
              <a:gd name="connsiteY39" fmla="*/ 6059123 h 6551875"/>
              <a:gd name="connsiteX40" fmla="*/ 10428021 w 12191999"/>
              <a:gd name="connsiteY40" fmla="*/ 6043248 h 6551875"/>
              <a:gd name="connsiteX41" fmla="*/ 10381983 w 12191999"/>
              <a:gd name="connsiteY41" fmla="*/ 6027373 h 6551875"/>
              <a:gd name="connsiteX42" fmla="*/ 10329597 w 12191999"/>
              <a:gd name="connsiteY42" fmla="*/ 6016261 h 6551875"/>
              <a:gd name="connsiteX43" fmla="*/ 10269271 w 12191999"/>
              <a:gd name="connsiteY43" fmla="*/ 6009911 h 6551875"/>
              <a:gd name="connsiteX44" fmla="*/ 10201009 w 12191999"/>
              <a:gd name="connsiteY44" fmla="*/ 6006736 h 6551875"/>
              <a:gd name="connsiteX45" fmla="*/ 10132747 w 12191999"/>
              <a:gd name="connsiteY45" fmla="*/ 6009911 h 6551875"/>
              <a:gd name="connsiteX46" fmla="*/ 10072421 w 12191999"/>
              <a:gd name="connsiteY46" fmla="*/ 6016261 h 6551875"/>
              <a:gd name="connsiteX47" fmla="*/ 10020033 w 12191999"/>
              <a:gd name="connsiteY47" fmla="*/ 6027373 h 6551875"/>
              <a:gd name="connsiteX48" fmla="*/ 9973997 w 12191999"/>
              <a:gd name="connsiteY48" fmla="*/ 6043248 h 6551875"/>
              <a:gd name="connsiteX49" fmla="*/ 9932721 w 12191999"/>
              <a:gd name="connsiteY49" fmla="*/ 6059123 h 6551875"/>
              <a:gd name="connsiteX50" fmla="*/ 9896209 w 12191999"/>
              <a:gd name="connsiteY50" fmla="*/ 6074998 h 6551875"/>
              <a:gd name="connsiteX51" fmla="*/ 9820009 w 12191999"/>
              <a:gd name="connsiteY51" fmla="*/ 6113098 h 6551875"/>
              <a:gd name="connsiteX52" fmla="*/ 9783497 w 12191999"/>
              <a:gd name="connsiteY52" fmla="*/ 6132148 h 6551875"/>
              <a:gd name="connsiteX53" fmla="*/ 9742221 w 12191999"/>
              <a:gd name="connsiteY53" fmla="*/ 6148023 h 6551875"/>
              <a:gd name="connsiteX54" fmla="*/ 9696183 w 12191999"/>
              <a:gd name="connsiteY54" fmla="*/ 6162311 h 6551875"/>
              <a:gd name="connsiteX55" fmla="*/ 9643797 w 12191999"/>
              <a:gd name="connsiteY55" fmla="*/ 6173423 h 6551875"/>
              <a:gd name="connsiteX56" fmla="*/ 9583471 w 12191999"/>
              <a:gd name="connsiteY56" fmla="*/ 6181361 h 6551875"/>
              <a:gd name="connsiteX57" fmla="*/ 9515209 w 12191999"/>
              <a:gd name="connsiteY57" fmla="*/ 6182948 h 6551875"/>
              <a:gd name="connsiteX58" fmla="*/ 9446947 w 12191999"/>
              <a:gd name="connsiteY58" fmla="*/ 6181361 h 6551875"/>
              <a:gd name="connsiteX59" fmla="*/ 9386621 w 12191999"/>
              <a:gd name="connsiteY59" fmla="*/ 6173423 h 6551875"/>
              <a:gd name="connsiteX60" fmla="*/ 9334233 w 12191999"/>
              <a:gd name="connsiteY60" fmla="*/ 6162311 h 6551875"/>
              <a:gd name="connsiteX61" fmla="*/ 9288197 w 12191999"/>
              <a:gd name="connsiteY61" fmla="*/ 6148023 h 6551875"/>
              <a:gd name="connsiteX62" fmla="*/ 9246921 w 12191999"/>
              <a:gd name="connsiteY62" fmla="*/ 6132148 h 6551875"/>
              <a:gd name="connsiteX63" fmla="*/ 9210409 w 12191999"/>
              <a:gd name="connsiteY63" fmla="*/ 6113098 h 6551875"/>
              <a:gd name="connsiteX64" fmla="*/ 9172309 w 12191999"/>
              <a:gd name="connsiteY64" fmla="*/ 6094048 h 6551875"/>
              <a:gd name="connsiteX65" fmla="*/ 9134209 w 12191999"/>
              <a:gd name="connsiteY65" fmla="*/ 6074998 h 6551875"/>
              <a:gd name="connsiteX66" fmla="*/ 9097697 w 12191999"/>
              <a:gd name="connsiteY66" fmla="*/ 6059123 h 6551875"/>
              <a:gd name="connsiteX67" fmla="*/ 9056421 w 12191999"/>
              <a:gd name="connsiteY67" fmla="*/ 6043248 h 6551875"/>
              <a:gd name="connsiteX68" fmla="*/ 9010383 w 12191999"/>
              <a:gd name="connsiteY68" fmla="*/ 6027373 h 6551875"/>
              <a:gd name="connsiteX69" fmla="*/ 8957997 w 12191999"/>
              <a:gd name="connsiteY69" fmla="*/ 6016261 h 6551875"/>
              <a:gd name="connsiteX70" fmla="*/ 8897671 w 12191999"/>
              <a:gd name="connsiteY70" fmla="*/ 6009911 h 6551875"/>
              <a:gd name="connsiteX71" fmla="*/ 8827821 w 12191999"/>
              <a:gd name="connsiteY71" fmla="*/ 6006736 h 6551875"/>
              <a:gd name="connsiteX72" fmla="*/ 8761147 w 12191999"/>
              <a:gd name="connsiteY72" fmla="*/ 6009911 h 6551875"/>
              <a:gd name="connsiteX73" fmla="*/ 8700821 w 12191999"/>
              <a:gd name="connsiteY73" fmla="*/ 6016261 h 6551875"/>
              <a:gd name="connsiteX74" fmla="*/ 8648433 w 12191999"/>
              <a:gd name="connsiteY74" fmla="*/ 6027373 h 6551875"/>
              <a:gd name="connsiteX75" fmla="*/ 8602397 w 12191999"/>
              <a:gd name="connsiteY75" fmla="*/ 6043248 h 6551875"/>
              <a:gd name="connsiteX76" fmla="*/ 8561121 w 12191999"/>
              <a:gd name="connsiteY76" fmla="*/ 6059123 h 6551875"/>
              <a:gd name="connsiteX77" fmla="*/ 8524609 w 12191999"/>
              <a:gd name="connsiteY77" fmla="*/ 6074998 h 6551875"/>
              <a:gd name="connsiteX78" fmla="*/ 8486509 w 12191999"/>
              <a:gd name="connsiteY78" fmla="*/ 6094048 h 6551875"/>
              <a:gd name="connsiteX79" fmla="*/ 8448409 w 12191999"/>
              <a:gd name="connsiteY79" fmla="*/ 6113098 h 6551875"/>
              <a:gd name="connsiteX80" fmla="*/ 8411897 w 12191999"/>
              <a:gd name="connsiteY80" fmla="*/ 6132148 h 6551875"/>
              <a:gd name="connsiteX81" fmla="*/ 8370622 w 12191999"/>
              <a:gd name="connsiteY81" fmla="*/ 6148023 h 6551875"/>
              <a:gd name="connsiteX82" fmla="*/ 8324584 w 12191999"/>
              <a:gd name="connsiteY82" fmla="*/ 6162311 h 6551875"/>
              <a:gd name="connsiteX83" fmla="*/ 8272197 w 12191999"/>
              <a:gd name="connsiteY83" fmla="*/ 6173423 h 6551875"/>
              <a:gd name="connsiteX84" fmla="*/ 8211872 w 12191999"/>
              <a:gd name="connsiteY84" fmla="*/ 6181361 h 6551875"/>
              <a:gd name="connsiteX85" fmla="*/ 8143609 w 12191999"/>
              <a:gd name="connsiteY85" fmla="*/ 6182948 h 6551875"/>
              <a:gd name="connsiteX86" fmla="*/ 8075347 w 12191999"/>
              <a:gd name="connsiteY86" fmla="*/ 6181361 h 6551875"/>
              <a:gd name="connsiteX87" fmla="*/ 8015022 w 12191999"/>
              <a:gd name="connsiteY87" fmla="*/ 6173423 h 6551875"/>
              <a:gd name="connsiteX88" fmla="*/ 7962634 w 12191999"/>
              <a:gd name="connsiteY88" fmla="*/ 6162311 h 6551875"/>
              <a:gd name="connsiteX89" fmla="*/ 7916597 w 12191999"/>
              <a:gd name="connsiteY89" fmla="*/ 6148023 h 6551875"/>
              <a:gd name="connsiteX90" fmla="*/ 7875322 w 12191999"/>
              <a:gd name="connsiteY90" fmla="*/ 6132148 h 6551875"/>
              <a:gd name="connsiteX91" fmla="*/ 7838809 w 12191999"/>
              <a:gd name="connsiteY91" fmla="*/ 6113098 h 6551875"/>
              <a:gd name="connsiteX92" fmla="*/ 7800709 w 12191999"/>
              <a:gd name="connsiteY92" fmla="*/ 6094048 h 6551875"/>
              <a:gd name="connsiteX93" fmla="*/ 7762609 w 12191999"/>
              <a:gd name="connsiteY93" fmla="*/ 6074998 h 6551875"/>
              <a:gd name="connsiteX94" fmla="*/ 7726097 w 12191999"/>
              <a:gd name="connsiteY94" fmla="*/ 6059123 h 6551875"/>
              <a:gd name="connsiteX95" fmla="*/ 7684822 w 12191999"/>
              <a:gd name="connsiteY95" fmla="*/ 6043248 h 6551875"/>
              <a:gd name="connsiteX96" fmla="*/ 7638784 w 12191999"/>
              <a:gd name="connsiteY96" fmla="*/ 6027373 h 6551875"/>
              <a:gd name="connsiteX97" fmla="*/ 7586397 w 12191999"/>
              <a:gd name="connsiteY97" fmla="*/ 6016261 h 6551875"/>
              <a:gd name="connsiteX98" fmla="*/ 7526072 w 12191999"/>
              <a:gd name="connsiteY98" fmla="*/ 6009911 h 6551875"/>
              <a:gd name="connsiteX99" fmla="*/ 7457809 w 12191999"/>
              <a:gd name="connsiteY99" fmla="*/ 6006736 h 6551875"/>
              <a:gd name="connsiteX100" fmla="*/ 7389547 w 12191999"/>
              <a:gd name="connsiteY100" fmla="*/ 6009911 h 6551875"/>
              <a:gd name="connsiteX101" fmla="*/ 7329222 w 12191999"/>
              <a:gd name="connsiteY101" fmla="*/ 6016261 h 6551875"/>
              <a:gd name="connsiteX102" fmla="*/ 7276834 w 12191999"/>
              <a:gd name="connsiteY102" fmla="*/ 6027373 h 6551875"/>
              <a:gd name="connsiteX103" fmla="*/ 7230797 w 12191999"/>
              <a:gd name="connsiteY103" fmla="*/ 6043248 h 6551875"/>
              <a:gd name="connsiteX104" fmla="*/ 7189522 w 12191999"/>
              <a:gd name="connsiteY104" fmla="*/ 6059123 h 6551875"/>
              <a:gd name="connsiteX105" fmla="*/ 7153009 w 12191999"/>
              <a:gd name="connsiteY105" fmla="*/ 6074998 h 6551875"/>
              <a:gd name="connsiteX106" fmla="*/ 7114909 w 12191999"/>
              <a:gd name="connsiteY106" fmla="*/ 6094048 h 6551875"/>
              <a:gd name="connsiteX107" fmla="*/ 7076809 w 12191999"/>
              <a:gd name="connsiteY107" fmla="*/ 6113098 h 6551875"/>
              <a:gd name="connsiteX108" fmla="*/ 7040297 w 12191999"/>
              <a:gd name="connsiteY108" fmla="*/ 6132148 h 6551875"/>
              <a:gd name="connsiteX109" fmla="*/ 6999022 w 12191999"/>
              <a:gd name="connsiteY109" fmla="*/ 6148023 h 6551875"/>
              <a:gd name="connsiteX110" fmla="*/ 6952984 w 12191999"/>
              <a:gd name="connsiteY110" fmla="*/ 6162311 h 6551875"/>
              <a:gd name="connsiteX111" fmla="*/ 6900597 w 12191999"/>
              <a:gd name="connsiteY111" fmla="*/ 6173423 h 6551875"/>
              <a:gd name="connsiteX112" fmla="*/ 6840272 w 12191999"/>
              <a:gd name="connsiteY112" fmla="*/ 6181361 h 6551875"/>
              <a:gd name="connsiteX113" fmla="*/ 6781800 w 12191999"/>
              <a:gd name="connsiteY113" fmla="*/ 6182721 h 6551875"/>
              <a:gd name="connsiteX114" fmla="*/ 6723328 w 12191999"/>
              <a:gd name="connsiteY114" fmla="*/ 6181361 h 6551875"/>
              <a:gd name="connsiteX115" fmla="*/ 6663003 w 12191999"/>
              <a:gd name="connsiteY115" fmla="*/ 6173423 h 6551875"/>
              <a:gd name="connsiteX116" fmla="*/ 6610615 w 12191999"/>
              <a:gd name="connsiteY116" fmla="*/ 6162311 h 6551875"/>
              <a:gd name="connsiteX117" fmla="*/ 6564578 w 12191999"/>
              <a:gd name="connsiteY117" fmla="*/ 6148023 h 6551875"/>
              <a:gd name="connsiteX118" fmla="*/ 6523303 w 12191999"/>
              <a:gd name="connsiteY118" fmla="*/ 6132148 h 6551875"/>
              <a:gd name="connsiteX119" fmla="*/ 6486790 w 12191999"/>
              <a:gd name="connsiteY119" fmla="*/ 6113098 h 6551875"/>
              <a:gd name="connsiteX120" fmla="*/ 6448690 w 12191999"/>
              <a:gd name="connsiteY120" fmla="*/ 6094048 h 6551875"/>
              <a:gd name="connsiteX121" fmla="*/ 6410590 w 12191999"/>
              <a:gd name="connsiteY121" fmla="*/ 6074998 h 6551875"/>
              <a:gd name="connsiteX122" fmla="*/ 6374078 w 12191999"/>
              <a:gd name="connsiteY122" fmla="*/ 6059123 h 6551875"/>
              <a:gd name="connsiteX123" fmla="*/ 6332803 w 12191999"/>
              <a:gd name="connsiteY123" fmla="*/ 6043248 h 6551875"/>
              <a:gd name="connsiteX124" fmla="*/ 6286765 w 12191999"/>
              <a:gd name="connsiteY124" fmla="*/ 6027373 h 6551875"/>
              <a:gd name="connsiteX125" fmla="*/ 6234378 w 12191999"/>
              <a:gd name="connsiteY125" fmla="*/ 6016261 h 6551875"/>
              <a:gd name="connsiteX126" fmla="*/ 6174053 w 12191999"/>
              <a:gd name="connsiteY126" fmla="*/ 6009911 h 6551875"/>
              <a:gd name="connsiteX127" fmla="*/ 6105790 w 12191999"/>
              <a:gd name="connsiteY127" fmla="*/ 6006736 h 6551875"/>
              <a:gd name="connsiteX128" fmla="*/ 6096000 w 12191999"/>
              <a:gd name="connsiteY128" fmla="*/ 6007191 h 6551875"/>
              <a:gd name="connsiteX129" fmla="*/ 6086211 w 12191999"/>
              <a:gd name="connsiteY129" fmla="*/ 6006736 h 6551875"/>
              <a:gd name="connsiteX130" fmla="*/ 6017949 w 12191999"/>
              <a:gd name="connsiteY130" fmla="*/ 6009911 h 6551875"/>
              <a:gd name="connsiteX131" fmla="*/ 5957622 w 12191999"/>
              <a:gd name="connsiteY131" fmla="*/ 6016261 h 6551875"/>
              <a:gd name="connsiteX132" fmla="*/ 5905235 w 12191999"/>
              <a:gd name="connsiteY132" fmla="*/ 6027373 h 6551875"/>
              <a:gd name="connsiteX133" fmla="*/ 5859197 w 12191999"/>
              <a:gd name="connsiteY133" fmla="*/ 6043248 h 6551875"/>
              <a:gd name="connsiteX134" fmla="*/ 5817922 w 12191999"/>
              <a:gd name="connsiteY134" fmla="*/ 6059123 h 6551875"/>
              <a:gd name="connsiteX135" fmla="*/ 5781409 w 12191999"/>
              <a:gd name="connsiteY135" fmla="*/ 6074998 h 6551875"/>
              <a:gd name="connsiteX136" fmla="*/ 5743309 w 12191999"/>
              <a:gd name="connsiteY136" fmla="*/ 6094048 h 6551875"/>
              <a:gd name="connsiteX137" fmla="*/ 5705211 w 12191999"/>
              <a:gd name="connsiteY137" fmla="*/ 6113098 h 6551875"/>
              <a:gd name="connsiteX138" fmla="*/ 5668697 w 12191999"/>
              <a:gd name="connsiteY138" fmla="*/ 6132148 h 6551875"/>
              <a:gd name="connsiteX139" fmla="*/ 5627422 w 12191999"/>
              <a:gd name="connsiteY139" fmla="*/ 6148023 h 6551875"/>
              <a:gd name="connsiteX140" fmla="*/ 5581384 w 12191999"/>
              <a:gd name="connsiteY140" fmla="*/ 6162311 h 6551875"/>
              <a:gd name="connsiteX141" fmla="*/ 5528997 w 12191999"/>
              <a:gd name="connsiteY141" fmla="*/ 6173423 h 6551875"/>
              <a:gd name="connsiteX142" fmla="*/ 5468672 w 12191999"/>
              <a:gd name="connsiteY142" fmla="*/ 6181361 h 6551875"/>
              <a:gd name="connsiteX143" fmla="*/ 5410200 w 12191999"/>
              <a:gd name="connsiteY143" fmla="*/ 6182721 h 6551875"/>
              <a:gd name="connsiteX144" fmla="*/ 5351728 w 12191999"/>
              <a:gd name="connsiteY144" fmla="*/ 6181361 h 6551875"/>
              <a:gd name="connsiteX145" fmla="*/ 5291402 w 12191999"/>
              <a:gd name="connsiteY145" fmla="*/ 6173423 h 6551875"/>
              <a:gd name="connsiteX146" fmla="*/ 5239015 w 12191999"/>
              <a:gd name="connsiteY146" fmla="*/ 6162311 h 6551875"/>
              <a:gd name="connsiteX147" fmla="*/ 5192979 w 12191999"/>
              <a:gd name="connsiteY147" fmla="*/ 6148023 h 6551875"/>
              <a:gd name="connsiteX148" fmla="*/ 5151703 w 12191999"/>
              <a:gd name="connsiteY148" fmla="*/ 6132148 h 6551875"/>
              <a:gd name="connsiteX149" fmla="*/ 5115190 w 12191999"/>
              <a:gd name="connsiteY149" fmla="*/ 6113098 h 6551875"/>
              <a:gd name="connsiteX150" fmla="*/ 5077092 w 12191999"/>
              <a:gd name="connsiteY150" fmla="*/ 6094048 h 6551875"/>
              <a:gd name="connsiteX151" fmla="*/ 5038990 w 12191999"/>
              <a:gd name="connsiteY151" fmla="*/ 6074998 h 6551875"/>
              <a:gd name="connsiteX152" fmla="*/ 5002479 w 12191999"/>
              <a:gd name="connsiteY152" fmla="*/ 6059123 h 6551875"/>
              <a:gd name="connsiteX153" fmla="*/ 4961203 w 12191999"/>
              <a:gd name="connsiteY153" fmla="*/ 6043248 h 6551875"/>
              <a:gd name="connsiteX154" fmla="*/ 4915166 w 12191999"/>
              <a:gd name="connsiteY154" fmla="*/ 6027373 h 6551875"/>
              <a:gd name="connsiteX155" fmla="*/ 4862778 w 12191999"/>
              <a:gd name="connsiteY155" fmla="*/ 6016261 h 6551875"/>
              <a:gd name="connsiteX156" fmla="*/ 4802454 w 12191999"/>
              <a:gd name="connsiteY156" fmla="*/ 6009911 h 6551875"/>
              <a:gd name="connsiteX157" fmla="*/ 4734190 w 12191999"/>
              <a:gd name="connsiteY157" fmla="*/ 6006736 h 6551875"/>
              <a:gd name="connsiteX158" fmla="*/ 4665929 w 12191999"/>
              <a:gd name="connsiteY158" fmla="*/ 6009911 h 6551875"/>
              <a:gd name="connsiteX159" fmla="*/ 4605603 w 12191999"/>
              <a:gd name="connsiteY159" fmla="*/ 6016261 h 6551875"/>
              <a:gd name="connsiteX160" fmla="*/ 4553217 w 12191999"/>
              <a:gd name="connsiteY160" fmla="*/ 6027373 h 6551875"/>
              <a:gd name="connsiteX161" fmla="*/ 4507178 w 12191999"/>
              <a:gd name="connsiteY161" fmla="*/ 6043248 h 6551875"/>
              <a:gd name="connsiteX162" fmla="*/ 4465903 w 12191999"/>
              <a:gd name="connsiteY162" fmla="*/ 6059123 h 6551875"/>
              <a:gd name="connsiteX163" fmla="*/ 4429390 w 12191999"/>
              <a:gd name="connsiteY163" fmla="*/ 6074998 h 6551875"/>
              <a:gd name="connsiteX164" fmla="*/ 4353190 w 12191999"/>
              <a:gd name="connsiteY164" fmla="*/ 6113098 h 6551875"/>
              <a:gd name="connsiteX165" fmla="*/ 4316678 w 12191999"/>
              <a:gd name="connsiteY165" fmla="*/ 6132148 h 6551875"/>
              <a:gd name="connsiteX166" fmla="*/ 4275403 w 12191999"/>
              <a:gd name="connsiteY166" fmla="*/ 6148023 h 6551875"/>
              <a:gd name="connsiteX167" fmla="*/ 4229365 w 12191999"/>
              <a:gd name="connsiteY167" fmla="*/ 6162311 h 6551875"/>
              <a:gd name="connsiteX168" fmla="*/ 4176978 w 12191999"/>
              <a:gd name="connsiteY168" fmla="*/ 6173423 h 6551875"/>
              <a:gd name="connsiteX169" fmla="*/ 4116653 w 12191999"/>
              <a:gd name="connsiteY169" fmla="*/ 6181361 h 6551875"/>
              <a:gd name="connsiteX170" fmla="*/ 4048390 w 12191999"/>
              <a:gd name="connsiteY170" fmla="*/ 6182948 h 6551875"/>
              <a:gd name="connsiteX171" fmla="*/ 3980128 w 12191999"/>
              <a:gd name="connsiteY171" fmla="*/ 6181361 h 6551875"/>
              <a:gd name="connsiteX172" fmla="*/ 3919803 w 12191999"/>
              <a:gd name="connsiteY172" fmla="*/ 6173423 h 6551875"/>
              <a:gd name="connsiteX173" fmla="*/ 3867415 w 12191999"/>
              <a:gd name="connsiteY173" fmla="*/ 6162311 h 6551875"/>
              <a:gd name="connsiteX174" fmla="*/ 3821378 w 12191999"/>
              <a:gd name="connsiteY174" fmla="*/ 6148023 h 6551875"/>
              <a:gd name="connsiteX175" fmla="*/ 3780103 w 12191999"/>
              <a:gd name="connsiteY175" fmla="*/ 6132148 h 6551875"/>
              <a:gd name="connsiteX176" fmla="*/ 3743590 w 12191999"/>
              <a:gd name="connsiteY176" fmla="*/ 6113098 h 6551875"/>
              <a:gd name="connsiteX177" fmla="*/ 3705490 w 12191999"/>
              <a:gd name="connsiteY177" fmla="*/ 6094048 h 6551875"/>
              <a:gd name="connsiteX178" fmla="*/ 3667390 w 12191999"/>
              <a:gd name="connsiteY178" fmla="*/ 6074998 h 6551875"/>
              <a:gd name="connsiteX179" fmla="*/ 3630878 w 12191999"/>
              <a:gd name="connsiteY179" fmla="*/ 6059123 h 6551875"/>
              <a:gd name="connsiteX180" fmla="*/ 3589603 w 12191999"/>
              <a:gd name="connsiteY180" fmla="*/ 6043248 h 6551875"/>
              <a:gd name="connsiteX181" fmla="*/ 3543565 w 12191999"/>
              <a:gd name="connsiteY181" fmla="*/ 6027373 h 6551875"/>
              <a:gd name="connsiteX182" fmla="*/ 3491178 w 12191999"/>
              <a:gd name="connsiteY182" fmla="*/ 6016261 h 6551875"/>
              <a:gd name="connsiteX183" fmla="*/ 3430853 w 12191999"/>
              <a:gd name="connsiteY183" fmla="*/ 6009911 h 6551875"/>
              <a:gd name="connsiteX184" fmla="*/ 3361003 w 12191999"/>
              <a:gd name="connsiteY184" fmla="*/ 6006736 h 6551875"/>
              <a:gd name="connsiteX185" fmla="*/ 3294328 w 12191999"/>
              <a:gd name="connsiteY185" fmla="*/ 6009911 h 6551875"/>
              <a:gd name="connsiteX186" fmla="*/ 3234003 w 12191999"/>
              <a:gd name="connsiteY186" fmla="*/ 6016261 h 6551875"/>
              <a:gd name="connsiteX187" fmla="*/ 3181615 w 12191999"/>
              <a:gd name="connsiteY187" fmla="*/ 6027373 h 6551875"/>
              <a:gd name="connsiteX188" fmla="*/ 3135578 w 12191999"/>
              <a:gd name="connsiteY188" fmla="*/ 6043248 h 6551875"/>
              <a:gd name="connsiteX189" fmla="*/ 3094303 w 12191999"/>
              <a:gd name="connsiteY189" fmla="*/ 6059123 h 6551875"/>
              <a:gd name="connsiteX190" fmla="*/ 3057790 w 12191999"/>
              <a:gd name="connsiteY190" fmla="*/ 6074998 h 6551875"/>
              <a:gd name="connsiteX191" fmla="*/ 3019690 w 12191999"/>
              <a:gd name="connsiteY191" fmla="*/ 6094048 h 6551875"/>
              <a:gd name="connsiteX192" fmla="*/ 2981590 w 12191999"/>
              <a:gd name="connsiteY192" fmla="*/ 6113098 h 6551875"/>
              <a:gd name="connsiteX193" fmla="*/ 2945078 w 12191999"/>
              <a:gd name="connsiteY193" fmla="*/ 6132148 h 6551875"/>
              <a:gd name="connsiteX194" fmla="*/ 2903803 w 12191999"/>
              <a:gd name="connsiteY194" fmla="*/ 6148023 h 6551875"/>
              <a:gd name="connsiteX195" fmla="*/ 2857765 w 12191999"/>
              <a:gd name="connsiteY195" fmla="*/ 6162311 h 6551875"/>
              <a:gd name="connsiteX196" fmla="*/ 2805378 w 12191999"/>
              <a:gd name="connsiteY196" fmla="*/ 6173423 h 6551875"/>
              <a:gd name="connsiteX197" fmla="*/ 2745053 w 12191999"/>
              <a:gd name="connsiteY197" fmla="*/ 6181361 h 6551875"/>
              <a:gd name="connsiteX198" fmla="*/ 2676790 w 12191999"/>
              <a:gd name="connsiteY198" fmla="*/ 6182948 h 6551875"/>
              <a:gd name="connsiteX199" fmla="*/ 2608528 w 12191999"/>
              <a:gd name="connsiteY199" fmla="*/ 6181361 h 6551875"/>
              <a:gd name="connsiteX200" fmla="*/ 2548203 w 12191999"/>
              <a:gd name="connsiteY200" fmla="*/ 6173423 h 6551875"/>
              <a:gd name="connsiteX201" fmla="*/ 2495815 w 12191999"/>
              <a:gd name="connsiteY201" fmla="*/ 6162311 h 6551875"/>
              <a:gd name="connsiteX202" fmla="*/ 2449778 w 12191999"/>
              <a:gd name="connsiteY202" fmla="*/ 6148023 h 6551875"/>
              <a:gd name="connsiteX203" fmla="*/ 2408503 w 12191999"/>
              <a:gd name="connsiteY203" fmla="*/ 6132148 h 6551875"/>
              <a:gd name="connsiteX204" fmla="*/ 2371990 w 12191999"/>
              <a:gd name="connsiteY204" fmla="*/ 6113098 h 6551875"/>
              <a:gd name="connsiteX205" fmla="*/ 2333890 w 12191999"/>
              <a:gd name="connsiteY205" fmla="*/ 6094048 h 6551875"/>
              <a:gd name="connsiteX206" fmla="*/ 2295790 w 12191999"/>
              <a:gd name="connsiteY206" fmla="*/ 6074998 h 6551875"/>
              <a:gd name="connsiteX207" fmla="*/ 2259278 w 12191999"/>
              <a:gd name="connsiteY207" fmla="*/ 6059123 h 6551875"/>
              <a:gd name="connsiteX208" fmla="*/ 2218003 w 12191999"/>
              <a:gd name="connsiteY208" fmla="*/ 6043248 h 6551875"/>
              <a:gd name="connsiteX209" fmla="*/ 2171965 w 12191999"/>
              <a:gd name="connsiteY209" fmla="*/ 6027373 h 6551875"/>
              <a:gd name="connsiteX210" fmla="*/ 2119578 w 12191999"/>
              <a:gd name="connsiteY210" fmla="*/ 6016261 h 6551875"/>
              <a:gd name="connsiteX211" fmla="*/ 2059253 w 12191999"/>
              <a:gd name="connsiteY211" fmla="*/ 6009911 h 6551875"/>
              <a:gd name="connsiteX212" fmla="*/ 1990990 w 12191999"/>
              <a:gd name="connsiteY212" fmla="*/ 6006736 h 6551875"/>
              <a:gd name="connsiteX213" fmla="*/ 1922728 w 12191999"/>
              <a:gd name="connsiteY213" fmla="*/ 6009911 h 6551875"/>
              <a:gd name="connsiteX214" fmla="*/ 1862403 w 12191999"/>
              <a:gd name="connsiteY214" fmla="*/ 6016261 h 6551875"/>
              <a:gd name="connsiteX215" fmla="*/ 1810015 w 12191999"/>
              <a:gd name="connsiteY215" fmla="*/ 6027373 h 6551875"/>
              <a:gd name="connsiteX216" fmla="*/ 1763978 w 12191999"/>
              <a:gd name="connsiteY216" fmla="*/ 6043248 h 6551875"/>
              <a:gd name="connsiteX217" fmla="*/ 1722703 w 12191999"/>
              <a:gd name="connsiteY217" fmla="*/ 6059123 h 6551875"/>
              <a:gd name="connsiteX218" fmla="*/ 1686190 w 12191999"/>
              <a:gd name="connsiteY218" fmla="*/ 6074998 h 6551875"/>
              <a:gd name="connsiteX219" fmla="*/ 1648090 w 12191999"/>
              <a:gd name="connsiteY219" fmla="*/ 6094048 h 6551875"/>
              <a:gd name="connsiteX220" fmla="*/ 1609990 w 12191999"/>
              <a:gd name="connsiteY220" fmla="*/ 6113098 h 6551875"/>
              <a:gd name="connsiteX221" fmla="*/ 1573478 w 12191999"/>
              <a:gd name="connsiteY221" fmla="*/ 6132148 h 6551875"/>
              <a:gd name="connsiteX222" fmla="*/ 1532203 w 12191999"/>
              <a:gd name="connsiteY222" fmla="*/ 6148023 h 6551875"/>
              <a:gd name="connsiteX223" fmla="*/ 1486165 w 12191999"/>
              <a:gd name="connsiteY223" fmla="*/ 6162311 h 6551875"/>
              <a:gd name="connsiteX224" fmla="*/ 1433778 w 12191999"/>
              <a:gd name="connsiteY224" fmla="*/ 6173423 h 6551875"/>
              <a:gd name="connsiteX225" fmla="*/ 1373453 w 12191999"/>
              <a:gd name="connsiteY225" fmla="*/ 6181361 h 6551875"/>
              <a:gd name="connsiteX226" fmla="*/ 1305190 w 12191999"/>
              <a:gd name="connsiteY226" fmla="*/ 6182948 h 6551875"/>
              <a:gd name="connsiteX227" fmla="*/ 1236928 w 12191999"/>
              <a:gd name="connsiteY227" fmla="*/ 6181361 h 6551875"/>
              <a:gd name="connsiteX228" fmla="*/ 1176603 w 12191999"/>
              <a:gd name="connsiteY228" fmla="*/ 6173423 h 6551875"/>
              <a:gd name="connsiteX229" fmla="*/ 1124215 w 12191999"/>
              <a:gd name="connsiteY229" fmla="*/ 6162311 h 6551875"/>
              <a:gd name="connsiteX230" fmla="*/ 1078178 w 12191999"/>
              <a:gd name="connsiteY230" fmla="*/ 6148023 h 6551875"/>
              <a:gd name="connsiteX231" fmla="*/ 1036903 w 12191999"/>
              <a:gd name="connsiteY231" fmla="*/ 6132148 h 6551875"/>
              <a:gd name="connsiteX232" fmla="*/ 1000390 w 12191999"/>
              <a:gd name="connsiteY232" fmla="*/ 6113098 h 6551875"/>
              <a:gd name="connsiteX233" fmla="*/ 962290 w 12191999"/>
              <a:gd name="connsiteY233" fmla="*/ 6094048 h 6551875"/>
              <a:gd name="connsiteX234" fmla="*/ 924190 w 12191999"/>
              <a:gd name="connsiteY234" fmla="*/ 6074998 h 6551875"/>
              <a:gd name="connsiteX235" fmla="*/ 887678 w 12191999"/>
              <a:gd name="connsiteY235" fmla="*/ 6059123 h 6551875"/>
              <a:gd name="connsiteX236" fmla="*/ 846403 w 12191999"/>
              <a:gd name="connsiteY236" fmla="*/ 6043248 h 6551875"/>
              <a:gd name="connsiteX237" fmla="*/ 800365 w 12191999"/>
              <a:gd name="connsiteY237" fmla="*/ 6027373 h 6551875"/>
              <a:gd name="connsiteX238" fmla="*/ 747978 w 12191999"/>
              <a:gd name="connsiteY238" fmla="*/ 6016261 h 6551875"/>
              <a:gd name="connsiteX239" fmla="*/ 687653 w 12191999"/>
              <a:gd name="connsiteY239" fmla="*/ 6009911 h 6551875"/>
              <a:gd name="connsiteX240" fmla="*/ 619390 w 12191999"/>
              <a:gd name="connsiteY240" fmla="*/ 6006736 h 6551875"/>
              <a:gd name="connsiteX241" fmla="*/ 551128 w 12191999"/>
              <a:gd name="connsiteY241" fmla="*/ 6009911 h 6551875"/>
              <a:gd name="connsiteX242" fmla="*/ 490803 w 12191999"/>
              <a:gd name="connsiteY242" fmla="*/ 6016261 h 6551875"/>
              <a:gd name="connsiteX243" fmla="*/ 438415 w 12191999"/>
              <a:gd name="connsiteY243" fmla="*/ 6027373 h 6551875"/>
              <a:gd name="connsiteX244" fmla="*/ 392378 w 12191999"/>
              <a:gd name="connsiteY244" fmla="*/ 6043248 h 6551875"/>
              <a:gd name="connsiteX245" fmla="*/ 351103 w 12191999"/>
              <a:gd name="connsiteY245" fmla="*/ 6059123 h 6551875"/>
              <a:gd name="connsiteX246" fmla="*/ 314590 w 12191999"/>
              <a:gd name="connsiteY246" fmla="*/ 6074998 h 6551875"/>
              <a:gd name="connsiteX247" fmla="*/ 276490 w 12191999"/>
              <a:gd name="connsiteY247" fmla="*/ 6094048 h 6551875"/>
              <a:gd name="connsiteX248" fmla="*/ 238390 w 12191999"/>
              <a:gd name="connsiteY248" fmla="*/ 6113098 h 6551875"/>
              <a:gd name="connsiteX249" fmla="*/ 201878 w 12191999"/>
              <a:gd name="connsiteY249" fmla="*/ 6132148 h 6551875"/>
              <a:gd name="connsiteX250" fmla="*/ 160603 w 12191999"/>
              <a:gd name="connsiteY250" fmla="*/ 6148023 h 6551875"/>
              <a:gd name="connsiteX251" fmla="*/ 114565 w 12191999"/>
              <a:gd name="connsiteY251" fmla="*/ 6162311 h 6551875"/>
              <a:gd name="connsiteX252" fmla="*/ 62178 w 12191999"/>
              <a:gd name="connsiteY252" fmla="*/ 6173423 h 6551875"/>
              <a:gd name="connsiteX253" fmla="*/ 1853 w 12191999"/>
              <a:gd name="connsiteY253" fmla="*/ 6181361 h 6551875"/>
              <a:gd name="connsiteX254" fmla="*/ 1 w 12191999"/>
              <a:gd name="connsiteY254" fmla="*/ 6181404 h 6551875"/>
              <a:gd name="connsiteX255" fmla="*/ 1 w 12191999"/>
              <a:gd name="connsiteY255" fmla="*/ 6551875 h 6551875"/>
              <a:gd name="connsiteX256" fmla="*/ 0 w 12191999"/>
              <a:gd name="connsiteY256" fmla="*/ 6551875 h 6551875"/>
              <a:gd name="connsiteX257" fmla="*/ 0 w 12191999"/>
              <a:gd name="connsiteY257" fmla="*/ 0 h 655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191999" h="6551875">
                <a:moveTo>
                  <a:pt x="0" y="0"/>
                </a:moveTo>
                <a:lnTo>
                  <a:pt x="12191999" y="0"/>
                </a:lnTo>
                <a:lnTo>
                  <a:pt x="12191999" y="6181404"/>
                </a:lnTo>
                <a:lnTo>
                  <a:pt x="12190147" y="6181361"/>
                </a:lnTo>
                <a:lnTo>
                  <a:pt x="12129821" y="6173424"/>
                </a:lnTo>
                <a:lnTo>
                  <a:pt x="12077433" y="6162311"/>
                </a:lnTo>
                <a:lnTo>
                  <a:pt x="12031397" y="6148023"/>
                </a:lnTo>
                <a:lnTo>
                  <a:pt x="11990121" y="6132148"/>
                </a:lnTo>
                <a:lnTo>
                  <a:pt x="11953609" y="6113098"/>
                </a:lnTo>
                <a:lnTo>
                  <a:pt x="11915509" y="6094048"/>
                </a:lnTo>
                <a:lnTo>
                  <a:pt x="11877409" y="6074998"/>
                </a:lnTo>
                <a:lnTo>
                  <a:pt x="11840897" y="6059123"/>
                </a:lnTo>
                <a:lnTo>
                  <a:pt x="11799621" y="6043248"/>
                </a:lnTo>
                <a:lnTo>
                  <a:pt x="11753583" y="6027373"/>
                </a:lnTo>
                <a:lnTo>
                  <a:pt x="11701197" y="6016261"/>
                </a:lnTo>
                <a:lnTo>
                  <a:pt x="11640871" y="6009911"/>
                </a:lnTo>
                <a:lnTo>
                  <a:pt x="11572609" y="6006736"/>
                </a:lnTo>
                <a:lnTo>
                  <a:pt x="11504347" y="6009911"/>
                </a:lnTo>
                <a:lnTo>
                  <a:pt x="11444021" y="6016261"/>
                </a:lnTo>
                <a:lnTo>
                  <a:pt x="11391633" y="6027373"/>
                </a:lnTo>
                <a:lnTo>
                  <a:pt x="11345597" y="6043248"/>
                </a:lnTo>
                <a:lnTo>
                  <a:pt x="11304321" y="6059123"/>
                </a:lnTo>
                <a:lnTo>
                  <a:pt x="11267809" y="6074998"/>
                </a:lnTo>
                <a:lnTo>
                  <a:pt x="11229709" y="6094048"/>
                </a:lnTo>
                <a:lnTo>
                  <a:pt x="11191609" y="6113098"/>
                </a:lnTo>
                <a:lnTo>
                  <a:pt x="11155097" y="6132148"/>
                </a:lnTo>
                <a:lnTo>
                  <a:pt x="11113821" y="6148023"/>
                </a:lnTo>
                <a:lnTo>
                  <a:pt x="11067783" y="6162311"/>
                </a:lnTo>
                <a:lnTo>
                  <a:pt x="11015397" y="6173423"/>
                </a:lnTo>
                <a:lnTo>
                  <a:pt x="10955071" y="6181361"/>
                </a:lnTo>
                <a:lnTo>
                  <a:pt x="10886809" y="6182948"/>
                </a:lnTo>
                <a:lnTo>
                  <a:pt x="10818547" y="6181361"/>
                </a:lnTo>
                <a:lnTo>
                  <a:pt x="10758221" y="6173423"/>
                </a:lnTo>
                <a:lnTo>
                  <a:pt x="10705833" y="6162311"/>
                </a:lnTo>
                <a:lnTo>
                  <a:pt x="10659797" y="6148023"/>
                </a:lnTo>
                <a:lnTo>
                  <a:pt x="10618521" y="6132148"/>
                </a:lnTo>
                <a:lnTo>
                  <a:pt x="10582009" y="6113098"/>
                </a:lnTo>
                <a:lnTo>
                  <a:pt x="10543909" y="6094048"/>
                </a:lnTo>
                <a:lnTo>
                  <a:pt x="10505809" y="6074998"/>
                </a:lnTo>
                <a:lnTo>
                  <a:pt x="10469297" y="6059123"/>
                </a:lnTo>
                <a:lnTo>
                  <a:pt x="10428021" y="6043248"/>
                </a:lnTo>
                <a:lnTo>
                  <a:pt x="10381983" y="6027373"/>
                </a:lnTo>
                <a:lnTo>
                  <a:pt x="10329597" y="6016261"/>
                </a:lnTo>
                <a:lnTo>
                  <a:pt x="10269271" y="6009911"/>
                </a:lnTo>
                <a:lnTo>
                  <a:pt x="10201009" y="6006736"/>
                </a:lnTo>
                <a:lnTo>
                  <a:pt x="10132747" y="6009911"/>
                </a:lnTo>
                <a:lnTo>
                  <a:pt x="10072421" y="6016261"/>
                </a:lnTo>
                <a:lnTo>
                  <a:pt x="10020033" y="6027373"/>
                </a:lnTo>
                <a:lnTo>
                  <a:pt x="9973997" y="6043248"/>
                </a:lnTo>
                <a:lnTo>
                  <a:pt x="9932721" y="6059123"/>
                </a:lnTo>
                <a:lnTo>
                  <a:pt x="9896209" y="6074998"/>
                </a:lnTo>
                <a:lnTo>
                  <a:pt x="9820009" y="6113098"/>
                </a:lnTo>
                <a:lnTo>
                  <a:pt x="9783497" y="6132148"/>
                </a:lnTo>
                <a:lnTo>
                  <a:pt x="9742221" y="6148023"/>
                </a:lnTo>
                <a:lnTo>
                  <a:pt x="9696183" y="6162311"/>
                </a:lnTo>
                <a:lnTo>
                  <a:pt x="9643797" y="6173423"/>
                </a:lnTo>
                <a:lnTo>
                  <a:pt x="9583471" y="6181361"/>
                </a:lnTo>
                <a:lnTo>
                  <a:pt x="9515209" y="6182948"/>
                </a:lnTo>
                <a:lnTo>
                  <a:pt x="9446947" y="6181361"/>
                </a:lnTo>
                <a:lnTo>
                  <a:pt x="9386621" y="6173423"/>
                </a:lnTo>
                <a:lnTo>
                  <a:pt x="9334233" y="6162311"/>
                </a:lnTo>
                <a:lnTo>
                  <a:pt x="9288197" y="6148023"/>
                </a:lnTo>
                <a:lnTo>
                  <a:pt x="9246921" y="6132148"/>
                </a:lnTo>
                <a:lnTo>
                  <a:pt x="9210409" y="6113098"/>
                </a:lnTo>
                <a:lnTo>
                  <a:pt x="9172309" y="6094048"/>
                </a:lnTo>
                <a:lnTo>
                  <a:pt x="9134209" y="6074998"/>
                </a:lnTo>
                <a:lnTo>
                  <a:pt x="9097697" y="6059123"/>
                </a:lnTo>
                <a:lnTo>
                  <a:pt x="9056421" y="6043248"/>
                </a:lnTo>
                <a:lnTo>
                  <a:pt x="9010383" y="6027373"/>
                </a:lnTo>
                <a:lnTo>
                  <a:pt x="8957997" y="6016261"/>
                </a:lnTo>
                <a:lnTo>
                  <a:pt x="8897671" y="6009911"/>
                </a:lnTo>
                <a:lnTo>
                  <a:pt x="8827821" y="6006736"/>
                </a:lnTo>
                <a:lnTo>
                  <a:pt x="8761147" y="6009911"/>
                </a:lnTo>
                <a:lnTo>
                  <a:pt x="8700821" y="6016261"/>
                </a:lnTo>
                <a:lnTo>
                  <a:pt x="8648433" y="6027373"/>
                </a:lnTo>
                <a:lnTo>
                  <a:pt x="8602397" y="6043248"/>
                </a:lnTo>
                <a:lnTo>
                  <a:pt x="8561121" y="6059123"/>
                </a:lnTo>
                <a:lnTo>
                  <a:pt x="8524609" y="6074998"/>
                </a:lnTo>
                <a:lnTo>
                  <a:pt x="8486509" y="6094048"/>
                </a:lnTo>
                <a:lnTo>
                  <a:pt x="8448409" y="6113098"/>
                </a:lnTo>
                <a:lnTo>
                  <a:pt x="8411897" y="6132148"/>
                </a:lnTo>
                <a:lnTo>
                  <a:pt x="8370622" y="6148023"/>
                </a:lnTo>
                <a:lnTo>
                  <a:pt x="8324584" y="6162311"/>
                </a:lnTo>
                <a:lnTo>
                  <a:pt x="8272197" y="6173423"/>
                </a:lnTo>
                <a:lnTo>
                  <a:pt x="8211872" y="6181361"/>
                </a:lnTo>
                <a:lnTo>
                  <a:pt x="8143609" y="6182948"/>
                </a:lnTo>
                <a:lnTo>
                  <a:pt x="8075347" y="6181361"/>
                </a:lnTo>
                <a:lnTo>
                  <a:pt x="8015022" y="6173423"/>
                </a:lnTo>
                <a:lnTo>
                  <a:pt x="7962634" y="6162311"/>
                </a:lnTo>
                <a:lnTo>
                  <a:pt x="7916597" y="6148023"/>
                </a:lnTo>
                <a:lnTo>
                  <a:pt x="7875322" y="6132148"/>
                </a:lnTo>
                <a:lnTo>
                  <a:pt x="7838809" y="6113098"/>
                </a:lnTo>
                <a:lnTo>
                  <a:pt x="7800709" y="6094048"/>
                </a:lnTo>
                <a:lnTo>
                  <a:pt x="7762609" y="6074998"/>
                </a:lnTo>
                <a:lnTo>
                  <a:pt x="7726097" y="6059123"/>
                </a:lnTo>
                <a:lnTo>
                  <a:pt x="7684822" y="6043248"/>
                </a:lnTo>
                <a:lnTo>
                  <a:pt x="7638784" y="6027373"/>
                </a:lnTo>
                <a:lnTo>
                  <a:pt x="7586397" y="6016261"/>
                </a:lnTo>
                <a:lnTo>
                  <a:pt x="7526072" y="6009911"/>
                </a:lnTo>
                <a:lnTo>
                  <a:pt x="7457809" y="6006736"/>
                </a:lnTo>
                <a:lnTo>
                  <a:pt x="7389547" y="6009911"/>
                </a:lnTo>
                <a:lnTo>
                  <a:pt x="7329222" y="6016261"/>
                </a:lnTo>
                <a:lnTo>
                  <a:pt x="7276834" y="6027373"/>
                </a:lnTo>
                <a:lnTo>
                  <a:pt x="7230797" y="6043248"/>
                </a:lnTo>
                <a:lnTo>
                  <a:pt x="7189522" y="6059123"/>
                </a:lnTo>
                <a:lnTo>
                  <a:pt x="7153009" y="6074998"/>
                </a:lnTo>
                <a:lnTo>
                  <a:pt x="7114909" y="6094048"/>
                </a:lnTo>
                <a:lnTo>
                  <a:pt x="7076809" y="6113098"/>
                </a:lnTo>
                <a:lnTo>
                  <a:pt x="7040297" y="6132148"/>
                </a:lnTo>
                <a:lnTo>
                  <a:pt x="6999022" y="6148023"/>
                </a:lnTo>
                <a:lnTo>
                  <a:pt x="6952984" y="6162311"/>
                </a:lnTo>
                <a:lnTo>
                  <a:pt x="6900597" y="6173423"/>
                </a:lnTo>
                <a:lnTo>
                  <a:pt x="6840272" y="6181361"/>
                </a:lnTo>
                <a:lnTo>
                  <a:pt x="6781800" y="6182721"/>
                </a:lnTo>
                <a:lnTo>
                  <a:pt x="6723328" y="6181361"/>
                </a:lnTo>
                <a:lnTo>
                  <a:pt x="6663003" y="6173423"/>
                </a:lnTo>
                <a:lnTo>
                  <a:pt x="6610615" y="6162311"/>
                </a:lnTo>
                <a:lnTo>
                  <a:pt x="6564578" y="6148023"/>
                </a:lnTo>
                <a:lnTo>
                  <a:pt x="6523303" y="6132148"/>
                </a:lnTo>
                <a:lnTo>
                  <a:pt x="6486790" y="6113098"/>
                </a:lnTo>
                <a:lnTo>
                  <a:pt x="6448690" y="6094048"/>
                </a:lnTo>
                <a:lnTo>
                  <a:pt x="6410590" y="6074998"/>
                </a:lnTo>
                <a:lnTo>
                  <a:pt x="6374078" y="6059123"/>
                </a:lnTo>
                <a:lnTo>
                  <a:pt x="6332803" y="6043248"/>
                </a:lnTo>
                <a:lnTo>
                  <a:pt x="6286765" y="6027373"/>
                </a:lnTo>
                <a:lnTo>
                  <a:pt x="6234378" y="6016261"/>
                </a:lnTo>
                <a:lnTo>
                  <a:pt x="6174053" y="6009911"/>
                </a:lnTo>
                <a:lnTo>
                  <a:pt x="6105790" y="6006736"/>
                </a:lnTo>
                <a:lnTo>
                  <a:pt x="6096000" y="6007191"/>
                </a:lnTo>
                <a:lnTo>
                  <a:pt x="6086211" y="6006736"/>
                </a:lnTo>
                <a:lnTo>
                  <a:pt x="6017949" y="6009911"/>
                </a:lnTo>
                <a:lnTo>
                  <a:pt x="5957622" y="6016261"/>
                </a:lnTo>
                <a:lnTo>
                  <a:pt x="5905235" y="6027373"/>
                </a:lnTo>
                <a:lnTo>
                  <a:pt x="5859197" y="6043248"/>
                </a:lnTo>
                <a:lnTo>
                  <a:pt x="5817922" y="6059123"/>
                </a:lnTo>
                <a:lnTo>
                  <a:pt x="5781409" y="6074998"/>
                </a:lnTo>
                <a:lnTo>
                  <a:pt x="5743309" y="6094048"/>
                </a:lnTo>
                <a:lnTo>
                  <a:pt x="5705211" y="6113098"/>
                </a:lnTo>
                <a:lnTo>
                  <a:pt x="5668697" y="6132148"/>
                </a:lnTo>
                <a:lnTo>
                  <a:pt x="5627422" y="6148023"/>
                </a:lnTo>
                <a:lnTo>
                  <a:pt x="5581384" y="6162311"/>
                </a:lnTo>
                <a:lnTo>
                  <a:pt x="5528997" y="6173423"/>
                </a:lnTo>
                <a:lnTo>
                  <a:pt x="5468672" y="6181361"/>
                </a:lnTo>
                <a:lnTo>
                  <a:pt x="5410200" y="6182721"/>
                </a:lnTo>
                <a:lnTo>
                  <a:pt x="5351728" y="6181361"/>
                </a:lnTo>
                <a:lnTo>
                  <a:pt x="5291402" y="6173423"/>
                </a:lnTo>
                <a:lnTo>
                  <a:pt x="5239015" y="6162311"/>
                </a:lnTo>
                <a:lnTo>
                  <a:pt x="5192979" y="6148023"/>
                </a:lnTo>
                <a:lnTo>
                  <a:pt x="5151703" y="6132148"/>
                </a:lnTo>
                <a:lnTo>
                  <a:pt x="5115190" y="6113098"/>
                </a:lnTo>
                <a:lnTo>
                  <a:pt x="5077092" y="6094048"/>
                </a:lnTo>
                <a:lnTo>
                  <a:pt x="5038990" y="6074998"/>
                </a:lnTo>
                <a:lnTo>
                  <a:pt x="5002479" y="6059123"/>
                </a:lnTo>
                <a:lnTo>
                  <a:pt x="4961203" y="6043248"/>
                </a:lnTo>
                <a:lnTo>
                  <a:pt x="4915166" y="6027373"/>
                </a:lnTo>
                <a:lnTo>
                  <a:pt x="4862778" y="6016261"/>
                </a:lnTo>
                <a:lnTo>
                  <a:pt x="4802454" y="6009911"/>
                </a:lnTo>
                <a:lnTo>
                  <a:pt x="4734190" y="6006736"/>
                </a:lnTo>
                <a:lnTo>
                  <a:pt x="4665929" y="6009911"/>
                </a:lnTo>
                <a:lnTo>
                  <a:pt x="4605603" y="6016261"/>
                </a:lnTo>
                <a:lnTo>
                  <a:pt x="4553217" y="6027373"/>
                </a:lnTo>
                <a:lnTo>
                  <a:pt x="4507178" y="6043248"/>
                </a:lnTo>
                <a:lnTo>
                  <a:pt x="4465903" y="6059123"/>
                </a:lnTo>
                <a:lnTo>
                  <a:pt x="4429390" y="6074998"/>
                </a:lnTo>
                <a:lnTo>
                  <a:pt x="4353190" y="6113098"/>
                </a:lnTo>
                <a:lnTo>
                  <a:pt x="4316678" y="6132148"/>
                </a:lnTo>
                <a:lnTo>
                  <a:pt x="4275403" y="6148023"/>
                </a:lnTo>
                <a:lnTo>
                  <a:pt x="4229365" y="6162311"/>
                </a:lnTo>
                <a:lnTo>
                  <a:pt x="4176978" y="6173423"/>
                </a:lnTo>
                <a:lnTo>
                  <a:pt x="4116653" y="6181361"/>
                </a:lnTo>
                <a:lnTo>
                  <a:pt x="4048390" y="6182948"/>
                </a:lnTo>
                <a:lnTo>
                  <a:pt x="3980128" y="6181361"/>
                </a:lnTo>
                <a:lnTo>
                  <a:pt x="3919803" y="6173423"/>
                </a:lnTo>
                <a:lnTo>
                  <a:pt x="3867415" y="6162311"/>
                </a:lnTo>
                <a:lnTo>
                  <a:pt x="3821378" y="6148023"/>
                </a:lnTo>
                <a:lnTo>
                  <a:pt x="3780103" y="6132148"/>
                </a:lnTo>
                <a:lnTo>
                  <a:pt x="3743590" y="6113098"/>
                </a:lnTo>
                <a:lnTo>
                  <a:pt x="3705490" y="6094048"/>
                </a:lnTo>
                <a:lnTo>
                  <a:pt x="3667390" y="6074998"/>
                </a:lnTo>
                <a:lnTo>
                  <a:pt x="3630878" y="6059123"/>
                </a:lnTo>
                <a:lnTo>
                  <a:pt x="3589603" y="6043248"/>
                </a:lnTo>
                <a:lnTo>
                  <a:pt x="3543565" y="6027373"/>
                </a:lnTo>
                <a:lnTo>
                  <a:pt x="3491178" y="6016261"/>
                </a:lnTo>
                <a:lnTo>
                  <a:pt x="3430853" y="6009911"/>
                </a:lnTo>
                <a:lnTo>
                  <a:pt x="3361003" y="6006736"/>
                </a:lnTo>
                <a:lnTo>
                  <a:pt x="3294328" y="6009911"/>
                </a:lnTo>
                <a:lnTo>
                  <a:pt x="3234003" y="6016261"/>
                </a:lnTo>
                <a:lnTo>
                  <a:pt x="3181615" y="6027373"/>
                </a:lnTo>
                <a:lnTo>
                  <a:pt x="3135578" y="6043248"/>
                </a:lnTo>
                <a:lnTo>
                  <a:pt x="3094303" y="6059123"/>
                </a:lnTo>
                <a:lnTo>
                  <a:pt x="3057790" y="6074998"/>
                </a:lnTo>
                <a:lnTo>
                  <a:pt x="3019690" y="6094048"/>
                </a:lnTo>
                <a:lnTo>
                  <a:pt x="2981590" y="6113098"/>
                </a:lnTo>
                <a:lnTo>
                  <a:pt x="2945078" y="6132148"/>
                </a:lnTo>
                <a:lnTo>
                  <a:pt x="2903803" y="6148023"/>
                </a:lnTo>
                <a:lnTo>
                  <a:pt x="2857765" y="6162311"/>
                </a:lnTo>
                <a:lnTo>
                  <a:pt x="2805378" y="6173423"/>
                </a:lnTo>
                <a:lnTo>
                  <a:pt x="2745053" y="6181361"/>
                </a:lnTo>
                <a:lnTo>
                  <a:pt x="2676790" y="6182948"/>
                </a:lnTo>
                <a:lnTo>
                  <a:pt x="2608528" y="6181361"/>
                </a:lnTo>
                <a:lnTo>
                  <a:pt x="2548203" y="6173423"/>
                </a:lnTo>
                <a:lnTo>
                  <a:pt x="2495815" y="6162311"/>
                </a:lnTo>
                <a:lnTo>
                  <a:pt x="2449778" y="6148023"/>
                </a:lnTo>
                <a:lnTo>
                  <a:pt x="2408503" y="6132148"/>
                </a:lnTo>
                <a:lnTo>
                  <a:pt x="2371990" y="6113098"/>
                </a:lnTo>
                <a:lnTo>
                  <a:pt x="2333890" y="6094048"/>
                </a:lnTo>
                <a:lnTo>
                  <a:pt x="2295790" y="6074998"/>
                </a:lnTo>
                <a:lnTo>
                  <a:pt x="2259278" y="6059123"/>
                </a:lnTo>
                <a:lnTo>
                  <a:pt x="2218003" y="6043248"/>
                </a:lnTo>
                <a:lnTo>
                  <a:pt x="2171965" y="6027373"/>
                </a:lnTo>
                <a:lnTo>
                  <a:pt x="2119578" y="6016261"/>
                </a:lnTo>
                <a:lnTo>
                  <a:pt x="2059253" y="6009911"/>
                </a:lnTo>
                <a:lnTo>
                  <a:pt x="1990990" y="6006736"/>
                </a:lnTo>
                <a:lnTo>
                  <a:pt x="1922728" y="6009911"/>
                </a:lnTo>
                <a:lnTo>
                  <a:pt x="1862403" y="6016261"/>
                </a:lnTo>
                <a:lnTo>
                  <a:pt x="1810015" y="6027373"/>
                </a:lnTo>
                <a:lnTo>
                  <a:pt x="1763978" y="6043248"/>
                </a:lnTo>
                <a:lnTo>
                  <a:pt x="1722703" y="6059123"/>
                </a:lnTo>
                <a:lnTo>
                  <a:pt x="1686190" y="6074998"/>
                </a:lnTo>
                <a:lnTo>
                  <a:pt x="1648090" y="6094048"/>
                </a:lnTo>
                <a:lnTo>
                  <a:pt x="1609990" y="6113098"/>
                </a:lnTo>
                <a:lnTo>
                  <a:pt x="1573478" y="6132148"/>
                </a:lnTo>
                <a:lnTo>
                  <a:pt x="1532203" y="6148023"/>
                </a:lnTo>
                <a:lnTo>
                  <a:pt x="1486165" y="6162311"/>
                </a:lnTo>
                <a:lnTo>
                  <a:pt x="1433778" y="6173423"/>
                </a:lnTo>
                <a:lnTo>
                  <a:pt x="1373453" y="6181361"/>
                </a:lnTo>
                <a:lnTo>
                  <a:pt x="1305190" y="6182948"/>
                </a:lnTo>
                <a:lnTo>
                  <a:pt x="1236928" y="6181361"/>
                </a:lnTo>
                <a:lnTo>
                  <a:pt x="1176603" y="6173423"/>
                </a:lnTo>
                <a:lnTo>
                  <a:pt x="1124215" y="6162311"/>
                </a:lnTo>
                <a:lnTo>
                  <a:pt x="1078178" y="6148023"/>
                </a:lnTo>
                <a:lnTo>
                  <a:pt x="1036903" y="6132148"/>
                </a:lnTo>
                <a:lnTo>
                  <a:pt x="1000390" y="6113098"/>
                </a:lnTo>
                <a:lnTo>
                  <a:pt x="962290" y="6094048"/>
                </a:lnTo>
                <a:lnTo>
                  <a:pt x="924190" y="6074998"/>
                </a:lnTo>
                <a:lnTo>
                  <a:pt x="887678" y="6059123"/>
                </a:lnTo>
                <a:lnTo>
                  <a:pt x="846403" y="6043248"/>
                </a:lnTo>
                <a:lnTo>
                  <a:pt x="800365" y="6027373"/>
                </a:lnTo>
                <a:lnTo>
                  <a:pt x="747978" y="6016261"/>
                </a:lnTo>
                <a:lnTo>
                  <a:pt x="687653" y="6009911"/>
                </a:lnTo>
                <a:lnTo>
                  <a:pt x="619390" y="6006736"/>
                </a:lnTo>
                <a:lnTo>
                  <a:pt x="551128" y="6009911"/>
                </a:lnTo>
                <a:lnTo>
                  <a:pt x="490803" y="6016261"/>
                </a:lnTo>
                <a:lnTo>
                  <a:pt x="438415" y="6027373"/>
                </a:lnTo>
                <a:lnTo>
                  <a:pt x="392378" y="6043248"/>
                </a:lnTo>
                <a:lnTo>
                  <a:pt x="351103" y="6059123"/>
                </a:lnTo>
                <a:lnTo>
                  <a:pt x="314590" y="6074998"/>
                </a:lnTo>
                <a:lnTo>
                  <a:pt x="276490" y="6094048"/>
                </a:lnTo>
                <a:lnTo>
                  <a:pt x="238390" y="6113098"/>
                </a:lnTo>
                <a:lnTo>
                  <a:pt x="201878" y="6132148"/>
                </a:lnTo>
                <a:lnTo>
                  <a:pt x="160603" y="6148023"/>
                </a:lnTo>
                <a:lnTo>
                  <a:pt x="114565" y="6162311"/>
                </a:lnTo>
                <a:lnTo>
                  <a:pt x="62178" y="6173423"/>
                </a:lnTo>
                <a:lnTo>
                  <a:pt x="1853" y="6181361"/>
                </a:lnTo>
                <a:lnTo>
                  <a:pt x="1" y="6181404"/>
                </a:lnTo>
                <a:lnTo>
                  <a:pt x="1" y="6551875"/>
                </a:lnTo>
                <a:lnTo>
                  <a:pt x="0" y="6551875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2A0BF-3D46-8C93-D53A-C00894C0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05" y="151950"/>
            <a:ext cx="8085623" cy="1120500"/>
          </a:xfrm>
        </p:spPr>
        <p:txBody>
          <a:bodyPr anchor="t">
            <a:normAutofit/>
          </a:bodyPr>
          <a:lstStyle/>
          <a:p>
            <a:r>
              <a:rPr lang="en-US" dirty="0"/>
              <a:t>CUDA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E7E24-FBF2-CD17-592E-C80746957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0727" y="707429"/>
            <a:ext cx="5042580" cy="1374132"/>
          </a:xfrm>
        </p:spPr>
        <p:txBody>
          <a:bodyPr>
            <a:normAutofit fontScale="92500" lnSpcReduction="10000"/>
          </a:bodyPr>
          <a:lstStyle/>
          <a:p>
            <a:r>
              <a:rPr lang="en-US" sz="1400" dirty="0">
                <a:solidFill>
                  <a:schemeClr val="tx1">
                    <a:alpha val="60000"/>
                  </a:schemeClr>
                </a:solidFill>
              </a:rPr>
              <a:t>Parallel programming which leverages the power of GPU</a:t>
            </a:r>
          </a:p>
          <a:p>
            <a:r>
              <a:rPr lang="en-US" sz="1400" dirty="0">
                <a:solidFill>
                  <a:schemeClr val="tx1">
                    <a:alpha val="60000"/>
                  </a:schemeClr>
                </a:solidFill>
              </a:rPr>
              <a:t>GPUs have lower clock speed, but since they have huge number of cores, they can efficiently perform parallel processing</a:t>
            </a:r>
          </a:p>
          <a:p>
            <a:r>
              <a:rPr lang="en-US" sz="1400" dirty="0">
                <a:solidFill>
                  <a:schemeClr val="tx1">
                    <a:alpha val="60000"/>
                  </a:schemeClr>
                </a:solidFill>
              </a:rPr>
              <a:t>Threads are arranged in n dimensions within n dimensional blocks arranged as grids. These are executed by Streaming Processors</a:t>
            </a:r>
          </a:p>
          <a:p>
            <a:pPr marL="114300" indent="0">
              <a:buNone/>
            </a:pPr>
            <a:endParaRPr lang="en-US" sz="14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sz="14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8F5D4382-87DA-EFDE-0C6C-123E8F673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097" y="706361"/>
            <a:ext cx="2309621" cy="249316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888FF0-2953-F6FA-0094-34002452D3C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600628" y="4781759"/>
            <a:ext cx="1968300" cy="259347"/>
          </a:xfrm>
        </p:spPr>
        <p:txBody>
          <a:bodyPr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600">
                <a:solidFill>
                  <a:srgbClr val="000000">
                    <a:alpha val="60000"/>
                  </a:srgbClr>
                </a:solidFill>
              </a:rPr>
              <a:pPr marL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7</a:t>
            </a:fld>
            <a:endParaRPr lang="en-US" sz="600">
              <a:solidFill>
                <a:srgbClr val="000000">
                  <a:alpha val="60000"/>
                </a:srgbClr>
              </a:solidFill>
            </a:endParaRPr>
          </a:p>
        </p:txBody>
      </p:sp>
      <p:sp>
        <p:nvSpPr>
          <p:cNvPr id="5" name="AutoShape 2" descr="Schematic illustration of GPU architecture and programming elements. |  Download Scientific Diagram">
            <a:extLst>
              <a:ext uri="{FF2B5EF4-FFF2-40B4-BE49-F238E27FC236}">
                <a16:creationId xmlns:a16="http://schemas.microsoft.com/office/drawing/2014/main" id="{76F57992-BCF4-F279-7922-38E465B084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82F06F-B1BB-075F-BDB2-86039701FC0B}"/>
              </a:ext>
            </a:extLst>
          </p:cNvPr>
          <p:cNvSpPr txBox="1"/>
          <p:nvPr/>
        </p:nvSpPr>
        <p:spPr>
          <a:xfrm>
            <a:off x="5330283" y="3371960"/>
            <a:ext cx="3238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 : https://www.researchgate.net/figure/Schematic-illustration-of-GPU-architecture-and-programming-elements_fig4_274838864</a:t>
            </a:r>
            <a:endParaRPr lang="en-IN" sz="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E7EE6E-2810-52F2-CADF-E1C2BF2E4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05" y="2336158"/>
            <a:ext cx="4389909" cy="1726742"/>
          </a:xfrm>
          <a:prstGeom prst="rect">
            <a:avLst/>
          </a:prstGeom>
        </p:spPr>
      </p:pic>
      <p:pic>
        <p:nvPicPr>
          <p:cNvPr id="17" name="Google Shape;187;p1" descr="CDS Logo &amp; Identity – Department of Computational and Data Sciences">
            <a:extLst>
              <a:ext uri="{FF2B5EF4-FFF2-40B4-BE49-F238E27FC236}">
                <a16:creationId xmlns:a16="http://schemas.microsoft.com/office/drawing/2014/main" id="{86A1ECEC-91D0-0713-F084-F94DC37B19F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632" y="4144528"/>
            <a:ext cx="1853918" cy="921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412;p14" descr="Indian Institute of Science">
            <a:extLst>
              <a:ext uri="{FF2B5EF4-FFF2-40B4-BE49-F238E27FC236}">
                <a16:creationId xmlns:a16="http://schemas.microsoft.com/office/drawing/2014/main" id="{5ADB708B-1062-35E9-4482-F4A4A56D03F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08400" y="3827846"/>
            <a:ext cx="1094968" cy="10860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2688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24632" cy="154637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2A0BF-3D46-8C93-D53A-C00894C0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775" y="457197"/>
            <a:ext cx="7044316" cy="998131"/>
          </a:xfrm>
        </p:spPr>
        <p:txBody>
          <a:bodyPr>
            <a:normAutofit/>
          </a:bodyPr>
          <a:lstStyle/>
          <a:p>
            <a:r>
              <a:rPr lang="en-US" dirty="0"/>
              <a:t>CUDA Implementation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E7E24-FBF2-CD17-592E-C80746957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2775" y="1521115"/>
            <a:ext cx="3719225" cy="2938330"/>
          </a:xfrm>
        </p:spPr>
        <p:txBody>
          <a:bodyPr>
            <a:normAutofit/>
          </a:bodyPr>
          <a:lstStyle/>
          <a:p>
            <a:r>
              <a:rPr lang="en-US" sz="1500" dirty="0"/>
              <a:t>Horizontal, vertical flipping, rotation and scaling up/down of images</a:t>
            </a:r>
          </a:p>
          <a:p>
            <a:r>
              <a:rPr lang="en-US" sz="1500" dirty="0"/>
              <a:t>Kernel call with 2D grid of blocks .</a:t>
            </a:r>
          </a:p>
          <a:p>
            <a:pPr lvl="1"/>
            <a:r>
              <a:rPr lang="en-US" sz="1500" dirty="0"/>
              <a:t>32x32 threads in each block. Each block handles height/32*width/32 pixels</a:t>
            </a:r>
          </a:p>
          <a:p>
            <a:pPr marL="114300" indent="0">
              <a:buNone/>
            </a:pPr>
            <a:endParaRPr lang="en-US" sz="1500" dirty="0"/>
          </a:p>
          <a:p>
            <a:pPr lvl="1"/>
            <a:endParaRPr lang="en-US" sz="1500" dirty="0"/>
          </a:p>
          <a:p>
            <a:endParaRPr lang="en-US" sz="1500" dirty="0"/>
          </a:p>
          <a:p>
            <a:pPr marL="114300" indent="0">
              <a:buNone/>
            </a:pPr>
            <a:endParaRPr lang="en-US" sz="1500" dirty="0"/>
          </a:p>
          <a:p>
            <a:endParaRPr lang="en-US" sz="15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B15365-08FF-BE55-70D3-EECBC1FEA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24" y="3060538"/>
            <a:ext cx="7630751" cy="1068305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036218" y="4657060"/>
            <a:ext cx="5107781" cy="486440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888FF0-2953-F6FA-0094-34002452D3C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844"/>
          </a:xfrm>
        </p:spPr>
        <p:txBody>
          <a:bodyPr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700"/>
              <a:pPr marL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8</a:t>
            </a:fld>
            <a:endParaRPr lang="en-US" sz="700"/>
          </a:p>
        </p:txBody>
      </p:sp>
      <p:sp>
        <p:nvSpPr>
          <p:cNvPr id="5" name="AutoShape 2" descr="Schematic illustration of GPU architecture and programming elements. |  Download Scientific Diagram">
            <a:extLst>
              <a:ext uri="{FF2B5EF4-FFF2-40B4-BE49-F238E27FC236}">
                <a16:creationId xmlns:a16="http://schemas.microsoft.com/office/drawing/2014/main" id="{76F57992-BCF4-F279-7922-38E465B084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7" name="Google Shape;187;p1" descr="CDS Logo &amp; Identity – Department of Computational and Data Sciences">
            <a:extLst>
              <a:ext uri="{FF2B5EF4-FFF2-40B4-BE49-F238E27FC236}">
                <a16:creationId xmlns:a16="http://schemas.microsoft.com/office/drawing/2014/main" id="{EE33BF9D-F5D0-00B9-F520-A84E463185A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191" y="4161737"/>
            <a:ext cx="1853918" cy="921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412;p14" descr="Indian Institute of Science">
            <a:extLst>
              <a:ext uri="{FF2B5EF4-FFF2-40B4-BE49-F238E27FC236}">
                <a16:creationId xmlns:a16="http://schemas.microsoft.com/office/drawing/2014/main" id="{54863E2B-F8F3-543C-D142-D00E6B728EB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49031" y="3997005"/>
            <a:ext cx="1094968" cy="10860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678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562629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244A3A-BFA5-DA14-A302-18DA0B097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506" y="370810"/>
            <a:ext cx="7900987" cy="61305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Rotate images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952301-C78A-F0BD-65D7-107EAA259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241" y="1765679"/>
            <a:ext cx="4503518" cy="296106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35E8E-5A38-1D3B-D922-5AD0DE4DCAA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9</a:t>
            </a:fld>
            <a:endParaRPr lang="en-US" sz="7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9" name="Google Shape;187;p1" descr="CDS Logo &amp; Identity – Department of Computational and Data Sciences">
            <a:extLst>
              <a:ext uri="{FF2B5EF4-FFF2-40B4-BE49-F238E27FC236}">
                <a16:creationId xmlns:a16="http://schemas.microsoft.com/office/drawing/2014/main" id="{36C0899D-26F5-A270-4117-4DEAD5EE56C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632" y="3992578"/>
            <a:ext cx="1853918" cy="921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412;p14" descr="Indian Institute of Science">
            <a:extLst>
              <a:ext uri="{FF2B5EF4-FFF2-40B4-BE49-F238E27FC236}">
                <a16:creationId xmlns:a16="http://schemas.microsoft.com/office/drawing/2014/main" id="{9A2B0622-E3B6-4038-B811-1BFE5F95DD1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64394" y="3827846"/>
            <a:ext cx="1094968" cy="10860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37969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1062</Words>
  <Application>Microsoft Office PowerPoint</Application>
  <PresentationFormat>On-screen Show (16:9)</PresentationFormat>
  <Paragraphs>107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Times New Roman</vt:lpstr>
      <vt:lpstr>Arial</vt:lpstr>
      <vt:lpstr>Wingdings</vt:lpstr>
      <vt:lpstr>Noto Sans Symbols</vt:lpstr>
      <vt:lpstr>Calibri</vt:lpstr>
      <vt:lpstr>Montserrat</vt:lpstr>
      <vt:lpstr>Retrospect</vt:lpstr>
      <vt:lpstr>Office Theme</vt:lpstr>
      <vt:lpstr>Impact of leveraging HPC in Image Processing</vt:lpstr>
      <vt:lpstr>Problem Background</vt:lpstr>
      <vt:lpstr>Problem Statement</vt:lpstr>
      <vt:lpstr>PowerPoint Presentation</vt:lpstr>
      <vt:lpstr>OpenMP</vt:lpstr>
      <vt:lpstr>OpenMP Implementation</vt:lpstr>
      <vt:lpstr>CUDA</vt:lpstr>
      <vt:lpstr>CUDA Implementation</vt:lpstr>
      <vt:lpstr>Rotate images</vt:lpstr>
      <vt:lpstr>Scaling images</vt:lpstr>
      <vt:lpstr>Experiments for loading and saving data</vt:lpstr>
      <vt:lpstr>STB Image libraries</vt:lpstr>
      <vt:lpstr>PowerPoint Presentation</vt:lpstr>
      <vt:lpstr>PowerPoint Presentation</vt:lpstr>
      <vt:lpstr>Results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Accidents Severity Prediction</dc:title>
  <dc:creator>Jamsheed</dc:creator>
  <cp:lastModifiedBy>Ankitha M</cp:lastModifiedBy>
  <cp:revision>31</cp:revision>
  <dcterms:modified xsi:type="dcterms:W3CDTF">2022-07-05T08:22:21Z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D:\Naren\IISc\Term-Jan22\DA-224-PML\Assignments\MiniProject-2\Deliverables\MP2_Team1_FinalPresentation.pptx</vt:lpwstr>
  </property>
</Properties>
</file>