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97AFEE-907B-4399-8EA8-B3BDCC26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657" y="2198255"/>
            <a:ext cx="9404723" cy="1437611"/>
          </a:xfrm>
        </p:spPr>
        <p:txBody>
          <a:bodyPr/>
          <a:lstStyle/>
          <a:p>
            <a:r>
              <a:rPr lang="en-IN" b="1" dirty="0"/>
              <a:t>Internet of Things based garbage monitoring system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195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B6EA70-720D-469D-AD59-C9B47A06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Presentation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225069-FB83-4367-B9E0-AE6710FDC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900218"/>
            <a:ext cx="8825659" cy="3119582"/>
          </a:xfrm>
        </p:spPr>
        <p:txBody>
          <a:bodyPr>
            <a:no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000" dirty="0"/>
              <a:t>Introduction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000" dirty="0"/>
              <a:t>Problem in Society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000" dirty="0"/>
              <a:t>Motive Of Project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000" dirty="0"/>
              <a:t>Block diagram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000" dirty="0"/>
              <a:t>Methodology(Hardware/Software)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000" dirty="0"/>
              <a:t>Application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0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62949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C92CAF-E463-4171-81BB-2374A034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95DCD0-C035-40D3-AC2A-B16C71F8F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355273"/>
            <a:ext cx="8825659" cy="3664527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This system is a very innovative system which will help to keep the cities clean.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A web page is build to show the status to the user monitoring it. The web page give a graphical view of the garbage bins and highlights the garbage collected in </a:t>
            </a:r>
            <a:r>
              <a:rPr lang="en-IN" dirty="0" err="1"/>
              <a:t>color</a:t>
            </a:r>
            <a:r>
              <a:rPr lang="en-IN" dirty="0"/>
              <a:t>  in order to show the level of garbage collected.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 	The LCD screen shows the status of the garbage level.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The system uses </a:t>
            </a:r>
            <a:r>
              <a:rPr lang="en-IN" dirty="0" err="1"/>
              <a:t>ultrasoniv</a:t>
            </a:r>
            <a:r>
              <a:rPr lang="en-IN" dirty="0"/>
              <a:t> sensors placed over the bins to detect the garbage level and compare it with the garbage bin depth.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69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52E607-3DCF-4E12-BD0A-A9A179F2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Problem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716BD486-C05D-4E02-9A1B-600068BD50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1418" y="1524000"/>
            <a:ext cx="4463001" cy="400716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C7357887-A383-46D4-8078-9302DC3456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4419" y="1524000"/>
            <a:ext cx="4625398" cy="4007164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A418C4-EB0A-44AC-B86A-4FA72865EEA6}"/>
              </a:ext>
            </a:extLst>
          </p:cNvPr>
          <p:cNvSpPr/>
          <p:nvPr/>
        </p:nvSpPr>
        <p:spPr>
          <a:xfrm>
            <a:off x="2655204" y="5692063"/>
            <a:ext cx="59987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 FLOWING OF  BIN</a:t>
            </a:r>
          </a:p>
        </p:txBody>
      </p:sp>
    </p:spTree>
    <p:extLst>
      <p:ext uri="{BB962C8B-B14F-4D97-AF65-F5344CB8AC3E}">
        <p14:creationId xmlns:p14="http://schemas.microsoft.com/office/powerpoint/2010/main" val="228446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4C34F8-DA56-4A56-8879-906F769F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Motive Of This Project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5AA01C-E8AA-45D2-81E2-3F3E62D52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BB6C8ED8-B05E-4BF1-95B1-33751390A3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3313" y="1905000"/>
            <a:ext cx="4395787" cy="412888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78F867-6D2D-4DC6-96B4-1F61E3CC3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77BD561C-4114-4D7D-BD1D-7A9E7C3A60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499100" y="1904999"/>
            <a:ext cx="4551734" cy="4128889"/>
          </a:xfrm>
        </p:spPr>
      </p:pic>
    </p:spTree>
    <p:extLst>
      <p:ext uri="{BB962C8B-B14F-4D97-AF65-F5344CB8AC3E}">
        <p14:creationId xmlns:p14="http://schemas.microsoft.com/office/powerpoint/2010/main" val="355010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E495A-97E2-4FCE-98BB-89AAAE99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073727"/>
          </a:xfrm>
        </p:spPr>
        <p:txBody>
          <a:bodyPr/>
          <a:lstStyle/>
          <a:p>
            <a:r>
              <a:rPr lang="en-IN" dirty="0"/>
              <a:t>Why we are choose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8A63D4-9DD1-4730-975D-7141567E9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21209" y="2521527"/>
            <a:ext cx="8825659" cy="3165764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It is the network of physical objects or "things" embedded with electronics, software, sensors, and network connectivity, which enables these object to collect and exchange data.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Creating opportunities for more direct integration between the physical world and computer-based systems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/>
              <a:t>Data and connected services are the real value of IOT Platforms.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71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-man\Downloads\smart_bins_concept_pm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80" y="606426"/>
            <a:ext cx="10387768" cy="566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6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54" y="360608"/>
            <a:ext cx="10927166" cy="63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208</TotalTime>
  <Words>156</Words>
  <Application>Microsoft Office PowerPoint</Application>
  <PresentationFormat>Custom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Internet of Things based garbage monitoring system </vt:lpstr>
      <vt:lpstr>Presentation Outline</vt:lpstr>
      <vt:lpstr>Introduction</vt:lpstr>
      <vt:lpstr>Main Problem </vt:lpstr>
      <vt:lpstr>Motive Of This Project </vt:lpstr>
      <vt:lpstr>Why we are choose IOT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based garbage monitoring system</dc:title>
  <dc:creator>Roshani</dc:creator>
  <cp:lastModifiedBy>x-man</cp:lastModifiedBy>
  <cp:revision>11</cp:revision>
  <dcterms:created xsi:type="dcterms:W3CDTF">2018-03-17T13:04:57Z</dcterms:created>
  <dcterms:modified xsi:type="dcterms:W3CDTF">2018-03-20T06:55:06Z</dcterms:modified>
</cp:coreProperties>
</file>