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B2BE-89A4-4B60-9D59-E68E481A8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9EA46-AF4B-4DF7-882C-DB79B807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FD85-B97B-44F1-BA11-E50E8904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C85DC-FE94-4E79-B6C3-B7647A65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E288-45B1-4F6C-B1C5-D7F56D31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B1D2-D83B-47A1-9581-3E0372D6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9E756-1044-45D4-96AA-B1EA3C732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035C-C4D9-42BC-9615-8B9E1881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4B7E-1010-4ECB-AFBC-B47473D4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CD98-85AF-4C6A-BBDF-B8EB9668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5EC67-9EEE-40EB-9792-606F07BC9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41CD-7536-4DD3-AD04-1C03134F5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1C41C-A1BE-40FD-852F-801C208E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6175-DE0E-407E-B2C4-1EE7C539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C30B-70A3-4C0C-BE18-D39B2328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BFB3-2DAF-45FB-A83F-C613BC30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2FB4-950D-467C-B8E1-FCB95FA7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1AF3-3A3F-4031-A5AB-F683D834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FF40-6976-4C79-8FE7-4E1F036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3D9A-D4AA-48AF-93AB-AB45540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2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F88F-DC54-4B2F-BFDA-02AA9F1F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4118-0614-4699-85A6-BBF4851AD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735F-4EAA-4FF4-BC66-F96E7CD7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4C31-8913-42A0-A01B-8D3A8C36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A40C-8493-43EA-A7A1-6F0C2E96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E4D7-5A1B-4A85-A984-5CF6EF6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3AD6-01C1-4749-87DF-7A8793DE2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E1334-01AA-4456-8554-E04349B99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0D3A-16BD-41D7-8ADA-E9573C0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4C52E-6460-4FBC-90AB-A0106CBC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B7B7-C463-4D0B-A919-68BABB32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404F-8E79-4BC2-87F0-8E7103EE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BF15D-B139-4C5B-9959-C98070CA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C5F85-30D9-4AD7-B89A-0038417E2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32239-7B5C-4A56-9051-6C2FC24A8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321EE-8715-448E-B039-9FBDE3CBF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C83DF-07F5-4506-B325-8077C6AE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79002-5729-499E-9D16-581E38C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7832D-EA17-4146-BFC8-56AF9B82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8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5F94-1502-4C73-84C6-91ED37C5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695A6-2BBE-446A-A41E-3BD46A9D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E29DD-0FEE-4BF6-A558-BF2987E5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CC62D-E2E6-44D6-8EB7-E5BB91A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EC6A3-D804-414F-B6A7-4E15CD33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04ED-0AAB-499F-9A22-D8271C5A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F3B11-5C06-49A0-A9B3-4363E9CD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9727-1884-4E9A-A42C-7FA19360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A3C9-0DA1-44F7-A7A1-82E9D35D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52A8B-BA96-4EB1-BE3A-4544686A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6E82-2591-4918-879E-E9A40B37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EA08F-175A-41B8-BE42-CF4C6276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67345-3156-41F5-A437-CB181F7D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4412-4E13-47EE-B953-35043250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2B754-C5D8-4912-99D5-66A9B8C4D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63C7E-2A04-4EB6-B708-08B7C964A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97E7-EECF-42B3-8FC9-36F344EE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EDBCF-237D-425E-B63D-556A61D9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5CDA0-6FF5-4CAF-B965-8E8391F4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9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C1EB2-34D3-4C14-B8B2-75E4D80A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FCCE-9325-415E-84FA-A8ADAB770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967A-B257-4BF1-A49F-BA5A07F81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EEF9-A7A7-4590-8348-235D903C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268A-071E-4627-8E06-780697226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92C7-7934-41EE-8826-19870D3D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3832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dirty="0"/>
              <a:t>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9FD25-4993-4C96-93FC-DF8E1F421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  <a:p>
            <a:r>
              <a:rPr lang="en-US" dirty="0"/>
              <a:t>Global Map Medal (using Leaflet)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A39393-A3F5-480F-9AA0-EF0806F25E8F}"/>
              </a:ext>
            </a:extLst>
          </p:cNvPr>
          <p:cNvSpPr txBox="1">
            <a:spLocks/>
          </p:cNvSpPr>
          <p:nvPr/>
        </p:nvSpPr>
        <p:spPr>
          <a:xfrm>
            <a:off x="1524000" y="1153381"/>
            <a:ext cx="9144000" cy="465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Project Description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882CA-938B-46BC-822C-71FD1B443801}"/>
              </a:ext>
            </a:extLst>
          </p:cNvPr>
          <p:cNvSpPr/>
          <p:nvPr/>
        </p:nvSpPr>
        <p:spPr>
          <a:xfrm>
            <a:off x="6284743" y="138742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070C6E-7F5C-4C97-817D-393801D4643F}"/>
              </a:ext>
            </a:extLst>
          </p:cNvPr>
          <p:cNvSpPr txBox="1">
            <a:spLocks/>
          </p:cNvSpPr>
          <p:nvPr/>
        </p:nvSpPr>
        <p:spPr>
          <a:xfrm>
            <a:off x="1524000" y="3304565"/>
            <a:ext cx="9144000" cy="465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Global Map Year Transition Mouse Event Slider (to increase/ decrease year)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C2C78C-96FB-4088-93E3-2DDC81405B4A}"/>
              </a:ext>
            </a:extLst>
          </p:cNvPr>
          <p:cNvSpPr txBox="1">
            <a:spLocks/>
          </p:cNvSpPr>
          <p:nvPr/>
        </p:nvSpPr>
        <p:spPr>
          <a:xfrm>
            <a:off x="1524000" y="3965453"/>
            <a:ext cx="4572000" cy="1960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Current Top 10 Medalist </a:t>
            </a:r>
            <a:r>
              <a:rPr lang="en-US" dirty="0" err="1"/>
              <a:t>BarChart</a:t>
            </a:r>
            <a:r>
              <a:rPr lang="en-US" dirty="0"/>
              <a:t> </a:t>
            </a:r>
          </a:p>
          <a:p>
            <a:r>
              <a:rPr lang="en-US" dirty="0"/>
              <a:t>(using D3.js)</a:t>
            </a:r>
          </a:p>
          <a:p>
            <a:r>
              <a:rPr lang="en-US" sz="1600" dirty="0"/>
              <a:t>X-axis = Athlete Name</a:t>
            </a:r>
          </a:p>
          <a:p>
            <a:r>
              <a:rPr lang="en-US" sz="1600" dirty="0"/>
              <a:t>Y-axis = Total Medals Count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C56F4E-0451-4564-86B2-57D0A693F3D8}"/>
              </a:ext>
            </a:extLst>
          </p:cNvPr>
          <p:cNvSpPr txBox="1">
            <a:spLocks/>
          </p:cNvSpPr>
          <p:nvPr/>
        </p:nvSpPr>
        <p:spPr>
          <a:xfrm>
            <a:off x="10823331" y="3965452"/>
            <a:ext cx="1368669" cy="10022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Summer/ Winter Olympics Option Dropdown Event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5302D00-A28A-45B1-AC3C-C7BD5A44C9A9}"/>
              </a:ext>
            </a:extLst>
          </p:cNvPr>
          <p:cNvSpPr txBox="1">
            <a:spLocks/>
          </p:cNvSpPr>
          <p:nvPr/>
        </p:nvSpPr>
        <p:spPr>
          <a:xfrm>
            <a:off x="6096000" y="3965452"/>
            <a:ext cx="4572000" cy="1960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Male vs Female </a:t>
            </a:r>
            <a:r>
              <a:rPr lang="en-US" dirty="0" err="1"/>
              <a:t>MultiLine</a:t>
            </a:r>
            <a:r>
              <a:rPr lang="en-US" dirty="0"/>
              <a:t> Chart</a:t>
            </a:r>
          </a:p>
          <a:p>
            <a:r>
              <a:rPr lang="en-US" dirty="0"/>
              <a:t>(using D3.js)</a:t>
            </a:r>
          </a:p>
          <a:p>
            <a:r>
              <a:rPr lang="en-US" sz="1600" dirty="0"/>
              <a:t>X-axis = Years</a:t>
            </a:r>
          </a:p>
          <a:p>
            <a:r>
              <a:rPr lang="en-US" sz="1600" dirty="0"/>
              <a:t>Y-axis = Total Medals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5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Prakash Balasubramaniam</dc:creator>
  <cp:lastModifiedBy>Prakash Balasubramaniam</cp:lastModifiedBy>
  <cp:revision>12</cp:revision>
  <dcterms:created xsi:type="dcterms:W3CDTF">2019-09-19T19:06:51Z</dcterms:created>
  <dcterms:modified xsi:type="dcterms:W3CDTF">2019-09-19T19:47:01Z</dcterms:modified>
</cp:coreProperties>
</file>