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68" r:id="rId5"/>
    <p:sldId id="262" r:id="rId6"/>
    <p:sldId id="264" r:id="rId7"/>
    <p:sldId id="259" r:id="rId8"/>
    <p:sldId id="261" r:id="rId9"/>
    <p:sldId id="260" r:id="rId10"/>
    <p:sldId id="258" r:id="rId11"/>
    <p:sldId id="263"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To Live In For Employee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extLst>
              <p:ext uri="{D42A27DB-BD31-4B8C-83A1-F6EECF244321}">
                <p14:modId xmlns:p14="http://schemas.microsoft.com/office/powerpoint/2010/main" val="2806111777"/>
              </p:ext>
            </p:extLst>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217307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Warmer </a:t>
            </a:r>
            <a:r>
              <a:rPr lang="en-US" dirty="0">
                <a:solidFill>
                  <a:srgbClr val="FF0000"/>
                </a:solidFill>
              </a:rPr>
              <a:t>climate</a:t>
            </a:r>
            <a:r>
              <a:rPr lang="en-US" dirty="0"/>
              <a:t> preferred state to live in, correlate to home price?</a:t>
            </a:r>
          </a:p>
          <a:p>
            <a:r>
              <a:rPr lang="en-US" i="1" dirty="0"/>
              <a:t>Write description/ observation and supporting plots (minimum 2) here</a:t>
            </a:r>
          </a:p>
        </p:txBody>
      </p:sp>
    </p:spTree>
    <p:extLst>
      <p:ext uri="{BB962C8B-B14F-4D97-AF65-F5344CB8AC3E}">
        <p14:creationId xmlns:p14="http://schemas.microsoft.com/office/powerpoint/2010/main" val="41369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Best State </a:t>
            </a:r>
          </a:p>
          <a:p>
            <a:pPr lvl="1"/>
            <a:r>
              <a:rPr lang="en-US" dirty="0"/>
              <a:t>Out of 50 states, pick the “best choice” from top 20 in categories of salary, crime rate, unemployment rate, climate and tax rate. Not necessarily the best on all of them.</a:t>
            </a:r>
          </a:p>
          <a:p>
            <a:r>
              <a:rPr lang="en-US" dirty="0"/>
              <a:t>To Live In For Employee </a:t>
            </a:r>
          </a:p>
          <a:p>
            <a:pPr lvl="1"/>
            <a:r>
              <a:rPr lang="en-US" dirty="0"/>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55633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200084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Supporting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287467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657393" y="2517544"/>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211253" y="427224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211253" y="2522853"/>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57392" y="427224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9" name="Arrow: Right 8">
            <a:extLst>
              <a:ext uri="{FF2B5EF4-FFF2-40B4-BE49-F238E27FC236}">
                <a16:creationId xmlns:a16="http://schemas.microsoft.com/office/drawing/2014/main" id="{B669EA5E-408C-4E0E-8F0B-0E3A3E4AF818}"/>
              </a:ext>
            </a:extLst>
          </p:cNvPr>
          <p:cNvSpPr/>
          <p:nvPr/>
        </p:nvSpPr>
        <p:spPr>
          <a:xfrm rot="2105362">
            <a:off x="4556521" y="322747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12595974">
            <a:off x="6979992" y="4171008"/>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4593516" y="427260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8985750">
            <a:off x="6945456" y="3173597"/>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4" name="Arrow: Right 13">
            <a:extLst>
              <a:ext uri="{FF2B5EF4-FFF2-40B4-BE49-F238E27FC236}">
                <a16:creationId xmlns:a16="http://schemas.microsoft.com/office/drawing/2014/main" id="{710BA0AC-1A55-4E4B-BAA9-F5E99A8A14DC}"/>
              </a:ext>
            </a:extLst>
          </p:cNvPr>
          <p:cNvSpPr/>
          <p:nvPr/>
        </p:nvSpPr>
        <p:spPr>
          <a:xfrm rot="16200000">
            <a:off x="5832850" y="4343690"/>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Questions &amp; Criteria</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166053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2409190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427</TotalTime>
  <Words>748</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Wingdings</vt:lpstr>
      <vt:lpstr>Organic</vt:lpstr>
      <vt:lpstr>The IQ’s 2018 Best State To Live In For Employee</vt:lpstr>
      <vt:lpstr>Question Breakdown</vt:lpstr>
      <vt:lpstr>Project Description</vt:lpstr>
      <vt:lpstr>Project Description</vt:lpstr>
      <vt:lpstr>Supporting Datasets</vt:lpstr>
      <vt:lpstr>Work Flow</vt:lpstr>
      <vt:lpstr>Questions &amp; Criteria</vt:lpstr>
      <vt:lpstr>Raw data files location</vt:lpstr>
      <vt:lpstr>Coding Rules</vt:lpstr>
      <vt:lpstr>Availability</vt:lpstr>
      <vt:lpstr>State Tax &amp; Living Cost - Bahar</vt:lpstr>
      <vt:lpstr>Unemployment &amp; Crime Rate - Catherine</vt:lpstr>
      <vt:lpstr>Salary - Molly</vt:lpstr>
      <vt:lpstr>Climate - Prakash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81</cp:revision>
  <dcterms:created xsi:type="dcterms:W3CDTF">2019-07-01T18:45:20Z</dcterms:created>
  <dcterms:modified xsi:type="dcterms:W3CDTF">2019-07-03T21:32:32Z</dcterms:modified>
</cp:coreProperties>
</file>