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9" r:id="rId6"/>
    <p:sldId id="261" r:id="rId7"/>
    <p:sldId id="260" r:id="rId8"/>
    <p:sldId id="258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IQ’s 2018 Best State for Employee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Bahar</a:t>
            </a:r>
            <a:r>
              <a:rPr lang="en-US" dirty="0"/>
              <a:t>, Catherine, Molly &amp; Prakash</a:t>
            </a:r>
          </a:p>
        </p:txBody>
      </p:sp>
    </p:spTree>
    <p:extLst>
      <p:ext uri="{BB962C8B-B14F-4D97-AF65-F5344CB8AC3E}">
        <p14:creationId xmlns:p14="http://schemas.microsoft.com/office/powerpoint/2010/main" val="389697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- Molly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153048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-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home price?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413699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opinion on Best State to live in 2018 for </a:t>
            </a:r>
            <a:r>
              <a:rPr lang="en-US" dirty="0">
                <a:solidFill>
                  <a:srgbClr val="FF0000"/>
                </a:solidFill>
              </a:rPr>
              <a:t>“employee” </a:t>
            </a:r>
            <a:r>
              <a:rPr lang="en-US" dirty="0">
                <a:solidFill>
                  <a:schemeClr val="tx1"/>
                </a:solidFill>
              </a:rPr>
              <a:t>from 5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 </a:t>
            </a:r>
          </a:p>
          <a:p>
            <a:r>
              <a:rPr lang="en-US" dirty="0"/>
              <a:t>Through observations, plots and correlations, we’re to determine the best state for employee to work in.</a:t>
            </a:r>
          </a:p>
        </p:txBody>
      </p:sp>
    </p:spTree>
    <p:extLst>
      <p:ext uri="{BB962C8B-B14F-4D97-AF65-F5344CB8AC3E}">
        <p14:creationId xmlns:p14="http://schemas.microsoft.com/office/powerpoint/2010/main" val="55633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287467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657393" y="2517544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211253" y="427224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211253" y="2522853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57392" y="427224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2105362">
            <a:off x="4556521" y="322747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12595974">
            <a:off x="6979992" y="4171008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4593516" y="427260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8985750">
            <a:off x="6945456" y="3173597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 rot="16200000">
            <a:off x="5832850" y="4343690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22" y="4715861"/>
            <a:ext cx="3898685" cy="1398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plots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22650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Which state is startup business friendly (low tax)? – </a:t>
            </a:r>
            <a:r>
              <a:rPr lang="en-US" dirty="0">
                <a:solidFill>
                  <a:srgbClr val="FF0000"/>
                </a:solidFill>
              </a:rPr>
              <a:t>Tax rate and living cost (housing) </a:t>
            </a:r>
            <a:r>
              <a:rPr lang="en-US" dirty="0"/>
              <a:t>--  (Extra goal)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2) Which state with low </a:t>
            </a:r>
            <a:r>
              <a:rPr lang="en-US" dirty="0">
                <a:solidFill>
                  <a:srgbClr val="FF0000"/>
                </a:solidFill>
              </a:rPr>
              <a:t>tax rate</a:t>
            </a:r>
            <a:r>
              <a:rPr lang="en-US" dirty="0"/>
              <a:t>, attracts employee? (Main goal)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3) 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home price? (Main goal) </a:t>
            </a:r>
            <a:r>
              <a:rPr lang="en-US" dirty="0">
                <a:sym typeface="Wingdings" panose="05000000000000000000" pitchFamily="2" charset="2"/>
              </a:rPr>
              <a:t> Prakash</a:t>
            </a:r>
            <a:r>
              <a:rPr lang="en-US" dirty="0"/>
              <a:t> </a:t>
            </a:r>
          </a:p>
          <a:p>
            <a:r>
              <a:rPr lang="en-US" dirty="0"/>
              <a:t>4) 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 (Main goal)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Catherine</a:t>
            </a:r>
          </a:p>
          <a:p>
            <a:r>
              <a:rPr lang="en-US" dirty="0"/>
              <a:t>5) 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 (Main goal) </a:t>
            </a:r>
            <a:r>
              <a:rPr lang="en-US" dirty="0">
                <a:sym typeface="Wingdings" panose="05000000000000000000" pitchFamily="2" charset="2"/>
              </a:rPr>
              <a:t> Molly</a:t>
            </a:r>
            <a:endParaRPr lang="en-US" dirty="0"/>
          </a:p>
          <a:p>
            <a:r>
              <a:rPr lang="en-US" dirty="0"/>
              <a:t>4) Definition of the best state to live in (our criteria)?</a:t>
            </a:r>
          </a:p>
          <a:p>
            <a:pPr lvl="1"/>
            <a:r>
              <a:rPr lang="en-US" dirty="0"/>
              <a:t>Modest to high salary range</a:t>
            </a:r>
          </a:p>
          <a:p>
            <a:pPr lvl="1"/>
            <a:r>
              <a:rPr lang="en-US" dirty="0"/>
              <a:t>Low crime and unemployment rate</a:t>
            </a:r>
          </a:p>
          <a:p>
            <a:pPr lvl="1"/>
            <a:r>
              <a:rPr lang="en-US" dirty="0"/>
              <a:t>Climate with no hurricane, tornado, snow blizzard,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240919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11777"/>
              </p:ext>
            </p:extLst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7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 is startup business friendly (low tax)? – </a:t>
            </a:r>
            <a:r>
              <a:rPr lang="en-US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dirty="0"/>
              <a:t>Which state with low </a:t>
            </a:r>
            <a:r>
              <a:rPr lang="en-US" dirty="0">
                <a:solidFill>
                  <a:srgbClr val="FF0000"/>
                </a:solidFill>
              </a:rPr>
              <a:t>tax rate</a:t>
            </a:r>
            <a:r>
              <a:rPr lang="en-US" dirty="0"/>
              <a:t>, attracts employee?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410</TotalTime>
  <Words>575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The IQ’s 2018 Best State for Employee</vt:lpstr>
      <vt:lpstr>Project Description</vt:lpstr>
      <vt:lpstr>Supporting Datasets</vt:lpstr>
      <vt:lpstr>Work Flow</vt:lpstr>
      <vt:lpstr>Questions &amp; Criteria</vt:lpstr>
      <vt:lpstr>Raw data files location</vt:lpstr>
      <vt:lpstr>Coding Rules</vt:lpstr>
      <vt:lpstr>Availability</vt:lpstr>
      <vt:lpstr>State Tax &amp; Living Cost - Bahar</vt:lpstr>
      <vt:lpstr>Unemployment &amp; Crime Rate - Catherine</vt:lpstr>
      <vt:lpstr>Salary - Molly</vt:lpstr>
      <vt:lpstr>Climate - Prakash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Choice</dc:title>
  <dc:creator>Prakash Balasubramaniam</dc:creator>
  <cp:lastModifiedBy>Prakash Balasubramaniam</cp:lastModifiedBy>
  <cp:revision>75</cp:revision>
  <dcterms:created xsi:type="dcterms:W3CDTF">2019-07-01T18:45:20Z</dcterms:created>
  <dcterms:modified xsi:type="dcterms:W3CDTF">2019-07-02T17:59:11Z</dcterms:modified>
</cp:coreProperties>
</file>