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IQ’s 2018 Best State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opinion on Best State to live in 2018</a:t>
            </a:r>
          </a:p>
          <a:p>
            <a:r>
              <a:rPr lang="en-US" dirty="0"/>
              <a:t>We're trying figure out the best state to live in by the questions we have, plotting correlation, geo maps at city level. </a:t>
            </a:r>
          </a:p>
          <a:p>
            <a:r>
              <a:rPr lang="en-US" dirty="0"/>
              <a:t>We will rank the cities and go the most state that has the highest ranks. </a:t>
            </a:r>
          </a:p>
          <a:p>
            <a:r>
              <a:rPr lang="en-US" dirty="0"/>
              <a:t>Assumptions are low crime rate and unemployment rate may be preferred place. </a:t>
            </a:r>
          </a:p>
          <a:p>
            <a:r>
              <a:rPr lang="en-US" dirty="0"/>
              <a:t>Higher salary also another reason people get drawn to a particular state. Due to higher salary may cause higher home prices.</a:t>
            </a:r>
          </a:p>
        </p:txBody>
      </p:sp>
    </p:spTree>
    <p:extLst>
      <p:ext uri="{BB962C8B-B14F-4D97-AF65-F5344CB8AC3E}">
        <p14:creationId xmlns:p14="http://schemas.microsoft.com/office/powerpoint/2010/main" val="55633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Mapping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2969" y="3596054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036780" y="2488223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892670" y="4792135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892671" y="2488223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036779" y="4873870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3511498">
            <a:off x="4655526" y="3665662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12595974">
            <a:off x="6964126" y="4422849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4619737" y="436618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6873628">
            <a:off x="6895489" y="3670084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Does state with higher population have higher salary making it the best state? </a:t>
            </a:r>
          </a:p>
          <a:p>
            <a:r>
              <a:rPr lang="en-US" dirty="0"/>
              <a:t>2) Lower unemployment has lower crime rate therefore making it best state to live in?</a:t>
            </a:r>
          </a:p>
          <a:p>
            <a:r>
              <a:rPr lang="en-US" dirty="0"/>
              <a:t>3) People lives in best state because home is cheaper</a:t>
            </a:r>
          </a:p>
          <a:p>
            <a:r>
              <a:rPr lang="en-US" dirty="0"/>
              <a:t>4) What is criteria to be the best state to live in?</a:t>
            </a:r>
          </a:p>
          <a:p>
            <a:r>
              <a:rPr lang="en-US" dirty="0"/>
              <a:t>5) Southern states are the preferred ones?</a:t>
            </a:r>
          </a:p>
        </p:txBody>
      </p:sp>
    </p:spTree>
    <p:extLst>
      <p:ext uri="{BB962C8B-B14F-4D97-AF65-F5344CB8AC3E}">
        <p14:creationId xmlns:p14="http://schemas.microsoft.com/office/powerpoint/2010/main" val="63566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240919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381320"/>
              </p:ext>
            </p:extLst>
          </p:nvPr>
        </p:nvGraphicFramePr>
        <p:xfrm>
          <a:off x="2734408" y="2583838"/>
          <a:ext cx="6392007" cy="359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61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38280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15602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06962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289002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559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44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44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44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2529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44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7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302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 IQ’s 2018 Best State Choice</vt:lpstr>
      <vt:lpstr>Project Description</vt:lpstr>
      <vt:lpstr>Datasets Mapping</vt:lpstr>
      <vt:lpstr>Questions</vt:lpstr>
      <vt:lpstr>Raw data files location</vt:lpstr>
      <vt:lpstr>Coding Rules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24</cp:revision>
  <dcterms:created xsi:type="dcterms:W3CDTF">2019-07-01T18:45:20Z</dcterms:created>
  <dcterms:modified xsi:type="dcterms:W3CDTF">2019-07-01T22:28:53Z</dcterms:modified>
</cp:coreProperties>
</file>