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8" r:id="rId4"/>
    <p:sldId id="269" r:id="rId5"/>
    <p:sldId id="262" r:id="rId6"/>
    <p:sldId id="275" r:id="rId7"/>
    <p:sldId id="264" r:id="rId8"/>
    <p:sldId id="259" r:id="rId9"/>
    <p:sldId id="276" r:id="rId10"/>
    <p:sldId id="263" r:id="rId11"/>
    <p:sldId id="286" r:id="rId12"/>
    <p:sldId id="287" r:id="rId13"/>
    <p:sldId id="265" r:id="rId14"/>
    <p:sldId id="266" r:id="rId15"/>
    <p:sldId id="272" r:id="rId16"/>
    <p:sldId id="274" r:id="rId17"/>
    <p:sldId id="267" r:id="rId18"/>
    <p:sldId id="271" r:id="rId19"/>
    <p:sldId id="273" r:id="rId20"/>
    <p:sldId id="284" r:id="rId21"/>
    <p:sldId id="285" r:id="rId22"/>
    <p:sldId id="261" r:id="rId23"/>
    <p:sldId id="260" r:id="rId24"/>
    <p:sldId id="258" r:id="rId25"/>
    <p:sldId id="277" r:id="rId26"/>
    <p:sldId id="278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141177"/>
            <a:ext cx="6815669" cy="527538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Bahar</a:t>
            </a:r>
            <a:r>
              <a:rPr lang="en-US" dirty="0"/>
              <a:t>, Catherine, Molly &amp; Prakash</a:t>
            </a:r>
          </a:p>
        </p:txBody>
      </p:sp>
    </p:spTree>
    <p:extLst>
      <p:ext uri="{BB962C8B-B14F-4D97-AF65-F5344CB8AC3E}">
        <p14:creationId xmlns:p14="http://schemas.microsoft.com/office/powerpoint/2010/main" val="389697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Which state is startup business friendly (low tax)? – </a:t>
            </a:r>
            <a:r>
              <a:rPr lang="en-US" sz="28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2800" dirty="0"/>
              <a:t>Which state with low </a:t>
            </a:r>
            <a:r>
              <a:rPr lang="en-US" sz="2800" dirty="0">
                <a:solidFill>
                  <a:srgbClr val="FF0000"/>
                </a:solidFill>
              </a:rPr>
              <a:t>tax rate</a:t>
            </a:r>
            <a:r>
              <a:rPr lang="en-US" sz="2800" dirty="0"/>
              <a:t>, attracts employee</a:t>
            </a:r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– </a:t>
            </a:r>
            <a:r>
              <a:rPr lang="en-US" dirty="0" err="1"/>
              <a:t>Bahar</a:t>
            </a:r>
            <a:r>
              <a:rPr lang="en-US" dirty="0"/>
              <a:t>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46737" cy="244589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Which state is startup business friendly (low tax)? – </a:t>
            </a:r>
            <a:r>
              <a:rPr lang="en-US" sz="16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1600" dirty="0"/>
              <a:t>Which state with low </a:t>
            </a:r>
            <a:r>
              <a:rPr lang="en-US" sz="1600" dirty="0">
                <a:solidFill>
                  <a:srgbClr val="FF0000"/>
                </a:solidFill>
              </a:rPr>
              <a:t>tax rate</a:t>
            </a:r>
            <a:r>
              <a:rPr lang="en-US" sz="1600" dirty="0"/>
              <a:t>, attracts employee</a:t>
            </a:r>
          </a:p>
        </p:txBody>
      </p:sp>
    </p:spTree>
    <p:extLst>
      <p:ext uri="{BB962C8B-B14F-4D97-AF65-F5344CB8AC3E}">
        <p14:creationId xmlns:p14="http://schemas.microsoft.com/office/powerpoint/2010/main" val="27620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46737" cy="244589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Which state is startup business friendly (low tax)? – </a:t>
            </a:r>
            <a:r>
              <a:rPr lang="en-US" sz="16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1600" dirty="0"/>
              <a:t>Which state with low </a:t>
            </a:r>
            <a:r>
              <a:rPr lang="en-US" sz="1600" dirty="0">
                <a:solidFill>
                  <a:srgbClr val="FF0000"/>
                </a:solidFill>
              </a:rPr>
              <a:t>tax rate</a:t>
            </a:r>
            <a:r>
              <a:rPr lang="en-US" sz="1600" dirty="0"/>
              <a:t>, attracts employee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5D9D42C-91D2-4C5F-B92D-6BBFCD43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86" y="2486593"/>
            <a:ext cx="8042037" cy="3667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E8B80-7B9E-4655-AB2C-7A11BF3917E9}"/>
              </a:ext>
            </a:extLst>
          </p:cNvPr>
          <p:cNvSpPr txBox="1"/>
          <p:nvPr/>
        </p:nvSpPr>
        <p:spPr>
          <a:xfrm>
            <a:off x="3464169" y="3991708"/>
            <a:ext cx="378069" cy="8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- Molly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153048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3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572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13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26055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9" y="2539346"/>
            <a:ext cx="6248400" cy="3492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state is startup business friendly (low tax)? – </a:t>
            </a:r>
            <a:r>
              <a:rPr lang="en-US" dirty="0">
                <a:solidFill>
                  <a:srgbClr val="FF0000"/>
                </a:solidFill>
              </a:rPr>
              <a:t>Tax rate and living cost (housing)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Which state with low </a:t>
            </a:r>
            <a:r>
              <a:rPr lang="en-US" dirty="0">
                <a:solidFill>
                  <a:srgbClr val="FF0000"/>
                </a:solidFill>
              </a:rPr>
              <a:t>tax rate</a:t>
            </a:r>
            <a:r>
              <a:rPr lang="en-US" dirty="0"/>
              <a:t>, attracts employee?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home price? </a:t>
            </a:r>
            <a:r>
              <a:rPr lang="en-US" dirty="0">
                <a:sym typeface="Wingdings" panose="05000000000000000000" pitchFamily="2" charset="2"/>
              </a:rPr>
              <a:t> Prakash</a:t>
            </a:r>
            <a:r>
              <a:rPr lang="en-US" dirty="0"/>
              <a:t> </a:t>
            </a:r>
          </a:p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Catherine</a:t>
            </a:r>
          </a:p>
          <a:p>
            <a:r>
              <a:rPr lang="en-US" dirty="0"/>
              <a:t>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 </a:t>
            </a:r>
            <a:r>
              <a:rPr lang="en-US" dirty="0">
                <a:sym typeface="Wingdings" panose="05000000000000000000" pitchFamily="2" charset="2"/>
              </a:rPr>
              <a:t> Molly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hurricane, tornado, snow blizzard,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872</TotalTime>
  <Words>1462</Words>
  <Application>Microsoft Office PowerPoint</Application>
  <PresentationFormat>Widescreen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Garamond</vt:lpstr>
      <vt:lpstr>Organic</vt:lpstr>
      <vt:lpstr>The IQ’s 2018 Best State Employee To Live</vt:lpstr>
      <vt:lpstr>Project 1 Technical Requirement</vt:lpstr>
      <vt:lpstr>Project Description</vt:lpstr>
      <vt:lpstr>Question Breakdown</vt:lpstr>
      <vt:lpstr>Year 2018 Supporting Datasets</vt:lpstr>
      <vt:lpstr>Datasets Origin</vt:lpstr>
      <vt:lpstr>Work Flow</vt:lpstr>
      <vt:lpstr>Questions &amp; Criteria  Driving to Conclusion</vt:lpstr>
      <vt:lpstr>Things we applied in  Jupyter Notebook</vt:lpstr>
      <vt:lpstr>State Tax &amp; Living Cost - Bahar</vt:lpstr>
      <vt:lpstr>State Tax &amp; Living Cost – Bahar (con’t)</vt:lpstr>
      <vt:lpstr>State Tax &amp; Living Cost - Bahar</vt:lpstr>
      <vt:lpstr>Unemployment &amp; Crime Rate - Catherine</vt:lpstr>
      <vt:lpstr>Salary - Molly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Backup Slides</vt:lpstr>
      <vt:lpstr>Climate Analysis – Prakash</vt:lpstr>
      <vt:lpstr>Climate Analysis – Prakash</vt:lpstr>
      <vt:lpstr>Raw data files location</vt:lpstr>
      <vt:lpstr>Coding Rules</vt:lpstr>
      <vt:lpstr>Availability</vt:lpstr>
      <vt:lpstr>Appendix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Choice</dc:title>
  <dc:creator>Prakash Balasubramaniam</dc:creator>
  <cp:lastModifiedBy>Prakash Balasubramaniam</cp:lastModifiedBy>
  <cp:revision>191</cp:revision>
  <dcterms:created xsi:type="dcterms:W3CDTF">2019-07-01T18:45:20Z</dcterms:created>
  <dcterms:modified xsi:type="dcterms:W3CDTF">2019-07-11T02:21:46Z</dcterms:modified>
</cp:coreProperties>
</file>