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68" r:id="rId6"/>
    <p:sldId id="262" r:id="rId7"/>
    <p:sldId id="264" r:id="rId8"/>
    <p:sldId id="259" r:id="rId9"/>
    <p:sldId id="261" r:id="rId10"/>
    <p:sldId id="260" r:id="rId11"/>
    <p:sldId id="258" r:id="rId12"/>
    <p:sldId id="263" r:id="rId13"/>
    <p:sldId id="265" r:id="rId14"/>
    <p:sldId id="266" r:id="rId15"/>
    <p:sldId id="272"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To Live In For Employee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240919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extLst>
              <p:ext uri="{D42A27DB-BD31-4B8C-83A1-F6EECF244321}">
                <p14:modId xmlns:p14="http://schemas.microsoft.com/office/powerpoint/2010/main" val="2806111777"/>
              </p:ext>
            </p:extLst>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21730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3"/>
            <a:ext cx="9601196" cy="1303867"/>
          </a:xfrm>
        </p:spPr>
        <p:txBody>
          <a:bodyPr>
            <a:normAutofit fontScale="62500" lnSpcReduction="20000"/>
          </a:bodyPr>
          <a:lstStyle/>
          <a:p>
            <a:r>
              <a:rPr lang="en-US" dirty="0"/>
              <a:t>Warmer </a:t>
            </a:r>
            <a:r>
              <a:rPr lang="en-US" dirty="0">
                <a:solidFill>
                  <a:srgbClr val="FF0000"/>
                </a:solidFill>
              </a:rPr>
              <a:t>climate</a:t>
            </a:r>
            <a:r>
              <a:rPr lang="en-US" dirty="0"/>
              <a:t> preferred state to live in, correlate to higher home price?</a:t>
            </a:r>
            <a:endParaRPr lang="en-US" i="1" dirty="0"/>
          </a:p>
          <a:p>
            <a:pPr lvl="1"/>
            <a:r>
              <a:rPr lang="en-US" i="1" dirty="0"/>
              <a:t>There’s </a:t>
            </a:r>
            <a:r>
              <a:rPr lang="en-US" i="1" dirty="0">
                <a:solidFill>
                  <a:srgbClr val="FF0000"/>
                </a:solidFill>
              </a:rPr>
              <a:t>no obvious correlation for temperature and home price</a:t>
            </a:r>
            <a:r>
              <a:rPr lang="en-US" i="1" dirty="0"/>
              <a:t>. Thus home prices in higher temperature state isn’t true based on this analysis.</a:t>
            </a:r>
          </a:p>
          <a:p>
            <a:pPr lvl="1"/>
            <a:r>
              <a:rPr lang="en-US" i="1" dirty="0"/>
              <a:t>Same conclusion for Weighted Sum Analyzed states (see the left plot), the top 20 choice States( in red dots) are almost the same price range as the lower ranked States</a:t>
            </a:r>
          </a:p>
          <a:p>
            <a:pPr lvl="1"/>
            <a:r>
              <a:rPr lang="en-US" i="1" dirty="0">
                <a:solidFill>
                  <a:srgbClr val="FF0000"/>
                </a:solidFill>
              </a:rPr>
              <a:t>California came the 1</a:t>
            </a:r>
            <a:r>
              <a:rPr lang="en-US" i="1" baseline="30000" dirty="0">
                <a:solidFill>
                  <a:srgbClr val="FF0000"/>
                </a:solidFill>
              </a:rPr>
              <a:t>st</a:t>
            </a:r>
            <a:r>
              <a:rPr lang="en-US" i="1" dirty="0">
                <a:solidFill>
                  <a:srgbClr val="FF0000"/>
                </a:solidFill>
              </a:rPr>
              <a:t> in terms of climate (see table, circled in red)</a:t>
            </a:r>
            <a:endParaRPr lang="en-US" dirty="0">
              <a:solidFill>
                <a:srgbClr val="FF0000"/>
              </a:solidFill>
            </a:endParaRPr>
          </a:p>
        </p:txBody>
      </p:sp>
      <p:pic>
        <p:nvPicPr>
          <p:cNvPr id="13" name="Picture 12">
            <a:extLst>
              <a:ext uri="{FF2B5EF4-FFF2-40B4-BE49-F238E27FC236}">
                <a16:creationId xmlns:a16="http://schemas.microsoft.com/office/drawing/2014/main" id="{A4045757-FE6B-4FD3-9C1B-E11C2A15257C}"/>
              </a:ext>
            </a:extLst>
          </p:cNvPr>
          <p:cNvPicPr>
            <a:picLocks noChangeAspect="1"/>
          </p:cNvPicPr>
          <p:nvPr/>
        </p:nvPicPr>
        <p:blipFill>
          <a:blip r:embed="rId2"/>
          <a:stretch>
            <a:fillRect/>
          </a:stretch>
        </p:blipFill>
        <p:spPr>
          <a:xfrm>
            <a:off x="775852" y="3860800"/>
            <a:ext cx="5291539" cy="2267803"/>
          </a:xfrm>
          <a:prstGeom prst="rect">
            <a:avLst/>
          </a:prstGeom>
        </p:spPr>
      </p:pic>
      <p:pic>
        <p:nvPicPr>
          <p:cNvPr id="15" name="Picture 14" descr="A picture containing sky&#10;&#10;Description automatically generated">
            <a:extLst>
              <a:ext uri="{FF2B5EF4-FFF2-40B4-BE49-F238E27FC236}">
                <a16:creationId xmlns:a16="http://schemas.microsoft.com/office/drawing/2014/main" id="{81044354-6CB7-4FC8-9A53-29FBAEE31529}"/>
              </a:ext>
            </a:extLst>
          </p:cNvPr>
          <p:cNvPicPr>
            <a:picLocks noChangeAspect="1"/>
          </p:cNvPicPr>
          <p:nvPr/>
        </p:nvPicPr>
        <p:blipFill>
          <a:blip r:embed="rId3"/>
          <a:stretch>
            <a:fillRect/>
          </a:stretch>
        </p:blipFill>
        <p:spPr>
          <a:xfrm>
            <a:off x="6124611" y="3860800"/>
            <a:ext cx="5291543" cy="2267804"/>
          </a:xfrm>
          <a:prstGeom prst="rect">
            <a:avLst/>
          </a:prstGeom>
        </p:spPr>
      </p:pic>
      <p:pic>
        <p:nvPicPr>
          <p:cNvPr id="16" name="Picture 15">
            <a:extLst>
              <a:ext uri="{FF2B5EF4-FFF2-40B4-BE49-F238E27FC236}">
                <a16:creationId xmlns:a16="http://schemas.microsoft.com/office/drawing/2014/main" id="{F7C3ADD3-2F36-4D9D-B803-BCCCA2FB7FBE}"/>
              </a:ext>
            </a:extLst>
          </p:cNvPr>
          <p:cNvPicPr>
            <a:picLocks noChangeAspect="1"/>
          </p:cNvPicPr>
          <p:nvPr/>
        </p:nvPicPr>
        <p:blipFill>
          <a:blip r:embed="rId4"/>
          <a:stretch>
            <a:fillRect/>
          </a:stretch>
        </p:blipFill>
        <p:spPr>
          <a:xfrm>
            <a:off x="5648461" y="4131734"/>
            <a:ext cx="837857" cy="1178040"/>
          </a:xfrm>
          <a:prstGeom prst="rect">
            <a:avLst/>
          </a:prstGeom>
        </p:spPr>
      </p:pic>
    </p:spTree>
    <p:extLst>
      <p:ext uri="{BB962C8B-B14F-4D97-AF65-F5344CB8AC3E}">
        <p14:creationId xmlns:p14="http://schemas.microsoft.com/office/powerpoint/2010/main" val="161563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0" y="2556932"/>
            <a:ext cx="9967545" cy="1258192"/>
          </a:xfrm>
        </p:spPr>
        <p:txBody>
          <a:bodyPr>
            <a:normAutofit fontScale="70000" lnSpcReduction="20000"/>
          </a:bodyPr>
          <a:lstStyle/>
          <a:p>
            <a:r>
              <a:rPr lang="en-US" dirty="0"/>
              <a:t>Dataset challenges were,</a:t>
            </a:r>
          </a:p>
          <a:p>
            <a:pPr lvl="1"/>
            <a:r>
              <a:rPr lang="en-US" i="1" dirty="0"/>
              <a:t>Obtaining the 2018 data, </a:t>
            </a:r>
            <a:r>
              <a:rPr lang="en-US" i="1" dirty="0">
                <a:solidFill>
                  <a:srgbClr val="FF0000"/>
                </a:solidFill>
              </a:rPr>
              <a:t>hard to find the latest. Mostly were up to 2010 </a:t>
            </a:r>
          </a:p>
          <a:p>
            <a:pPr lvl="1"/>
            <a:r>
              <a:rPr lang="en-US" i="1" dirty="0">
                <a:solidFill>
                  <a:srgbClr val="FF0000"/>
                </a:solidFill>
              </a:rPr>
              <a:t>Limited states </a:t>
            </a:r>
            <a:r>
              <a:rPr lang="en-US" i="1" dirty="0"/>
              <a:t>with climate data for “2018” – refer to Geo Map figure</a:t>
            </a:r>
          </a:p>
          <a:p>
            <a:pPr lvl="1"/>
            <a:r>
              <a:rPr lang="en-US" i="1" dirty="0"/>
              <a:t>Some states have </a:t>
            </a:r>
            <a:r>
              <a:rPr lang="en-US" i="1" dirty="0">
                <a:solidFill>
                  <a:srgbClr val="FF0000"/>
                </a:solidFill>
              </a:rPr>
              <a:t>wider temperature spread </a:t>
            </a:r>
            <a:r>
              <a:rPr lang="en-US" i="1" dirty="0"/>
              <a:t>– refer to Temperature boxplot </a:t>
            </a:r>
          </a:p>
          <a:p>
            <a:pPr lvl="1"/>
            <a:endParaRPr lang="en-US" i="1" dirty="0"/>
          </a:p>
          <a:p>
            <a:pPr lvl="1"/>
            <a:endParaRPr lang="en-US" i="1" dirty="0"/>
          </a:p>
        </p:txBody>
      </p:sp>
      <p:pic>
        <p:nvPicPr>
          <p:cNvPr id="5" name="Picture 4" descr="A screenshot of a computer&#10;&#10;Description automatically generated">
            <a:extLst>
              <a:ext uri="{FF2B5EF4-FFF2-40B4-BE49-F238E27FC236}">
                <a16:creationId xmlns:a16="http://schemas.microsoft.com/office/drawing/2014/main" id="{79D8BE27-0A75-404F-B08B-8A2E6976194C}"/>
              </a:ext>
            </a:extLst>
          </p:cNvPr>
          <p:cNvPicPr>
            <a:picLocks noChangeAspect="1"/>
          </p:cNvPicPr>
          <p:nvPr/>
        </p:nvPicPr>
        <p:blipFill>
          <a:blip r:embed="rId2"/>
          <a:stretch>
            <a:fillRect/>
          </a:stretch>
        </p:blipFill>
        <p:spPr>
          <a:xfrm>
            <a:off x="764929" y="3815124"/>
            <a:ext cx="5512558" cy="2362525"/>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741B7D40-59D5-4388-9ED2-D7BC2EDC9766}"/>
              </a:ext>
            </a:extLst>
          </p:cNvPr>
          <p:cNvPicPr>
            <a:picLocks noChangeAspect="1"/>
          </p:cNvPicPr>
          <p:nvPr/>
        </p:nvPicPr>
        <p:blipFill>
          <a:blip r:embed="rId3"/>
          <a:stretch>
            <a:fillRect/>
          </a:stretch>
        </p:blipFill>
        <p:spPr>
          <a:xfrm>
            <a:off x="6277487" y="3815124"/>
            <a:ext cx="5275707" cy="2273864"/>
          </a:xfrm>
          <a:prstGeom prst="rect">
            <a:avLst/>
          </a:prstGeom>
        </p:spPr>
      </p:pic>
      <p:sp>
        <p:nvSpPr>
          <p:cNvPr id="8" name="Oval 7">
            <a:extLst>
              <a:ext uri="{FF2B5EF4-FFF2-40B4-BE49-F238E27FC236}">
                <a16:creationId xmlns:a16="http://schemas.microsoft.com/office/drawing/2014/main" id="{02B66A99-1F1F-4C8F-BEA2-44D493D521BF}"/>
              </a:ext>
            </a:extLst>
          </p:cNvPr>
          <p:cNvSpPr/>
          <p:nvPr/>
        </p:nvSpPr>
        <p:spPr>
          <a:xfrm>
            <a:off x="1521229" y="4297680"/>
            <a:ext cx="282633" cy="11388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99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129147" y="3624501"/>
            <a:ext cx="2195944" cy="1183795"/>
          </a:xfrm>
        </p:spPr>
        <p:txBody>
          <a:bodyPr>
            <a:normAutofit/>
          </a:bodyPr>
          <a:lstStyle/>
          <a:p>
            <a:r>
              <a:rPr lang="en-US" sz="1600" dirty="0"/>
              <a:t>Annual home price by State </a:t>
            </a:r>
            <a:r>
              <a:rPr lang="en-US" sz="1600" dirty="0">
                <a:solidFill>
                  <a:srgbClr val="FF0000"/>
                </a:solidFill>
              </a:rPr>
              <a:t>doesn’t have huge spread </a:t>
            </a:r>
            <a:r>
              <a:rPr lang="en-US" sz="1600" dirty="0"/>
              <a:t>like climate’s. </a:t>
            </a:r>
            <a:endParaRPr lang="en-US" sz="1600" i="1" dirty="0"/>
          </a:p>
        </p:txBody>
      </p:sp>
      <p:pic>
        <p:nvPicPr>
          <p:cNvPr id="5" name="Picture 4" descr="A close up of a mans face&#10;&#10;Description automatically generated">
            <a:extLst>
              <a:ext uri="{FF2B5EF4-FFF2-40B4-BE49-F238E27FC236}">
                <a16:creationId xmlns:a16="http://schemas.microsoft.com/office/drawing/2014/main" id="{062B4FCC-AECA-4C13-B383-65409235222B}"/>
              </a:ext>
            </a:extLst>
          </p:cNvPr>
          <p:cNvPicPr>
            <a:picLocks noChangeAspect="1"/>
          </p:cNvPicPr>
          <p:nvPr/>
        </p:nvPicPr>
        <p:blipFill>
          <a:blip r:embed="rId2"/>
          <a:stretch>
            <a:fillRect/>
          </a:stretch>
        </p:blipFill>
        <p:spPr>
          <a:xfrm>
            <a:off x="3632708" y="2556931"/>
            <a:ext cx="7744186" cy="3318937"/>
          </a:xfrm>
          <a:prstGeom prst="rect">
            <a:avLst/>
          </a:prstGeom>
        </p:spPr>
      </p:pic>
    </p:spTree>
    <p:extLst>
      <p:ext uri="{BB962C8B-B14F-4D97-AF65-F5344CB8AC3E}">
        <p14:creationId xmlns:p14="http://schemas.microsoft.com/office/powerpoint/2010/main" val="269828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1 Technical Requirement</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55000" lnSpcReduction="20000"/>
          </a:bodyPr>
          <a:lstStyle/>
          <a:p>
            <a:r>
              <a:rPr lang="en-US" dirty="0"/>
              <a:t># Technical Requirements</a:t>
            </a:r>
          </a:p>
          <a:p>
            <a:r>
              <a:rPr lang="en-US" dirty="0"/>
              <a:t>The technical requirements for Project 1 are as follows.</a:t>
            </a:r>
          </a:p>
          <a:p>
            <a:r>
              <a:rPr lang="en-US" dirty="0"/>
              <a:t>* [ ] Use Pandas to clean and format your data set(s)</a:t>
            </a:r>
          </a:p>
          <a:p>
            <a:r>
              <a:rPr lang="en-US" dirty="0"/>
              <a:t>* [ ] Create a </a:t>
            </a:r>
            <a:r>
              <a:rPr lang="en-US" dirty="0" err="1"/>
              <a:t>Jupyter</a:t>
            </a:r>
            <a:r>
              <a:rPr lang="en-US" dirty="0"/>
              <a:t> Notebook describing the **data exploration and cleanup** process</a:t>
            </a:r>
          </a:p>
          <a:p>
            <a:r>
              <a:rPr lang="en-US" dirty="0"/>
              <a:t>* [ ] Create a </a:t>
            </a:r>
            <a:r>
              <a:rPr lang="en-US" dirty="0" err="1"/>
              <a:t>Jupyter</a:t>
            </a:r>
            <a:r>
              <a:rPr lang="en-US" dirty="0"/>
              <a:t> Notebook illustrating the **final data analysis*** [ ] Use Matplotlib to create a total of 6-8 visualizations of your data (ideally, at least 2 per "question" you ask of your data)</a:t>
            </a:r>
          </a:p>
          <a:p>
            <a:r>
              <a:rPr lang="en-US" dirty="0"/>
              <a:t>* [ ] Save PNG images of your visualizations to distribute to the class and instructional team, and for inclusion in your presentation</a:t>
            </a:r>
          </a:p>
          <a:p>
            <a:r>
              <a:rPr lang="en-US" dirty="0"/>
              <a:t>* [ ] Optionally, use at least one API, if you can find an API with data pertinent to your primary research questions</a:t>
            </a:r>
          </a:p>
          <a:p>
            <a:r>
              <a:rPr lang="en-US" dirty="0"/>
              <a:t>* [ ] Create a write-up summarizing your major findings. This should include a heading for each "question" you asked of your data, and under each heading, a short description of what you found and any relevant plots.</a:t>
            </a:r>
          </a:p>
          <a:p>
            <a:r>
              <a:rPr lang="en-US" dirty="0"/>
              <a:t>- - -### Copyright</a:t>
            </a:r>
          </a:p>
          <a:p>
            <a:r>
              <a:rPr lang="en-US" dirty="0"/>
              <a:t>Coding Boot Camp © 2017. All Rights Reserved.</a:t>
            </a:r>
          </a:p>
        </p:txBody>
      </p:sp>
    </p:spTree>
    <p:extLst>
      <p:ext uri="{BB962C8B-B14F-4D97-AF65-F5344CB8AC3E}">
        <p14:creationId xmlns:p14="http://schemas.microsoft.com/office/powerpoint/2010/main" val="32113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Best State </a:t>
            </a:r>
          </a:p>
          <a:p>
            <a:pPr lvl="1"/>
            <a:r>
              <a:rPr lang="en-US" dirty="0"/>
              <a:t>Out of 50 states, pick the “best choice” from top 20 in categories of salary, crime rate, unemployment rate, climate and tax rate. Not necessarily the best on all of them.</a:t>
            </a:r>
          </a:p>
          <a:p>
            <a:r>
              <a:rPr lang="en-US" dirty="0"/>
              <a:t>To Live In For Employee </a:t>
            </a:r>
          </a:p>
          <a:p>
            <a:pPr lvl="1"/>
            <a:r>
              <a:rPr lang="en-US" dirty="0"/>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5563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20008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Supporting 2018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3518101"/>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491139" y="2693517"/>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610514" y="412916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473899" y="2693516"/>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49080" y="412916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5" name="Oval 14">
            <a:extLst>
              <a:ext uri="{FF2B5EF4-FFF2-40B4-BE49-F238E27FC236}">
                <a16:creationId xmlns:a16="http://schemas.microsoft.com/office/drawing/2014/main" id="{76474B55-D896-442F-B02F-1A9226A322EE}"/>
              </a:ext>
            </a:extLst>
          </p:cNvPr>
          <p:cNvSpPr/>
          <p:nvPr/>
        </p:nvSpPr>
        <p:spPr>
          <a:xfrm>
            <a:off x="4934323" y="202866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Climate</a:t>
            </a:r>
          </a:p>
        </p:txBody>
      </p:sp>
      <p:sp>
        <p:nvSpPr>
          <p:cNvPr id="3" name="Arrow: Down 2">
            <a:extLst>
              <a:ext uri="{FF2B5EF4-FFF2-40B4-BE49-F238E27FC236}">
                <a16:creationId xmlns:a16="http://schemas.microsoft.com/office/drawing/2014/main" id="{900C73FB-047C-4A40-AD8B-96ADED6C32D7}"/>
              </a:ext>
            </a:extLst>
          </p:cNvPr>
          <p:cNvSpPr/>
          <p:nvPr/>
        </p:nvSpPr>
        <p:spPr>
          <a:xfrm>
            <a:off x="6004329" y="324690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1CF0093-5ECD-469B-A44E-C8939E0EEFCB}"/>
              </a:ext>
            </a:extLst>
          </p:cNvPr>
          <p:cNvSpPr/>
          <p:nvPr/>
        </p:nvSpPr>
        <p:spPr>
          <a:xfrm rot="10491732">
            <a:off x="6005146" y="4740231"/>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A5A3F07-8233-4F3C-BB58-7449CAF59168}"/>
              </a:ext>
            </a:extLst>
          </p:cNvPr>
          <p:cNvSpPr/>
          <p:nvPr/>
        </p:nvSpPr>
        <p:spPr>
          <a:xfrm rot="18038903">
            <a:off x="4852624" y="353134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C53E121-7676-43EB-BCEF-226655D34ECB}"/>
              </a:ext>
            </a:extLst>
          </p:cNvPr>
          <p:cNvSpPr/>
          <p:nvPr/>
        </p:nvSpPr>
        <p:spPr>
          <a:xfrm rot="3073007">
            <a:off x="7168954" y="353134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B1A1EF7-00CF-45A1-819E-C401B47DAFDC}"/>
              </a:ext>
            </a:extLst>
          </p:cNvPr>
          <p:cNvSpPr/>
          <p:nvPr/>
        </p:nvSpPr>
        <p:spPr>
          <a:xfrm rot="13460410">
            <a:off x="4934323" y="4465070"/>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99DA2F21-4B74-40D7-B647-6C0A4B1FDF20}"/>
              </a:ext>
            </a:extLst>
          </p:cNvPr>
          <p:cNvSpPr/>
          <p:nvPr/>
        </p:nvSpPr>
        <p:spPr>
          <a:xfrm rot="7692649">
            <a:off x="7230970" y="449111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Questions &amp; Criteria</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1660539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675</TotalTime>
  <Words>1082</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The IQ’s 2018 Best State To Live In For Employee</vt:lpstr>
      <vt:lpstr>Project 1 Technical Requirement</vt:lpstr>
      <vt:lpstr>Question Breakdown</vt:lpstr>
      <vt:lpstr>Project Description</vt:lpstr>
      <vt:lpstr>Project Description</vt:lpstr>
      <vt:lpstr>Supporting 2018 Datasets</vt:lpstr>
      <vt:lpstr>Work Flow</vt:lpstr>
      <vt:lpstr>Questions &amp; Criteria</vt:lpstr>
      <vt:lpstr>Raw data files location</vt:lpstr>
      <vt:lpstr>Coding Rules</vt:lpstr>
      <vt:lpstr>Availability</vt:lpstr>
      <vt:lpstr>State Tax &amp; Living Cost - Bahar</vt:lpstr>
      <vt:lpstr>Unemployment &amp; Crime Rate - Catherine</vt:lpstr>
      <vt:lpstr>Salary - Molly</vt:lpstr>
      <vt:lpstr>Climate – Prakash</vt:lpstr>
      <vt:lpstr>Climate – Prakash (con’t)</vt:lpstr>
      <vt:lpstr>Climate – Prakash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114</cp:revision>
  <dcterms:created xsi:type="dcterms:W3CDTF">2019-07-01T18:45:20Z</dcterms:created>
  <dcterms:modified xsi:type="dcterms:W3CDTF">2019-07-09T04:18:18Z</dcterms:modified>
</cp:coreProperties>
</file>