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9" r:id="rId4"/>
    <p:sldId id="268" r:id="rId5"/>
    <p:sldId id="269" r:id="rId6"/>
    <p:sldId id="259" r:id="rId7"/>
    <p:sldId id="262" r:id="rId8"/>
    <p:sldId id="275" r:id="rId9"/>
    <p:sldId id="264" r:id="rId10"/>
    <p:sldId id="276" r:id="rId11"/>
    <p:sldId id="263" r:id="rId12"/>
    <p:sldId id="286" r:id="rId13"/>
    <p:sldId id="287" r:id="rId14"/>
    <p:sldId id="265" r:id="rId15"/>
    <p:sldId id="266" r:id="rId16"/>
    <p:sldId id="272" r:id="rId17"/>
    <p:sldId id="274" r:id="rId18"/>
    <p:sldId id="267" r:id="rId19"/>
    <p:sldId id="271" r:id="rId20"/>
    <p:sldId id="288" r:id="rId21"/>
    <p:sldId id="273" r:id="rId22"/>
    <p:sldId id="284" r:id="rId23"/>
    <p:sldId id="285" r:id="rId24"/>
    <p:sldId id="261" r:id="rId25"/>
    <p:sldId id="260" r:id="rId26"/>
    <p:sldId id="258" r:id="rId27"/>
    <p:sldId id="277" r:id="rId28"/>
    <p:sldId id="278" r:id="rId29"/>
    <p:sldId id="282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141177"/>
            <a:ext cx="6815669" cy="527538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Bahar</a:t>
            </a:r>
            <a:r>
              <a:rPr lang="en-US" dirty="0"/>
              <a:t>, Catherine, Molly &amp; Prakash</a:t>
            </a:r>
          </a:p>
        </p:txBody>
      </p:sp>
    </p:spTree>
    <p:extLst>
      <p:ext uri="{BB962C8B-B14F-4D97-AF65-F5344CB8AC3E}">
        <p14:creationId xmlns:p14="http://schemas.microsoft.com/office/powerpoint/2010/main" val="389697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Which state is startup business friendly (low tax)? – </a:t>
            </a:r>
            <a:r>
              <a:rPr lang="en-US" sz="28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2800" dirty="0"/>
              <a:t>Which state with low </a:t>
            </a:r>
            <a:r>
              <a:rPr lang="en-US" sz="2800" dirty="0">
                <a:solidFill>
                  <a:srgbClr val="FF0000"/>
                </a:solidFill>
              </a:rPr>
              <a:t>tax rate</a:t>
            </a:r>
            <a:r>
              <a:rPr lang="en-US" sz="2800" dirty="0"/>
              <a:t>, attracts employee</a:t>
            </a:r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– </a:t>
            </a:r>
            <a:r>
              <a:rPr lang="en-US" dirty="0" err="1"/>
              <a:t>Bahar</a:t>
            </a:r>
            <a:r>
              <a:rPr lang="en-US" dirty="0"/>
              <a:t>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46737" cy="244589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Which state is startup business friendly (low tax)? – </a:t>
            </a:r>
            <a:r>
              <a:rPr lang="en-US" sz="16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1600" dirty="0"/>
              <a:t>Which state with low </a:t>
            </a:r>
            <a:r>
              <a:rPr lang="en-US" sz="1600" dirty="0">
                <a:solidFill>
                  <a:srgbClr val="FF0000"/>
                </a:solidFill>
              </a:rPr>
              <a:t>tax rate</a:t>
            </a:r>
            <a:r>
              <a:rPr lang="en-US" sz="1600" dirty="0"/>
              <a:t>, attracts employee</a:t>
            </a:r>
          </a:p>
        </p:txBody>
      </p:sp>
    </p:spTree>
    <p:extLst>
      <p:ext uri="{BB962C8B-B14F-4D97-AF65-F5344CB8AC3E}">
        <p14:creationId xmlns:p14="http://schemas.microsoft.com/office/powerpoint/2010/main" val="276207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746737" cy="244589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Which state is startup business friendly (low tax)? – </a:t>
            </a:r>
            <a:r>
              <a:rPr lang="en-US" sz="1600" dirty="0">
                <a:solidFill>
                  <a:srgbClr val="FF0000"/>
                </a:solidFill>
              </a:rPr>
              <a:t>Tax rate and living cost (housing).</a:t>
            </a:r>
          </a:p>
          <a:p>
            <a:r>
              <a:rPr lang="en-US" sz="1600" dirty="0"/>
              <a:t>Which state with low </a:t>
            </a:r>
            <a:r>
              <a:rPr lang="en-US" sz="1600" dirty="0">
                <a:solidFill>
                  <a:srgbClr val="FF0000"/>
                </a:solidFill>
              </a:rPr>
              <a:t>tax rate</a:t>
            </a:r>
            <a:r>
              <a:rPr lang="en-US" sz="1600" dirty="0"/>
              <a:t>, attracts employee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5D9D42C-91D2-4C5F-B92D-6BBFCD43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6" y="1310054"/>
            <a:ext cx="10622197" cy="4843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E8B80-7B9E-4655-AB2C-7A11BF3917E9}"/>
              </a:ext>
            </a:extLst>
          </p:cNvPr>
          <p:cNvSpPr txBox="1"/>
          <p:nvPr/>
        </p:nvSpPr>
        <p:spPr>
          <a:xfrm>
            <a:off x="3464169" y="3991708"/>
            <a:ext cx="378069" cy="8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4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>
                <a:solidFill>
                  <a:srgbClr val="FF0000"/>
                </a:solidFill>
              </a:rPr>
              <a:t>unemployment</a:t>
            </a:r>
            <a:r>
              <a:rPr lang="en-US" dirty="0"/>
              <a:t> correlated to </a:t>
            </a:r>
            <a:r>
              <a:rPr lang="en-US" dirty="0">
                <a:solidFill>
                  <a:srgbClr val="FF0000"/>
                </a:solidFill>
              </a:rPr>
              <a:t>crime rate</a:t>
            </a:r>
            <a:r>
              <a:rPr lang="en-US" dirty="0"/>
              <a:t>?</a:t>
            </a:r>
          </a:p>
          <a:p>
            <a:r>
              <a:rPr lang="en-US" i="1" dirty="0"/>
              <a:t>Write description/ observation and supporting plots (minimum 2) here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Salary - Molly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Higher salary states are the preferred ones?</a:t>
            </a:r>
          </a:p>
          <a:p>
            <a:r>
              <a:rPr lang="en-US" sz="1800" i="1" dirty="0">
                <a:solidFill>
                  <a:srgbClr val="262626"/>
                </a:solidFill>
              </a:rPr>
              <a:t>Write description/ observation and supporting plots (minimum 2) here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1791F7-7E1E-44E1-B4B6-2B207FA1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58" y="307730"/>
            <a:ext cx="7393461" cy="3646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9B7E9-6114-4420-A965-2027D1707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5" y="3557608"/>
            <a:ext cx="7219265" cy="31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8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3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13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85" y="474788"/>
            <a:ext cx="1550389" cy="54512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CA3E8F-EF5D-4E5F-853E-322A6508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674" y="2976196"/>
            <a:ext cx="1441611" cy="309928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Based on the criteria below, 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choose “State” to be the best one to live and work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F393-42DF-42C3-AE6E-EA1D6363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64" y="955395"/>
            <a:ext cx="9146261" cy="48914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64D1E1A-DADD-4FED-9EB5-A4DCB309C945}"/>
              </a:ext>
            </a:extLst>
          </p:cNvPr>
          <p:cNvSpPr/>
          <p:nvPr/>
        </p:nvSpPr>
        <p:spPr>
          <a:xfrm>
            <a:off x="8781672" y="5934806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5E2B72-3275-4D11-8130-6B4006CA15DD}"/>
              </a:ext>
            </a:extLst>
          </p:cNvPr>
          <p:cNvSpPr/>
          <p:nvPr/>
        </p:nvSpPr>
        <p:spPr>
          <a:xfrm rot="10800000">
            <a:off x="4293576" y="5934806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C6013-054B-4F5D-B8FA-C37B3378A971}"/>
              </a:ext>
            </a:extLst>
          </p:cNvPr>
          <p:cNvSpPr txBox="1"/>
          <p:nvPr/>
        </p:nvSpPr>
        <p:spPr>
          <a:xfrm>
            <a:off x="4970584" y="5864440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BDB9D-24CC-4F8A-A1AF-5AC5B92368B9}"/>
              </a:ext>
            </a:extLst>
          </p:cNvPr>
          <p:cNvSpPr txBox="1"/>
          <p:nvPr/>
        </p:nvSpPr>
        <p:spPr>
          <a:xfrm>
            <a:off x="8205873" y="584688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41873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572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26055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4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About Project and Key Questions </a:t>
            </a:r>
          </a:p>
          <a:p>
            <a:r>
              <a:rPr lang="en-US" dirty="0"/>
              <a:t>Supporting Datasets, Work flow and </a:t>
            </a:r>
            <a:r>
              <a:rPr lang="en-US" dirty="0" err="1"/>
              <a:t>Jupyter</a:t>
            </a:r>
            <a:r>
              <a:rPr lang="en-US" dirty="0"/>
              <a:t> Notebook Scripting</a:t>
            </a:r>
          </a:p>
          <a:p>
            <a:r>
              <a:rPr lang="en-US" dirty="0"/>
              <a:t>Individual Analysis (State level)</a:t>
            </a:r>
          </a:p>
          <a:p>
            <a:pPr lvl="1"/>
            <a:r>
              <a:rPr lang="en-US" dirty="0"/>
              <a:t>Home Price &amp; Tax – </a:t>
            </a:r>
            <a:r>
              <a:rPr lang="en-US" dirty="0" err="1"/>
              <a:t>Bahar</a:t>
            </a:r>
            <a:endParaRPr lang="en-US" dirty="0"/>
          </a:p>
          <a:p>
            <a:pPr lvl="1"/>
            <a:r>
              <a:rPr lang="en-US" dirty="0"/>
              <a:t>Unemployment and Crime Rate – Catherine</a:t>
            </a:r>
          </a:p>
          <a:p>
            <a:pPr lvl="1"/>
            <a:r>
              <a:rPr lang="en-US" dirty="0"/>
              <a:t>Salary – Molly</a:t>
            </a:r>
          </a:p>
          <a:p>
            <a:pPr lvl="1"/>
            <a:r>
              <a:rPr lang="en-US" dirty="0"/>
              <a:t>Climate-  Prakash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8" y="2539346"/>
            <a:ext cx="6488723" cy="3492177"/>
          </a:xfrm>
        </p:spPr>
        <p:txBody>
          <a:bodyPr>
            <a:normAutofit/>
          </a:bodyPr>
          <a:lstStyle/>
          <a:p>
            <a:r>
              <a:rPr lang="en-US" sz="2000" dirty="0"/>
              <a:t>Which state is startup business friendly (low tax)?  </a:t>
            </a:r>
            <a:r>
              <a:rPr lang="en-US" sz="2000" dirty="0">
                <a:solidFill>
                  <a:srgbClr val="FF0000"/>
                </a:solidFill>
              </a:rPr>
              <a:t>Tax rate and living cost (housing)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Which state with low </a:t>
            </a:r>
            <a:r>
              <a:rPr lang="en-US" sz="2000" dirty="0">
                <a:solidFill>
                  <a:srgbClr val="FF0000"/>
                </a:solidFill>
              </a:rPr>
              <a:t>tax rate</a:t>
            </a:r>
            <a:r>
              <a:rPr lang="en-US" sz="2000" dirty="0"/>
              <a:t>, attracts employee?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Lower </a:t>
            </a:r>
            <a:r>
              <a:rPr lang="en-US" sz="2000" dirty="0">
                <a:solidFill>
                  <a:srgbClr val="FF0000"/>
                </a:solidFill>
              </a:rPr>
              <a:t>unemployment</a:t>
            </a:r>
            <a:r>
              <a:rPr lang="en-US" sz="2000" dirty="0"/>
              <a:t> correlated to </a:t>
            </a:r>
            <a:r>
              <a:rPr lang="en-US" sz="2000" dirty="0">
                <a:solidFill>
                  <a:srgbClr val="FF0000"/>
                </a:solidFill>
              </a:rPr>
              <a:t>crime rate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Catherine</a:t>
            </a:r>
          </a:p>
          <a:p>
            <a:r>
              <a:rPr lang="en-US" sz="2000" dirty="0"/>
              <a:t>Higher </a:t>
            </a:r>
            <a:r>
              <a:rPr lang="en-US" sz="2000" dirty="0">
                <a:solidFill>
                  <a:srgbClr val="FF0000"/>
                </a:solidFill>
              </a:rPr>
              <a:t>salary</a:t>
            </a:r>
            <a:r>
              <a:rPr lang="en-US" sz="2000" dirty="0"/>
              <a:t> states are the preferred ones? </a:t>
            </a:r>
            <a:r>
              <a:rPr lang="en-US" sz="2000" dirty="0">
                <a:sym typeface="Wingdings" panose="05000000000000000000" pitchFamily="2" charset="2"/>
              </a:rPr>
              <a:t> Molly</a:t>
            </a:r>
          </a:p>
          <a:p>
            <a:r>
              <a:rPr lang="en-US" sz="2000" dirty="0"/>
              <a:t>Warmer </a:t>
            </a:r>
            <a:r>
              <a:rPr lang="en-US" sz="2000" dirty="0">
                <a:solidFill>
                  <a:srgbClr val="FF0000"/>
                </a:solidFill>
              </a:rPr>
              <a:t>climate</a:t>
            </a:r>
            <a:r>
              <a:rPr lang="en-US" sz="2000" dirty="0"/>
              <a:t> preferred state to live in, correlates to home price? </a:t>
            </a:r>
            <a:r>
              <a:rPr lang="en-US" sz="2000" dirty="0">
                <a:sym typeface="Wingdings" panose="05000000000000000000" pitchFamily="2" charset="2"/>
              </a:rPr>
              <a:t> Prakash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e.g. hurricane, tornado, snow blizzard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1008</TotalTime>
  <Words>1527</Words>
  <Application>Microsoft Office PowerPoint</Application>
  <PresentationFormat>Widescreen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Garamond</vt:lpstr>
      <vt:lpstr>Organic</vt:lpstr>
      <vt:lpstr>The IQ’s 2018 Best State Employee To Live</vt:lpstr>
      <vt:lpstr>Project 1 Technical Requirement</vt:lpstr>
      <vt:lpstr>Agenda</vt:lpstr>
      <vt:lpstr>Project Description</vt:lpstr>
      <vt:lpstr>Question Breakdown</vt:lpstr>
      <vt:lpstr>Questions &amp; Criteria  Driving to Conclusion</vt:lpstr>
      <vt:lpstr>Year 2018 Supporting Datasets</vt:lpstr>
      <vt:lpstr>Datasets Origin</vt:lpstr>
      <vt:lpstr>Work Flow</vt:lpstr>
      <vt:lpstr>Things we applied in  Jupyter Notebook</vt:lpstr>
      <vt:lpstr>State Tax &amp; Living Cost - Bahar</vt:lpstr>
      <vt:lpstr>State Tax &amp; Living Cost – Bahar (con’t)</vt:lpstr>
      <vt:lpstr>State Tax &amp; Living Cost - Bahar</vt:lpstr>
      <vt:lpstr>Unemployment &amp; Crime Rate - Catherine</vt:lpstr>
      <vt:lpstr>Salary - Molly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Conclusion</vt:lpstr>
      <vt:lpstr>Backup Slides</vt:lpstr>
      <vt:lpstr>Climate Analysis – Prakash</vt:lpstr>
      <vt:lpstr>Climate Analysis – Prakash</vt:lpstr>
      <vt:lpstr>Raw data files location</vt:lpstr>
      <vt:lpstr>Coding Rules</vt:lpstr>
      <vt:lpstr>Availability</vt:lpstr>
      <vt:lpstr>Appendix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Choice</dc:title>
  <dc:creator>Prakash Balasubramaniam</dc:creator>
  <cp:lastModifiedBy>Prakash Balasubramaniam</cp:lastModifiedBy>
  <cp:revision>214</cp:revision>
  <dcterms:created xsi:type="dcterms:W3CDTF">2019-07-01T18:45:20Z</dcterms:created>
  <dcterms:modified xsi:type="dcterms:W3CDTF">2019-07-13T01:53:16Z</dcterms:modified>
</cp:coreProperties>
</file>