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8" r:id="rId4"/>
    <p:sldId id="269" r:id="rId5"/>
    <p:sldId id="262" r:id="rId6"/>
    <p:sldId id="275" r:id="rId7"/>
    <p:sldId id="264" r:id="rId8"/>
    <p:sldId id="259" r:id="rId9"/>
    <p:sldId id="276" r:id="rId10"/>
    <p:sldId id="263" r:id="rId11"/>
    <p:sldId id="265" r:id="rId12"/>
    <p:sldId id="266" r:id="rId13"/>
    <p:sldId id="272" r:id="rId14"/>
    <p:sldId id="274" r:id="rId15"/>
    <p:sldId id="267" r:id="rId16"/>
    <p:sldId id="271" r:id="rId17"/>
    <p:sldId id="273" r:id="rId18"/>
    <p:sldId id="284" r:id="rId19"/>
    <p:sldId id="285" r:id="rId20"/>
    <p:sldId id="261" r:id="rId21"/>
    <p:sldId id="260" r:id="rId22"/>
    <p:sldId id="258" r:id="rId23"/>
    <p:sldId id="277" r:id="rId24"/>
    <p:sldId id="278" r:id="rId25"/>
    <p:sldId id="282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Yearly-Weather/USA/recent-yearly-weather-usa-cities-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The IQ’s 2018 Best State Employee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141177"/>
            <a:ext cx="6815669" cy="527538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Bahar</a:t>
            </a:r>
            <a:r>
              <a:rPr lang="en-US" dirty="0"/>
              <a:t>, Catherine, Molly &amp; Prakash</a:t>
            </a:r>
          </a:p>
        </p:txBody>
      </p:sp>
    </p:spTree>
    <p:extLst>
      <p:ext uri="{BB962C8B-B14F-4D97-AF65-F5344CB8AC3E}">
        <p14:creationId xmlns:p14="http://schemas.microsoft.com/office/powerpoint/2010/main" val="389697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 is startup business friendly (low tax)? – </a:t>
            </a:r>
            <a:r>
              <a:rPr lang="en-US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dirty="0"/>
              <a:t>Which state with low </a:t>
            </a:r>
            <a:r>
              <a:rPr lang="en-US" dirty="0">
                <a:solidFill>
                  <a:srgbClr val="FF0000"/>
                </a:solidFill>
              </a:rPr>
              <a:t>tax rate</a:t>
            </a:r>
            <a:r>
              <a:rPr lang="en-US" dirty="0"/>
              <a:t>, attracts employee?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- Molly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 states are the preferred ones?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153048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7B36A-977F-47E8-AF24-E16CDB7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2545862"/>
            <a:ext cx="7760675" cy="332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28" y="2545861"/>
            <a:ext cx="3309880" cy="349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higher home price?</a:t>
            </a:r>
            <a:endParaRPr lang="en-US" i="1" dirty="0"/>
          </a:p>
          <a:p>
            <a:pPr lvl="1"/>
            <a:r>
              <a:rPr lang="en-US" i="1" dirty="0"/>
              <a:t>There’s </a:t>
            </a:r>
            <a:r>
              <a:rPr lang="en-US" i="1" dirty="0">
                <a:solidFill>
                  <a:srgbClr val="FF0000"/>
                </a:solidFill>
              </a:rPr>
              <a:t>no obvious correlation for temperature and home price (circled)</a:t>
            </a:r>
            <a:r>
              <a:rPr lang="en-US" i="1" dirty="0"/>
              <a:t>. Thus home prices in higher temperature state isn’t true based on this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F7F-6ED5-4E7D-9A18-CBD345E36F52}"/>
              </a:ext>
            </a:extLst>
          </p:cNvPr>
          <p:cNvSpPr txBox="1"/>
          <p:nvPr/>
        </p:nvSpPr>
        <p:spPr>
          <a:xfrm>
            <a:off x="7567245" y="4668014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20 States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74C1F-D9FC-4E18-9C0D-6FE21C296C2A}"/>
              </a:ext>
            </a:extLst>
          </p:cNvPr>
          <p:cNvSpPr txBox="1"/>
          <p:nvPr/>
        </p:nvSpPr>
        <p:spPr>
          <a:xfrm>
            <a:off x="7445892" y="3663811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Remaining States Region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D4D6E69-9D28-44EB-8CC0-B7F1B2F2D062}"/>
              </a:ext>
            </a:extLst>
          </p:cNvPr>
          <p:cNvSpPr/>
          <p:nvPr/>
        </p:nvSpPr>
        <p:spPr>
          <a:xfrm>
            <a:off x="8865575" y="2593721"/>
            <a:ext cx="2031023" cy="8704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 dots are State High Temp &gt;= 70 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5D839-9286-4896-BF10-03D292C04168}"/>
              </a:ext>
            </a:extLst>
          </p:cNvPr>
          <p:cNvSpPr/>
          <p:nvPr/>
        </p:nvSpPr>
        <p:spPr>
          <a:xfrm>
            <a:off x="4746109" y="4033143"/>
            <a:ext cx="1417299" cy="146204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02F18-CE0E-4FF5-B445-70BCDC4D1236}"/>
              </a:ext>
            </a:extLst>
          </p:cNvPr>
          <p:cNvCxnSpPr/>
          <p:nvPr/>
        </p:nvCxnSpPr>
        <p:spPr>
          <a:xfrm flipV="1">
            <a:off x="4079631" y="4941277"/>
            <a:ext cx="571500" cy="378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3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8875"/>
            <a:ext cx="2971800" cy="1447571"/>
          </a:xfrm>
        </p:spPr>
        <p:txBody>
          <a:bodyPr>
            <a:normAutofit/>
          </a:bodyPr>
          <a:lstStyle/>
          <a:p>
            <a:r>
              <a:rPr lang="en-US" dirty="0"/>
              <a:t>Sorted top 20 States from Weighted Sum Analysis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531C-3291-4148-93F5-147EF8F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65" y="2473623"/>
            <a:ext cx="6732184" cy="37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2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67545" cy="125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 wasn’t perfect and had some challenges,</a:t>
            </a:r>
          </a:p>
          <a:p>
            <a:pPr lvl="1"/>
            <a:r>
              <a:rPr lang="en-US" i="1" dirty="0"/>
              <a:t>Obtaining the 2018 data, </a:t>
            </a:r>
            <a:r>
              <a:rPr lang="en-US" i="1" dirty="0">
                <a:solidFill>
                  <a:srgbClr val="FF0000"/>
                </a:solidFill>
              </a:rPr>
              <a:t>hard to find the latest. Mostly were up to 2010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Limited states </a:t>
            </a:r>
            <a:r>
              <a:rPr lang="en-US" i="1" dirty="0"/>
              <a:t>with climate data for “2018” – refer to Geo Map figure</a:t>
            </a:r>
          </a:p>
          <a:p>
            <a:pPr lvl="1"/>
            <a:r>
              <a:rPr lang="en-US" i="1" dirty="0"/>
              <a:t>Some states have </a:t>
            </a:r>
            <a:r>
              <a:rPr lang="en-US" i="1" dirty="0">
                <a:solidFill>
                  <a:srgbClr val="FF0000"/>
                </a:solidFill>
              </a:rPr>
              <a:t>wider temperature spread e.g. California therefore used median approach </a:t>
            </a:r>
            <a:r>
              <a:rPr lang="en-US" i="1" dirty="0"/>
              <a:t>– refer to Temperature boxplot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BE27-0A75-404F-B08B-8A2E6976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9" y="3815124"/>
            <a:ext cx="5512558" cy="236252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1B7D40-59D5-4388-9ED2-D7BC2EDC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87" y="3815124"/>
            <a:ext cx="5275707" cy="22738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66A99-1F1F-4C8F-BEA2-44D493D521BF}"/>
              </a:ext>
            </a:extLst>
          </p:cNvPr>
          <p:cNvSpPr/>
          <p:nvPr/>
        </p:nvSpPr>
        <p:spPr>
          <a:xfrm>
            <a:off x="1521229" y="4297680"/>
            <a:ext cx="282633" cy="113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7" y="3624501"/>
            <a:ext cx="2195944" cy="118379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Annual home price by State </a:t>
            </a:r>
            <a:r>
              <a:rPr lang="en-US" sz="1600" dirty="0">
                <a:solidFill>
                  <a:srgbClr val="FF0000"/>
                </a:solidFill>
              </a:rPr>
              <a:t>also had wider spread </a:t>
            </a:r>
            <a:r>
              <a:rPr lang="en-US" sz="1600" dirty="0"/>
              <a:t>like climate’s e.g. California and New York</a:t>
            </a:r>
            <a:endParaRPr lang="en-US" sz="1600" i="1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62B4FCC-AECA-4C13-B383-65409235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8" y="2556931"/>
            <a:ext cx="774418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1572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36" y="2552937"/>
            <a:ext cx="10022563" cy="1104664"/>
          </a:xfrm>
        </p:spPr>
        <p:txBody>
          <a:bodyPr>
            <a:normAutofit/>
          </a:bodyPr>
          <a:lstStyle/>
          <a:p>
            <a:r>
              <a:rPr lang="en-US" sz="1600" dirty="0" err="1"/>
              <a:t>Percipitation</a:t>
            </a:r>
            <a:r>
              <a:rPr lang="en-US" sz="1600" dirty="0"/>
              <a:t> and snow by States spread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9FA1C-E70D-48CF-A7E0-8AE2FC45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3736731"/>
            <a:ext cx="5295897" cy="226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ECCB2-92B2-40D0-B4AC-52E8F0A0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6731"/>
            <a:ext cx="5295897" cy="22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7" y="2722767"/>
            <a:ext cx="2195944" cy="1183795"/>
          </a:xfrm>
        </p:spPr>
        <p:txBody>
          <a:bodyPr>
            <a:normAutofit/>
          </a:bodyPr>
          <a:lstStyle/>
          <a:p>
            <a:r>
              <a:rPr lang="en-US" sz="1600" dirty="0"/>
              <a:t>Temperature, Snow and </a:t>
            </a:r>
            <a:r>
              <a:rPr lang="en-US" sz="1600" dirty="0" err="1"/>
              <a:t>Percipitation</a:t>
            </a:r>
            <a:r>
              <a:rPr lang="en-US" sz="1600" dirty="0"/>
              <a:t> spread by States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83C9-3AC9-4F82-A997-11D50BF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71" y="2434900"/>
            <a:ext cx="4097214" cy="175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3F09A-46E4-4EC8-97B6-C89625D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2499530"/>
            <a:ext cx="4097214" cy="175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35AEF-82B8-4FA2-AFDB-E19E7BAE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93" y="4366129"/>
            <a:ext cx="4097214" cy="17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5469"/>
            <a:ext cx="9601196" cy="3789485"/>
          </a:xfrm>
        </p:spPr>
        <p:txBody>
          <a:bodyPr>
            <a:noAutofit/>
          </a:bodyPr>
          <a:lstStyle/>
          <a:p>
            <a:r>
              <a:rPr lang="en-US" sz="1400" dirty="0"/>
              <a:t># Technical Requirements</a:t>
            </a:r>
          </a:p>
          <a:p>
            <a:r>
              <a:rPr lang="en-US" sz="1400" dirty="0"/>
              <a:t>The technical requirements for Project 1 are as follows.</a:t>
            </a:r>
          </a:p>
          <a:p>
            <a:r>
              <a:rPr lang="en-US" sz="1400" dirty="0"/>
              <a:t>* [ ] Use Pandas to clean and format your data set(s)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analysis*** [ ] Use Matplotlib to create a total of 6-8 visualizations of your data (ideally, at least 2 per "question" you ask of your data)</a:t>
            </a:r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r>
              <a:rPr lang="en-US" sz="1400" dirty="0"/>
              <a:t>- - -### Copyright</a:t>
            </a:r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13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126055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6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7397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Tax &amp; Living Cost Analysis Files (</a:t>
            </a:r>
            <a:r>
              <a:rPr lang="en-US" dirty="0" err="1"/>
              <a:t>Bahar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63401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&amp; Crime Rate Analysis Files (Catherine)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410237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Analysis Files (Molly)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82130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Files (Prakash)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are in folder – \The_Incredible_Quad\</a:t>
            </a:r>
            <a:r>
              <a:rPr lang="en-US" dirty="0" err="1"/>
              <a:t>Climate_analysis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climate_main_analysis.ipynb</a:t>
            </a:r>
            <a:endParaRPr lang="en-US" dirty="0"/>
          </a:p>
          <a:p>
            <a:r>
              <a:rPr lang="en-US" dirty="0"/>
              <a:t>Google API key file = config.py</a:t>
            </a:r>
          </a:p>
          <a:p>
            <a:r>
              <a:rPr lang="en-US" dirty="0"/>
              <a:t>Saved plots = \The_Incredible_Quad\Climate_analysis\</a:t>
            </a:r>
            <a:r>
              <a:rPr lang="en-US" dirty="0" err="1"/>
              <a:t>Climate_images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Climate_dataset2010_2018.csv </a:t>
            </a:r>
          </a:p>
          <a:p>
            <a:pPr lvl="1"/>
            <a:r>
              <a:rPr lang="en-US" dirty="0"/>
              <a:t>sfr_home_prices.csv</a:t>
            </a:r>
          </a:p>
        </p:txBody>
      </p:sp>
    </p:spTree>
    <p:extLst>
      <p:ext uri="{BB962C8B-B14F-4D97-AF65-F5344CB8AC3E}">
        <p14:creationId xmlns:p14="http://schemas.microsoft.com/office/powerpoint/2010/main" val="3064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opinion on Best State to live in 2018 for </a:t>
            </a:r>
            <a:r>
              <a:rPr lang="en-US" i="1" dirty="0">
                <a:solidFill>
                  <a:srgbClr val="FF0000"/>
                </a:solidFill>
              </a:rPr>
              <a:t>“employee”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6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Home Price </a:t>
            </a:r>
          </a:p>
          <a:p>
            <a:r>
              <a:rPr lang="en-US" dirty="0"/>
              <a:t>Through observations, plots and correlations, we’re to determine the best state for employee to live and work in.</a:t>
            </a:r>
          </a:p>
        </p:txBody>
      </p:sp>
    </p:spTree>
    <p:extLst>
      <p:ext uri="{BB962C8B-B14F-4D97-AF65-F5344CB8AC3E}">
        <p14:creationId xmlns:p14="http://schemas.microsoft.com/office/powerpoint/2010/main" val="200084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State </a:t>
            </a:r>
          </a:p>
          <a:p>
            <a:pPr lvl="1"/>
            <a:r>
              <a:rPr lang="en-US" dirty="0"/>
              <a:t>Out of 50 states, pick the </a:t>
            </a:r>
            <a:r>
              <a:rPr lang="en-US" i="1" dirty="0">
                <a:solidFill>
                  <a:srgbClr val="FF0000"/>
                </a:solidFill>
              </a:rPr>
              <a:t>“best choice”</a:t>
            </a:r>
            <a:r>
              <a:rPr lang="en-US" dirty="0"/>
              <a:t> from top 20 in categories of salary, crime rate, unemployment rate, climate and tax rate. </a:t>
            </a:r>
          </a:p>
          <a:p>
            <a:pPr lvl="1"/>
            <a:r>
              <a:rPr lang="en-US" dirty="0"/>
              <a:t>Not necessarily to be the best on all of those criteria.</a:t>
            </a:r>
          </a:p>
          <a:p>
            <a:r>
              <a:rPr lang="en-US" dirty="0"/>
              <a:t>To Live and Work In For Employee (Working People)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Focus is working community and not “retiree” or “retiring soon” community</a:t>
            </a:r>
          </a:p>
          <a:p>
            <a:pPr lvl="1"/>
            <a:r>
              <a:rPr lang="en-US" dirty="0"/>
              <a:t>Affordable housing and tax rate, salary spent on </a:t>
            </a:r>
            <a:r>
              <a:rPr lang="en-US" dirty="0">
                <a:solidFill>
                  <a:srgbClr val="FF0000"/>
                </a:solidFill>
              </a:rPr>
              <a:t>housing + tax &lt; 65%. </a:t>
            </a:r>
            <a:r>
              <a:rPr lang="en-US" dirty="0"/>
              <a:t>Having ability to save money </a:t>
            </a:r>
          </a:p>
          <a:p>
            <a:pPr lvl="1"/>
            <a:r>
              <a:rPr lang="en-US" dirty="0"/>
              <a:t>Low crime rate and unemployment i.e. &lt; 4% for each</a:t>
            </a:r>
          </a:p>
          <a:p>
            <a:pPr lvl="1"/>
            <a:r>
              <a:rPr lang="en-US" dirty="0"/>
              <a:t>Acceptable climate i.e. not too hot or cold, less humid. Moderate climate condition (70 – 80 F)  </a:t>
            </a:r>
          </a:p>
        </p:txBody>
      </p:sp>
    </p:spTree>
    <p:extLst>
      <p:ext uri="{BB962C8B-B14F-4D97-AF65-F5344CB8AC3E}">
        <p14:creationId xmlns:p14="http://schemas.microsoft.com/office/powerpoint/2010/main" val="12349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2018 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3518101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491139" y="2693517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610514" y="412916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473899" y="2693516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49080" y="412916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474B55-D896-442F-B02F-1A9226A322EE}"/>
              </a:ext>
            </a:extLst>
          </p:cNvPr>
          <p:cNvSpPr/>
          <p:nvPr/>
        </p:nvSpPr>
        <p:spPr>
          <a:xfrm>
            <a:off x="4934323" y="202866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0C73FB-047C-4A40-AD8B-96ADED6C32D7}"/>
              </a:ext>
            </a:extLst>
          </p:cNvPr>
          <p:cNvSpPr/>
          <p:nvPr/>
        </p:nvSpPr>
        <p:spPr>
          <a:xfrm>
            <a:off x="6004329" y="324690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CF0093-5ECD-469B-A44E-C8939E0EEFCB}"/>
              </a:ext>
            </a:extLst>
          </p:cNvPr>
          <p:cNvSpPr/>
          <p:nvPr/>
        </p:nvSpPr>
        <p:spPr>
          <a:xfrm rot="10800000">
            <a:off x="6015921" y="4748089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A3F07-8233-4F3C-BB58-7449CAF59168}"/>
              </a:ext>
            </a:extLst>
          </p:cNvPr>
          <p:cNvSpPr/>
          <p:nvPr/>
        </p:nvSpPr>
        <p:spPr>
          <a:xfrm rot="18038903">
            <a:off x="4852624" y="353134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3E121-7676-43EB-BCEF-226655D34ECB}"/>
              </a:ext>
            </a:extLst>
          </p:cNvPr>
          <p:cNvSpPr/>
          <p:nvPr/>
        </p:nvSpPr>
        <p:spPr>
          <a:xfrm rot="3073007">
            <a:off x="7168954" y="353134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1A1EF7-00CF-45A1-819E-C401B47DAFDC}"/>
              </a:ext>
            </a:extLst>
          </p:cNvPr>
          <p:cNvSpPr/>
          <p:nvPr/>
        </p:nvSpPr>
        <p:spPr>
          <a:xfrm rot="13460410">
            <a:off x="4934323" y="4465070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DA2F21-4B74-40D7-B647-6C0A4B1FDF20}"/>
              </a:ext>
            </a:extLst>
          </p:cNvPr>
          <p:cNvSpPr/>
          <p:nvPr/>
        </p:nvSpPr>
        <p:spPr>
          <a:xfrm rot="7692649">
            <a:off x="7230970" y="449111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we used for this project were from,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 BLS (Bureau of Labor Statistics)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Zillow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https://www.currentresults.com/Yearly-Weather/USA/recent-yearly-weather-usa-cities-index.php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57" y="4699220"/>
            <a:ext cx="3991471" cy="143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(5)</a:t>
            </a:r>
          </a:p>
          <a:p>
            <a:pPr algn="ctr"/>
            <a:r>
              <a:rPr lang="en-US" dirty="0"/>
              <a:t>Analyze plots, data &amp; conclude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9015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 &amp; conclusion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&amp; Criteria </a:t>
            </a:r>
            <a:br>
              <a:rPr lang="en-US" dirty="0"/>
            </a:br>
            <a:r>
              <a:rPr lang="en-US" dirty="0"/>
              <a:t>Driving to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9" y="2539346"/>
            <a:ext cx="6248400" cy="3492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state is startup business friendly (low tax)? – </a:t>
            </a:r>
            <a:r>
              <a:rPr lang="en-US" dirty="0">
                <a:solidFill>
                  <a:srgbClr val="FF0000"/>
                </a:solidFill>
              </a:rPr>
              <a:t>Tax rate and living cost (housing)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Bahar</a:t>
            </a:r>
            <a:endParaRPr lang="en-US" dirty="0"/>
          </a:p>
          <a:p>
            <a:r>
              <a:rPr lang="en-US" dirty="0"/>
              <a:t>Which state with low </a:t>
            </a:r>
            <a:r>
              <a:rPr lang="en-US" dirty="0">
                <a:solidFill>
                  <a:srgbClr val="FF0000"/>
                </a:solidFill>
              </a:rPr>
              <a:t>tax rate</a:t>
            </a:r>
            <a:r>
              <a:rPr lang="en-US" dirty="0"/>
              <a:t>, attracts employee?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Bahar</a:t>
            </a:r>
            <a:endParaRPr lang="en-US" dirty="0"/>
          </a:p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home price? </a:t>
            </a:r>
            <a:r>
              <a:rPr lang="en-US" dirty="0">
                <a:sym typeface="Wingdings" panose="05000000000000000000" pitchFamily="2" charset="2"/>
              </a:rPr>
              <a:t> Prakash</a:t>
            </a:r>
            <a:r>
              <a:rPr lang="en-US" dirty="0"/>
              <a:t> </a:t>
            </a:r>
          </a:p>
          <a:p>
            <a:r>
              <a:rPr lang="en-US" dirty="0"/>
              <a:t>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Catherine</a:t>
            </a:r>
          </a:p>
          <a:p>
            <a:r>
              <a:rPr lang="en-US" dirty="0"/>
              <a:t>Higher </a:t>
            </a:r>
            <a:r>
              <a:rPr lang="en-US" dirty="0">
                <a:solidFill>
                  <a:srgbClr val="FF0000"/>
                </a:solidFill>
              </a:rPr>
              <a:t>salary</a:t>
            </a:r>
            <a:r>
              <a:rPr lang="en-US" dirty="0"/>
              <a:t> states are the preferred ones? </a:t>
            </a:r>
            <a:r>
              <a:rPr lang="en-US" dirty="0">
                <a:sym typeface="Wingdings" panose="05000000000000000000" pitchFamily="2" charset="2"/>
              </a:rPr>
              <a:t> Molly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0AAB7-D745-423C-999E-CCDB6E786B48}"/>
              </a:ext>
            </a:extLst>
          </p:cNvPr>
          <p:cNvSpPr txBox="1">
            <a:spLocks/>
          </p:cNvSpPr>
          <p:nvPr/>
        </p:nvSpPr>
        <p:spPr>
          <a:xfrm rot="1197067">
            <a:off x="7532356" y="3192790"/>
            <a:ext cx="3681946" cy="238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B1E4B32-2B19-46A9-B83E-C6018AE4EFC4}"/>
              </a:ext>
            </a:extLst>
          </p:cNvPr>
          <p:cNvSpPr/>
          <p:nvPr/>
        </p:nvSpPr>
        <p:spPr>
          <a:xfrm>
            <a:off x="7476392" y="2636162"/>
            <a:ext cx="3727939" cy="32397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  <a:p>
            <a:pPr algn="ctr"/>
            <a:r>
              <a:rPr lang="en-US" u="sng" dirty="0"/>
              <a:t>Definition of the best state to live and work in (our criteria)</a:t>
            </a:r>
          </a:p>
          <a:p>
            <a:pPr lvl="1"/>
            <a:r>
              <a:rPr lang="en-US" dirty="0"/>
              <a:t>- Modest to high salary range</a:t>
            </a:r>
          </a:p>
          <a:p>
            <a:pPr lvl="1"/>
            <a:r>
              <a:rPr lang="en-US" dirty="0"/>
              <a:t>- Low crime and unemployment rate</a:t>
            </a:r>
          </a:p>
          <a:p>
            <a:pPr lvl="1"/>
            <a:r>
              <a:rPr lang="en-US" dirty="0"/>
              <a:t>- Climate with no extreme condition hurricane, tornado, snow blizzard,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applied in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some datasets through pandas </a:t>
            </a:r>
            <a:r>
              <a:rPr lang="en-US" dirty="0" err="1">
                <a:solidFill>
                  <a:srgbClr val="FF0000"/>
                </a:solidFill>
              </a:rPr>
              <a:t>pd.merge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Cleaned up rows that’s are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with drop.na</a:t>
            </a:r>
          </a:p>
          <a:p>
            <a:r>
              <a:rPr lang="en-US" dirty="0"/>
              <a:t>Format </a:t>
            </a:r>
            <a:r>
              <a:rPr lang="en-US" dirty="0" err="1"/>
              <a:t>dataframes</a:t>
            </a:r>
            <a:r>
              <a:rPr lang="en-US" dirty="0"/>
              <a:t> column(s) if needed </a:t>
            </a:r>
            <a:r>
              <a:rPr lang="en-US" dirty="0">
                <a:solidFill>
                  <a:srgbClr val="FF0000"/>
                </a:solidFill>
              </a:rPr>
              <a:t>from string to int or float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by selecting columns </a:t>
            </a:r>
            <a:r>
              <a:rPr lang="en-US" dirty="0"/>
              <a:t>that are needed for analysis </a:t>
            </a:r>
          </a:p>
          <a:p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regression, median, mean, max, reset index, Weighted Sum approach, pandas rank and sort </a:t>
            </a:r>
            <a:r>
              <a:rPr lang="en-US" dirty="0"/>
              <a:t>to help answer questions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 for plotting charts like scatter, boxplot, bar for visualization </a:t>
            </a:r>
          </a:p>
          <a:p>
            <a:r>
              <a:rPr lang="en-US" dirty="0"/>
              <a:t>Made use of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Gmap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/>
              <a:t>to display states temperature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815</TotalTime>
  <Words>1402</Words>
  <Application>Microsoft Office PowerPoint</Application>
  <PresentationFormat>Widescreen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Garamond</vt:lpstr>
      <vt:lpstr>Organic</vt:lpstr>
      <vt:lpstr>The IQ’s 2018 Best State Employee To Live</vt:lpstr>
      <vt:lpstr>Project 1 Technical Requirement</vt:lpstr>
      <vt:lpstr>Project Description</vt:lpstr>
      <vt:lpstr>Question Breakdown</vt:lpstr>
      <vt:lpstr>Year 2018 Supporting Datasets</vt:lpstr>
      <vt:lpstr>Datasets Origin</vt:lpstr>
      <vt:lpstr>Work Flow</vt:lpstr>
      <vt:lpstr>Questions &amp; Criteria  Driving to Conclusion</vt:lpstr>
      <vt:lpstr>Things we applied in  Jupyter Notebook</vt:lpstr>
      <vt:lpstr>State Tax &amp; Living Cost - Bahar</vt:lpstr>
      <vt:lpstr>Unemployment &amp; Crime Rate - Catherine</vt:lpstr>
      <vt:lpstr>Salary - Molly</vt:lpstr>
      <vt:lpstr>Climate Analysis – Prakash</vt:lpstr>
      <vt:lpstr>Climate Analysis – Prakash (con’t)</vt:lpstr>
      <vt:lpstr>Climate Analysis – Prakash (con’t)</vt:lpstr>
      <vt:lpstr>Climate Analysis – Prakash (con’t)</vt:lpstr>
      <vt:lpstr>Backup Slides</vt:lpstr>
      <vt:lpstr>Climate Analysis – Prakash</vt:lpstr>
      <vt:lpstr>Climate Analysis – Prakash</vt:lpstr>
      <vt:lpstr>Raw data files location</vt:lpstr>
      <vt:lpstr>Coding Rules</vt:lpstr>
      <vt:lpstr>Availability</vt:lpstr>
      <vt:lpstr>Appendix</vt:lpstr>
      <vt:lpstr>State Tax &amp; Living Cost Analysis Files (Bahar)</vt:lpstr>
      <vt:lpstr>Unemployment &amp; Crime Rate Analysis Files (Catherine)</vt:lpstr>
      <vt:lpstr>Salary Analysis Files (Molly)</vt:lpstr>
      <vt:lpstr>Climate Analysis Files (Prakash)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Choice</dc:title>
  <dc:creator>Prakash Balasubramaniam</dc:creator>
  <cp:lastModifiedBy>Prakash Balasubramaniam</cp:lastModifiedBy>
  <cp:revision>189</cp:revision>
  <dcterms:created xsi:type="dcterms:W3CDTF">2019-07-01T18:45:20Z</dcterms:created>
  <dcterms:modified xsi:type="dcterms:W3CDTF">2019-07-10T16:50:30Z</dcterms:modified>
</cp:coreProperties>
</file>