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328ad88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328ad88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30d0db757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30d0db75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330da75e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330da75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330da75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330da75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3377014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3377014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330da75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330da75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33770142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3377014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330da75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330da75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330da75e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330da75e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30d0db75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30d0db75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30d0db75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30d0db75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30d0db75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30d0db75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30d0db75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30d0db75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0d0db75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0d0db75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30d0db75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30d0db75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30d0db75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30d0db75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30d0db75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30d0db75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62425"/>
            <a:ext cx="7991100" cy="851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Slate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 rot="3388">
            <a:off x="322164" y="3170821"/>
            <a:ext cx="8219104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-17PD27, Prakash Baburaj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-17PD31, Shruthi 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Features</a:t>
            </a:r>
            <a:endParaRPr sz="300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500" y="1499100"/>
            <a:ext cx="4848426" cy="25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What it provides?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colorful early education app that helps children learn the English alphabet.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Includes ABC tracing games, letter matching, and more.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Uppercase and lowercase letters to trace, listen to, and match.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Smart interface helps kids focus on letters without accidentally exiting the game.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Just pure educational fun!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400" y="1631202"/>
            <a:ext cx="2096850" cy="20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Pipeline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1.The Alphabet is stored in </a:t>
            </a:r>
            <a:r>
              <a:rPr b="1" lang="en-GB"/>
              <a:t>Mongodb</a:t>
            </a:r>
            <a:r>
              <a:rPr lang="en-GB"/>
              <a:t> using GridFS which is suitable for storing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for storing large files. Then they are fetched into python using </a:t>
            </a:r>
            <a:r>
              <a:rPr b="1" lang="en-GB"/>
              <a:t>PyMongo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2.Now, We train a CNN for recognising the different Alphabets with the help of 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Tensorflow</a:t>
            </a:r>
            <a:r>
              <a:rPr lang="en-GB"/>
              <a:t> and the Algorithm is made to run parallel in GPU using </a:t>
            </a:r>
            <a:r>
              <a:rPr b="1" lang="en-GB"/>
              <a:t>CUDA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3.Finally the Model is deployed in </a:t>
            </a:r>
            <a:r>
              <a:rPr b="1" lang="en-GB"/>
              <a:t>Heroku</a:t>
            </a:r>
            <a:r>
              <a:rPr lang="en-GB"/>
              <a:t>, which allows free cloud deployment.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204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Handwritten alphabets after pre-processing: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Pre-processing includes: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Gray scale conversion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Noise reduction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Normalizing the data(pixels here)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Mapping labels(A-Z) to integers(0-25)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650" y="868150"/>
            <a:ext cx="4162480" cy="412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800" y="1181300"/>
            <a:ext cx="2116500" cy="338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300" y="1401375"/>
            <a:ext cx="4960524" cy="31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Metrics: Accuracy and Sparse Categorical C</a:t>
            </a:r>
            <a:r>
              <a:rPr lang="en-GB" sz="2400"/>
              <a:t>ross Entropy</a:t>
            </a:r>
            <a:r>
              <a:rPr lang="en-GB" sz="2400"/>
              <a:t> loss</a:t>
            </a:r>
            <a:endParaRPr sz="2400"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825" y="1171125"/>
            <a:ext cx="7242126" cy="38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8055"/>
            <a:ext cx="4260300" cy="2990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25" y="1575400"/>
            <a:ext cx="3940575" cy="2766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600" y="112225"/>
            <a:ext cx="7139850" cy="47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125" y="1481050"/>
            <a:ext cx="2730250" cy="2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project is a simple Slate where kids can learn to draw alphabets.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program will challenge you to draw Random alphabets and based on the </a:t>
            </a:r>
            <a:r>
              <a:rPr lang="en-GB"/>
              <a:t>drawing</a:t>
            </a:r>
            <a:r>
              <a:rPr lang="en-GB"/>
              <a:t> provided by the user, the machine predicts whether it </a:t>
            </a:r>
            <a:r>
              <a:rPr lang="en-GB"/>
              <a:t>resembles</a:t>
            </a:r>
            <a:r>
              <a:rPr lang="en-GB"/>
              <a:t> the required Alphabet using </a:t>
            </a:r>
            <a:r>
              <a:rPr lang="en-GB"/>
              <a:t>Convolutional</a:t>
            </a:r>
            <a:r>
              <a:rPr lang="en-GB"/>
              <a:t> Neural Networks and awards points accordingly.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And Technologies used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225" y="1779825"/>
            <a:ext cx="20574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675" y="1180263"/>
            <a:ext cx="196215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350" y="1451475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4350" y="1546963"/>
            <a:ext cx="203092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666275"/>
            <a:ext cx="2365759" cy="13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0746" y="3299563"/>
            <a:ext cx="2198140" cy="1691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Audience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525" y="1267475"/>
            <a:ext cx="2730251" cy="288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00"/>
                </a:solidFill>
                <a:highlight>
                  <a:srgbClr val="C27BA0"/>
                </a:highlight>
              </a:rPr>
              <a:t>M</a:t>
            </a:r>
            <a:r>
              <a:rPr lang="en-GB" sz="2400">
                <a:solidFill>
                  <a:srgbClr val="FFFF00"/>
                </a:solidFill>
                <a:highlight>
                  <a:srgbClr val="C27BA0"/>
                </a:highlight>
              </a:rPr>
              <a:t>akes learning fun for children</a:t>
            </a:r>
            <a:endParaRPr sz="2400"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400"/>
              <a:buChar char="●"/>
            </a:pPr>
            <a:r>
              <a:rPr lang="en-GB" sz="1400">
                <a:solidFill>
                  <a:srgbClr val="FFFF00"/>
                </a:solidFill>
                <a:highlight>
                  <a:srgbClr val="C27BA0"/>
                </a:highlight>
              </a:rPr>
              <a:t>It mainly targets Kids of ages 0 - 7 years,</a:t>
            </a:r>
            <a:r>
              <a:rPr lang="en-GB" sz="1400">
                <a:solidFill>
                  <a:srgbClr val="FFFF00"/>
                </a:solidFill>
                <a:highlight>
                  <a:srgbClr val="C27BA0"/>
                </a:highlight>
              </a:rPr>
              <a:t> from toddlers all the way to preschoolers and kindergartners. </a:t>
            </a:r>
            <a:endParaRPr sz="1400">
              <a:solidFill>
                <a:srgbClr val="FFFF00"/>
              </a:solidFill>
              <a:highlight>
                <a:srgbClr val="C27BA0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00"/>
              </a:solidFill>
              <a:highlight>
                <a:srgbClr val="C27BA0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400"/>
              <a:buChar char="●"/>
            </a:pPr>
            <a:r>
              <a:rPr lang="en-GB" sz="1400">
                <a:solidFill>
                  <a:srgbClr val="FFFF00"/>
                </a:solidFill>
                <a:highlight>
                  <a:srgbClr val="C27BA0"/>
                </a:highlight>
              </a:rPr>
              <a:t>It features a series of tracing games to help kids recognize letter shapes, and put their alphabet knowledge to use in fun matching exercises.</a:t>
            </a:r>
            <a:endParaRPr sz="1400">
              <a:solidFill>
                <a:srgbClr val="FFFF00"/>
              </a:solidFill>
              <a:highlight>
                <a:srgbClr val="C27BA0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00"/>
              </a:solidFill>
              <a:highlight>
                <a:srgbClr val="C27BA0"/>
              </a:highlight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00"/>
              </a:buClr>
              <a:buSzPts val="1400"/>
              <a:buChar char="●"/>
            </a:pPr>
            <a:r>
              <a:rPr lang="en-GB" sz="1400">
                <a:solidFill>
                  <a:srgbClr val="FFFF00"/>
                </a:solidFill>
                <a:highlight>
                  <a:srgbClr val="C27BA0"/>
                </a:highlight>
              </a:rPr>
              <a:t> </a:t>
            </a:r>
            <a:r>
              <a:rPr lang="en-GB" sz="1400">
                <a:solidFill>
                  <a:srgbClr val="FFFF00"/>
                </a:solidFill>
                <a:highlight>
                  <a:srgbClr val="C27BA0"/>
                </a:highlight>
              </a:rPr>
              <a:t>Any toddler, kindergartener or preschool age child can learn English and the English alphabet simply by following the arrows with their finger.</a:t>
            </a:r>
            <a:endParaRPr sz="1400">
              <a:solidFill>
                <a:srgbClr val="CC0000"/>
              </a:solidFill>
              <a:highlight>
                <a:srgbClr val="C27BA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SLATE actually?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SLATE  is more than just a kid-friendly educational app. 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The interface keeps toddlers focused on alphabet reading and writing from moving fingers. </a:t>
            </a:r>
            <a:endParaRPr sz="3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