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4" r:id="rId4"/>
    <p:sldId id="26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59" r:id="rId20"/>
    <p:sldId id="299" r:id="rId21"/>
    <p:sldId id="300" r:id="rId22"/>
    <p:sldId id="301" r:id="rId23"/>
    <p:sldId id="302" r:id="rId24"/>
    <p:sldId id="303" r:id="rId2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Easy Plug-in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en-US" dirty="0" smtClean="0"/>
            <a:t>Less work</a:t>
          </a:r>
          <a:endParaRPr lang="en-US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dirty="0" smtClean="0"/>
            <a:t>Rich UI</a:t>
          </a:r>
          <a:endParaRPr lang="en-US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en-US" dirty="0" smtClean="0"/>
            <a:t>Enhance your application</a:t>
          </a:r>
          <a:endParaRPr lang="en-US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2957A-FD83-444E-B1FF-71F7B1763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B5079-A3DA-43B1-86BA-C00D903AE9F8}">
      <dgm:prSet/>
      <dgm:spPr/>
      <dgm:t>
        <a:bodyPr/>
        <a:lstStyle/>
        <a:p>
          <a:pPr rtl="0"/>
          <a:r>
            <a:rPr lang="en-US" dirty="0" smtClean="0"/>
            <a:t>Clear Share</a:t>
          </a:r>
          <a:endParaRPr lang="en-US" dirty="0"/>
        </a:p>
      </dgm:t>
    </dgm:pt>
    <dgm:pt modelId="{03D909D4-9056-42DD-8EE1-E865BBF2FED3}" type="parTrans" cxnId="{BC9B1FFD-D0A3-4607-AD9C-1502457CF578}">
      <dgm:prSet/>
      <dgm:spPr/>
      <dgm:t>
        <a:bodyPr/>
        <a:lstStyle/>
        <a:p>
          <a:endParaRPr lang="en-US"/>
        </a:p>
      </dgm:t>
    </dgm:pt>
    <dgm:pt modelId="{9B28B4A4-6339-4BE5-B5D3-1DC105242EF5}" type="sibTrans" cxnId="{BC9B1FFD-D0A3-4607-AD9C-1502457CF578}">
      <dgm:prSet/>
      <dgm:spPr/>
      <dgm:t>
        <a:bodyPr/>
        <a:lstStyle/>
        <a:p>
          <a:endParaRPr lang="en-US"/>
        </a:p>
      </dgm:t>
    </dgm:pt>
    <dgm:pt modelId="{74101106-5A1A-4E6A-AE69-89C6CFA7E521}">
      <dgm:prSet/>
      <dgm:spPr/>
      <dgm:t>
        <a:bodyPr/>
        <a:lstStyle/>
        <a:p>
          <a:pPr rtl="0"/>
          <a:r>
            <a:rPr lang="en-US" dirty="0" smtClean="0"/>
            <a:t>File Dialog Extender</a:t>
          </a:r>
          <a:endParaRPr lang="en-US" dirty="0"/>
        </a:p>
      </dgm:t>
    </dgm:pt>
    <dgm:pt modelId="{1DE1816A-F1E7-4305-BDFB-2A07028327FD}" type="parTrans" cxnId="{318C675D-A3F4-4FC6-A6D8-FA1F77CDD804}">
      <dgm:prSet/>
      <dgm:spPr/>
      <dgm:t>
        <a:bodyPr/>
        <a:lstStyle/>
        <a:p>
          <a:endParaRPr lang="en-US"/>
        </a:p>
      </dgm:t>
    </dgm:pt>
    <dgm:pt modelId="{895CE53E-B70B-46E6-8983-2E8600159FE7}" type="sibTrans" cxnId="{318C675D-A3F4-4FC6-A6D8-FA1F77CDD804}">
      <dgm:prSet/>
      <dgm:spPr/>
      <dgm:t>
        <a:bodyPr/>
        <a:lstStyle/>
        <a:p>
          <a:endParaRPr lang="en-US"/>
        </a:p>
      </dgm:t>
    </dgm:pt>
    <dgm:pt modelId="{5B771264-2C89-492F-9C5F-056CE6C090DC}">
      <dgm:prSet/>
      <dgm:spPr/>
      <dgm:t>
        <a:bodyPr/>
        <a:lstStyle/>
        <a:p>
          <a:pPr rtl="0"/>
          <a:r>
            <a:rPr lang="en-US" dirty="0" smtClean="0"/>
            <a:t>Confirm Recycle Dialog</a:t>
          </a:r>
          <a:endParaRPr lang="en-US" dirty="0"/>
        </a:p>
      </dgm:t>
    </dgm:pt>
    <dgm:pt modelId="{FF269556-0C37-4174-8AB4-8B5F03DF25C5}" type="parTrans" cxnId="{9ED2FFC0-CBA0-427F-9675-73AD68A2A097}">
      <dgm:prSet/>
      <dgm:spPr/>
      <dgm:t>
        <a:bodyPr/>
        <a:lstStyle/>
        <a:p>
          <a:endParaRPr lang="en-US"/>
        </a:p>
      </dgm:t>
    </dgm:pt>
    <dgm:pt modelId="{5A44B948-9E60-492F-AF6A-E131836FFA35}" type="sibTrans" cxnId="{9ED2FFC0-CBA0-427F-9675-73AD68A2A097}">
      <dgm:prSet/>
      <dgm:spPr/>
      <dgm:t>
        <a:bodyPr/>
        <a:lstStyle/>
        <a:p>
          <a:endParaRPr lang="en-US"/>
        </a:p>
      </dgm:t>
    </dgm:pt>
    <dgm:pt modelId="{1C67314F-02E6-464E-9A83-8A0D2BAEE965}">
      <dgm:prSet/>
      <dgm:spPr/>
      <dgm:t>
        <a:bodyPr/>
        <a:lstStyle/>
        <a:p>
          <a:pPr rtl="0"/>
          <a:r>
            <a:rPr lang="en-US" dirty="0" smtClean="0"/>
            <a:t>Folder Browser Control</a:t>
          </a:r>
          <a:endParaRPr lang="en-US" dirty="0"/>
        </a:p>
      </dgm:t>
    </dgm:pt>
    <dgm:pt modelId="{549AE18A-DA72-4E17-8DDF-F59D1C46E165}" type="parTrans" cxnId="{69FB8099-0496-4404-9D69-A26958487206}">
      <dgm:prSet/>
      <dgm:spPr/>
      <dgm:t>
        <a:bodyPr/>
        <a:lstStyle/>
        <a:p>
          <a:endParaRPr lang="en-US"/>
        </a:p>
      </dgm:t>
    </dgm:pt>
    <dgm:pt modelId="{42F92B1B-5C98-4893-9FA5-E2DC0CD5440C}" type="sibTrans" cxnId="{69FB8099-0496-4404-9D69-A26958487206}">
      <dgm:prSet/>
      <dgm:spPr/>
      <dgm:t>
        <a:bodyPr/>
        <a:lstStyle/>
        <a:p>
          <a:endParaRPr lang="en-US"/>
        </a:p>
      </dgm:t>
    </dgm:pt>
    <dgm:pt modelId="{734B1E5E-B581-44CB-B693-B834001B46F0}">
      <dgm:prSet/>
      <dgm:spPr/>
      <dgm:t>
        <a:bodyPr/>
        <a:lstStyle/>
        <a:p>
          <a:pPr rtl="0"/>
          <a:r>
            <a:rPr lang="en-US" dirty="0" err="1" smtClean="0"/>
            <a:t>HotSpot</a:t>
          </a:r>
          <a:endParaRPr lang="en-US" dirty="0"/>
        </a:p>
      </dgm:t>
    </dgm:pt>
    <dgm:pt modelId="{5EFCBBD8-8831-4884-98B1-DEDB5521E06E}" type="parTrans" cxnId="{103A0000-0A9C-4CDA-8AAE-C854F51E25B5}">
      <dgm:prSet/>
      <dgm:spPr/>
      <dgm:t>
        <a:bodyPr/>
        <a:lstStyle/>
        <a:p>
          <a:endParaRPr lang="en-US"/>
        </a:p>
      </dgm:t>
    </dgm:pt>
    <dgm:pt modelId="{2229718B-C54A-4544-A8C9-829BCC3898FF}" type="sibTrans" cxnId="{103A0000-0A9C-4CDA-8AAE-C854F51E25B5}">
      <dgm:prSet/>
      <dgm:spPr/>
      <dgm:t>
        <a:bodyPr/>
        <a:lstStyle/>
        <a:p>
          <a:endParaRPr lang="en-US"/>
        </a:p>
      </dgm:t>
    </dgm:pt>
    <dgm:pt modelId="{0CC9C2C3-A2EF-4F26-BB99-025770D23CEA}">
      <dgm:prSet/>
      <dgm:spPr/>
      <dgm:t>
        <a:bodyPr/>
        <a:lstStyle/>
        <a:p>
          <a:pPr rtl="0"/>
          <a:r>
            <a:rPr lang="en-US" dirty="0" err="1" smtClean="0"/>
            <a:t>HtmlBrowser</a:t>
          </a:r>
          <a:endParaRPr lang="en-US" dirty="0"/>
        </a:p>
      </dgm:t>
    </dgm:pt>
    <dgm:pt modelId="{AD1767CC-0597-4F5A-B306-D0F2B4258AC1}" type="parTrans" cxnId="{A1AB62E1-101F-4EEC-B909-BDB51579A1AC}">
      <dgm:prSet/>
      <dgm:spPr/>
      <dgm:t>
        <a:bodyPr/>
        <a:lstStyle/>
        <a:p>
          <a:endParaRPr lang="en-US"/>
        </a:p>
      </dgm:t>
    </dgm:pt>
    <dgm:pt modelId="{2CE448A7-F3ED-4FE7-87D0-008517952311}" type="sibTrans" cxnId="{A1AB62E1-101F-4EEC-B909-BDB51579A1AC}">
      <dgm:prSet/>
      <dgm:spPr/>
      <dgm:t>
        <a:bodyPr/>
        <a:lstStyle/>
        <a:p>
          <a:endParaRPr lang="en-US"/>
        </a:p>
      </dgm:t>
    </dgm:pt>
    <dgm:pt modelId="{EB4DB3EA-1DDD-4B9F-812E-A59CE47AFF20}">
      <dgm:prSet/>
      <dgm:spPr/>
      <dgm:t>
        <a:bodyPr/>
        <a:lstStyle/>
        <a:p>
          <a:pPr rtl="0"/>
          <a:r>
            <a:rPr lang="en-US" dirty="0" smtClean="0"/>
            <a:t>Image Gallery</a:t>
          </a:r>
          <a:endParaRPr lang="en-US" dirty="0"/>
        </a:p>
      </dgm:t>
    </dgm:pt>
    <dgm:pt modelId="{CBE30294-BADA-42D9-A07F-935B46B5F034}" type="parTrans" cxnId="{49957E8B-2306-43E2-B788-FB78CB5D1A3B}">
      <dgm:prSet/>
      <dgm:spPr/>
      <dgm:t>
        <a:bodyPr/>
        <a:lstStyle/>
        <a:p>
          <a:endParaRPr lang="en-US"/>
        </a:p>
      </dgm:t>
    </dgm:pt>
    <dgm:pt modelId="{6608C128-DBD3-4E71-B571-4882FF345F16}" type="sibTrans" cxnId="{49957E8B-2306-43E2-B788-FB78CB5D1A3B}">
      <dgm:prSet/>
      <dgm:spPr/>
      <dgm:t>
        <a:bodyPr/>
        <a:lstStyle/>
        <a:p>
          <a:endParaRPr lang="en-US"/>
        </a:p>
      </dgm:t>
    </dgm:pt>
    <dgm:pt modelId="{5D7391D7-8BC3-4BAE-A306-DAF7CDE4A772}">
      <dgm:prSet/>
      <dgm:spPr/>
      <dgm:t>
        <a:bodyPr/>
        <a:lstStyle/>
        <a:p>
          <a:pPr rtl="0"/>
          <a:r>
            <a:rPr lang="en-US" dirty="0" smtClean="0"/>
            <a:t>Image Toolbox</a:t>
          </a:r>
          <a:endParaRPr lang="en-US" dirty="0"/>
        </a:p>
      </dgm:t>
    </dgm:pt>
    <dgm:pt modelId="{F54FBFD2-4BFC-45CF-96D3-47F4F68BDCD3}" type="parTrans" cxnId="{B59A3AE1-BB9E-4272-B876-BB06A7CF89EC}">
      <dgm:prSet/>
      <dgm:spPr/>
      <dgm:t>
        <a:bodyPr/>
        <a:lstStyle/>
        <a:p>
          <a:endParaRPr lang="en-US"/>
        </a:p>
      </dgm:t>
    </dgm:pt>
    <dgm:pt modelId="{443ADE0D-DD85-4841-AF0F-E8F14C1F4917}" type="sibTrans" cxnId="{B59A3AE1-BB9E-4272-B876-BB06A7CF89EC}">
      <dgm:prSet/>
      <dgm:spPr/>
      <dgm:t>
        <a:bodyPr/>
        <a:lstStyle/>
        <a:p>
          <a:endParaRPr lang="en-US"/>
        </a:p>
      </dgm:t>
    </dgm:pt>
    <dgm:pt modelId="{1BFEA528-B31A-493F-8E71-0C0B9C034A13}">
      <dgm:prSet/>
      <dgm:spPr/>
      <dgm:t>
        <a:bodyPr/>
        <a:lstStyle/>
        <a:p>
          <a:pPr rtl="0"/>
          <a:r>
            <a:rPr lang="en-US" dirty="0" smtClean="0"/>
            <a:t>Keyboarding</a:t>
          </a:r>
          <a:endParaRPr lang="en-US" dirty="0"/>
        </a:p>
      </dgm:t>
    </dgm:pt>
    <dgm:pt modelId="{A8E632E4-C2E8-4EA3-A068-639FEF7C15EF}" type="parTrans" cxnId="{55A388DC-45C3-416C-83A6-ED25F2F11E34}">
      <dgm:prSet/>
      <dgm:spPr/>
      <dgm:t>
        <a:bodyPr/>
        <a:lstStyle/>
        <a:p>
          <a:endParaRPr lang="en-US"/>
        </a:p>
      </dgm:t>
    </dgm:pt>
    <dgm:pt modelId="{C1AB89DF-55BF-4B5D-82FC-394576967998}" type="sibTrans" cxnId="{55A388DC-45C3-416C-83A6-ED25F2F11E34}">
      <dgm:prSet/>
      <dgm:spPr/>
      <dgm:t>
        <a:bodyPr/>
        <a:lstStyle/>
        <a:p>
          <a:endParaRPr lang="en-US"/>
        </a:p>
      </dgm:t>
    </dgm:pt>
    <dgm:pt modelId="{B529F56F-A321-4BAC-AF43-2020ABE1EEF9}">
      <dgm:prSet/>
      <dgm:spPr/>
      <dgm:t>
        <a:bodyPr/>
        <a:lstStyle/>
        <a:p>
          <a:pPr rtl="0"/>
          <a:r>
            <a:rPr lang="en-IN" dirty="0" smtClean="0"/>
            <a:t>Progress </a:t>
          </a:r>
          <a:endParaRPr lang="en-US" dirty="0"/>
        </a:p>
      </dgm:t>
    </dgm:pt>
    <dgm:pt modelId="{B0F973C4-4E15-4496-A672-3ED4A7DDE3D4}" type="parTrans" cxnId="{B386A1F0-461F-4C43-BC12-0B95D8E6B194}">
      <dgm:prSet/>
      <dgm:spPr/>
      <dgm:t>
        <a:bodyPr/>
        <a:lstStyle/>
        <a:p>
          <a:endParaRPr lang="en-US"/>
        </a:p>
      </dgm:t>
    </dgm:pt>
    <dgm:pt modelId="{2AFBDDDF-E0CD-4FCA-937F-A28C422FE73F}" type="sibTrans" cxnId="{B386A1F0-461F-4C43-BC12-0B95D8E6B194}">
      <dgm:prSet/>
      <dgm:spPr/>
      <dgm:t>
        <a:bodyPr/>
        <a:lstStyle/>
        <a:p>
          <a:endParaRPr lang="en-US"/>
        </a:p>
      </dgm:t>
    </dgm:pt>
    <dgm:pt modelId="{DCEAA6CB-2E7E-48FD-9EAB-696827FEA020}">
      <dgm:prSet/>
      <dgm:spPr/>
      <dgm:t>
        <a:bodyPr/>
        <a:lstStyle/>
        <a:p>
          <a:pPr rtl="0"/>
          <a:r>
            <a:rPr lang="en-IN" dirty="0" smtClean="0"/>
            <a:t>Proxy Settings</a:t>
          </a:r>
          <a:endParaRPr lang="en-IN" dirty="0"/>
        </a:p>
      </dgm:t>
    </dgm:pt>
    <dgm:pt modelId="{FD8419D8-24CA-4663-84A5-F3F5D96A3181}" type="parTrans" cxnId="{E3DD8AD8-D3CD-4FB3-90B9-C41103D06EDB}">
      <dgm:prSet/>
      <dgm:spPr/>
      <dgm:t>
        <a:bodyPr/>
        <a:lstStyle/>
        <a:p>
          <a:endParaRPr lang="en-US"/>
        </a:p>
      </dgm:t>
    </dgm:pt>
    <dgm:pt modelId="{8E094D4F-A27B-4A12-8D89-E8AD36FB5434}" type="sibTrans" cxnId="{E3DD8AD8-D3CD-4FB3-90B9-C41103D06EDB}">
      <dgm:prSet/>
      <dgm:spPr/>
      <dgm:t>
        <a:bodyPr/>
        <a:lstStyle/>
        <a:p>
          <a:endParaRPr lang="en-US"/>
        </a:p>
      </dgm:t>
    </dgm:pt>
    <dgm:pt modelId="{C8E275BF-5185-49F9-B16F-87A14B0AFEC8}">
      <dgm:prSet/>
      <dgm:spPr/>
      <dgm:t>
        <a:bodyPr/>
        <a:lstStyle/>
        <a:p>
          <a:pPr rtl="0"/>
          <a:r>
            <a:rPr lang="en-US" dirty="0" smtClean="0"/>
            <a:t>Command Line Processing</a:t>
          </a:r>
          <a:endParaRPr lang="en-US" dirty="0"/>
        </a:p>
      </dgm:t>
    </dgm:pt>
    <dgm:pt modelId="{31C9512F-5183-40FD-8DEF-25B8430371C2}" type="parTrans" cxnId="{A63ACC17-49AE-40B3-87C3-D4CCAEC57783}">
      <dgm:prSet/>
      <dgm:spPr/>
    </dgm:pt>
    <dgm:pt modelId="{9E2A8AC7-D047-4795-BAFB-C9E8F7F79AC0}" type="sibTrans" cxnId="{A63ACC17-49AE-40B3-87C3-D4CCAEC57783}">
      <dgm:prSet/>
      <dgm:spPr/>
    </dgm:pt>
    <dgm:pt modelId="{64DE0092-CD18-446B-B87A-6B123B8B2F1C}" type="pres">
      <dgm:prSet presAssocID="{1B02957A-FD83-444E-B1FF-71F7B1763A72}" presName="linear" presStyleCnt="0">
        <dgm:presLayoutVars>
          <dgm:animLvl val="lvl"/>
          <dgm:resizeHandles val="exact"/>
        </dgm:presLayoutVars>
      </dgm:prSet>
      <dgm:spPr/>
    </dgm:pt>
    <dgm:pt modelId="{85C2B92B-18E5-4DB5-8505-37A19CF7DF8A}" type="pres">
      <dgm:prSet presAssocID="{647B5079-A3DA-43B1-86BA-C00D903AE9F8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33A74A53-FACC-41FF-9B5F-E834815F678A}" type="pres">
      <dgm:prSet presAssocID="{9B28B4A4-6339-4BE5-B5D3-1DC105242EF5}" presName="spacer" presStyleCnt="0"/>
      <dgm:spPr/>
    </dgm:pt>
    <dgm:pt modelId="{A73F3681-DA08-47AE-990B-98ACBA63E74F}" type="pres">
      <dgm:prSet presAssocID="{C8E275BF-5185-49F9-B16F-87A14B0AFEC8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1487F01E-EC53-4A62-BDB7-EF9025B8D98C}" type="pres">
      <dgm:prSet presAssocID="{9E2A8AC7-D047-4795-BAFB-C9E8F7F79AC0}" presName="spacer" presStyleCnt="0"/>
      <dgm:spPr/>
    </dgm:pt>
    <dgm:pt modelId="{1FCFB804-9B0A-4C57-A983-F8939BD82246}" type="pres">
      <dgm:prSet presAssocID="{74101106-5A1A-4E6A-AE69-89C6CFA7E521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C0C03690-11EB-42E6-BABC-76C6B10E4E6E}" type="pres">
      <dgm:prSet presAssocID="{895CE53E-B70B-46E6-8983-2E8600159FE7}" presName="spacer" presStyleCnt="0"/>
      <dgm:spPr/>
    </dgm:pt>
    <dgm:pt modelId="{EB9C043D-1FB4-450A-9787-8C8DAFB8AC65}" type="pres">
      <dgm:prSet presAssocID="{5B771264-2C89-492F-9C5F-056CE6C090DC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8A09220F-F2AB-475A-BE2E-36BFEF2A63F8}" type="pres">
      <dgm:prSet presAssocID="{5A44B948-9E60-492F-AF6A-E131836FFA35}" presName="spacer" presStyleCnt="0"/>
      <dgm:spPr/>
    </dgm:pt>
    <dgm:pt modelId="{5E50E7CB-AE7C-4BEA-9E1E-E89C5E95D844}" type="pres">
      <dgm:prSet presAssocID="{1C67314F-02E6-464E-9A83-8A0D2BAEE965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7C0A31B0-1957-48E1-94D1-62110AC0A02E}" type="pres">
      <dgm:prSet presAssocID="{42F92B1B-5C98-4893-9FA5-E2DC0CD5440C}" presName="spacer" presStyleCnt="0"/>
      <dgm:spPr/>
    </dgm:pt>
    <dgm:pt modelId="{C4C37C17-6BAE-47DC-9BF6-E48671F26D38}" type="pres">
      <dgm:prSet presAssocID="{734B1E5E-B581-44CB-B693-B834001B46F0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96A45D1F-E3E3-4362-B0BF-BBB967C9C500}" type="pres">
      <dgm:prSet presAssocID="{2229718B-C54A-4544-A8C9-829BCC3898FF}" presName="spacer" presStyleCnt="0"/>
      <dgm:spPr/>
    </dgm:pt>
    <dgm:pt modelId="{FC8B9E25-EB9F-4049-B1E8-6B8380B3D67B}" type="pres">
      <dgm:prSet presAssocID="{0CC9C2C3-A2EF-4F26-BB99-025770D23CEA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F5B9DAF6-CEF8-4223-BF6E-A77D8A0A2E22}" type="pres">
      <dgm:prSet presAssocID="{2CE448A7-F3ED-4FE7-87D0-008517952311}" presName="spacer" presStyleCnt="0"/>
      <dgm:spPr/>
    </dgm:pt>
    <dgm:pt modelId="{E6A4A0F1-1438-4999-A552-46F3E0C54269}" type="pres">
      <dgm:prSet presAssocID="{EB4DB3EA-1DDD-4B9F-812E-A59CE47AFF20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420164D2-2A5D-492F-B1E6-76524FB51179}" type="pres">
      <dgm:prSet presAssocID="{6608C128-DBD3-4E71-B571-4882FF345F16}" presName="spacer" presStyleCnt="0"/>
      <dgm:spPr/>
    </dgm:pt>
    <dgm:pt modelId="{9B49129F-3686-40DE-96E5-CDD19B3D566A}" type="pres">
      <dgm:prSet presAssocID="{5D7391D7-8BC3-4BAE-A306-DAF7CDE4A772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773C1DF3-1856-4DD1-86CA-8F5ED1753580}" type="pres">
      <dgm:prSet presAssocID="{443ADE0D-DD85-4841-AF0F-E8F14C1F4917}" presName="spacer" presStyleCnt="0"/>
      <dgm:spPr/>
    </dgm:pt>
    <dgm:pt modelId="{80DF2900-92A8-4CF0-BEBC-CC64E9B0CFEA}" type="pres">
      <dgm:prSet presAssocID="{1BFEA528-B31A-493F-8E71-0C0B9C034A1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474F08B-9E57-4432-B352-714B10A17F9E}" type="pres">
      <dgm:prSet presAssocID="{C1AB89DF-55BF-4B5D-82FC-394576967998}" presName="spacer" presStyleCnt="0"/>
      <dgm:spPr/>
    </dgm:pt>
    <dgm:pt modelId="{C80D5343-1C22-4D70-8005-73A28179B1EB}" type="pres">
      <dgm:prSet presAssocID="{B529F56F-A321-4BAC-AF43-2020ABE1EEF9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F4EB500F-2907-40B4-9B33-08CFFA627E24}" type="pres">
      <dgm:prSet presAssocID="{2AFBDDDF-E0CD-4FCA-937F-A28C422FE73F}" presName="spacer" presStyleCnt="0"/>
      <dgm:spPr/>
    </dgm:pt>
    <dgm:pt modelId="{FDF8C599-5CC9-40B5-94CB-8A9DEB0CC687}" type="pres">
      <dgm:prSet presAssocID="{DCEAA6CB-2E7E-48FD-9EAB-696827FEA020}" presName="parentText" presStyleLbl="node1" presStyleIdx="1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12F694-B5A3-4981-BEBE-4F12ED693C4A}" type="presOf" srcId="{EB4DB3EA-1DDD-4B9F-812E-A59CE47AFF20}" destId="{E6A4A0F1-1438-4999-A552-46F3E0C54269}" srcOrd="0" destOrd="0" presId="urn:microsoft.com/office/officeart/2005/8/layout/vList2"/>
    <dgm:cxn modelId="{F7A21032-24B8-455D-9D4F-72C0E018CD28}" type="presOf" srcId="{B529F56F-A321-4BAC-AF43-2020ABE1EEF9}" destId="{C80D5343-1C22-4D70-8005-73A28179B1EB}" srcOrd="0" destOrd="0" presId="urn:microsoft.com/office/officeart/2005/8/layout/vList2"/>
    <dgm:cxn modelId="{7E1ABC17-E7B2-4E76-88A5-B83441DBEE2C}" type="presOf" srcId="{74101106-5A1A-4E6A-AE69-89C6CFA7E521}" destId="{1FCFB804-9B0A-4C57-A983-F8939BD82246}" srcOrd="0" destOrd="0" presId="urn:microsoft.com/office/officeart/2005/8/layout/vList2"/>
    <dgm:cxn modelId="{F346B240-BB20-4632-BF0C-82510A1B31B8}" type="presOf" srcId="{1C67314F-02E6-464E-9A83-8A0D2BAEE965}" destId="{5E50E7CB-AE7C-4BEA-9E1E-E89C5E95D844}" srcOrd="0" destOrd="0" presId="urn:microsoft.com/office/officeart/2005/8/layout/vList2"/>
    <dgm:cxn modelId="{9ED2FFC0-CBA0-427F-9675-73AD68A2A097}" srcId="{1B02957A-FD83-444E-B1FF-71F7B1763A72}" destId="{5B771264-2C89-492F-9C5F-056CE6C090DC}" srcOrd="3" destOrd="0" parTransId="{FF269556-0C37-4174-8AB4-8B5F03DF25C5}" sibTransId="{5A44B948-9E60-492F-AF6A-E131836FFA35}"/>
    <dgm:cxn modelId="{BC9B1FFD-D0A3-4607-AD9C-1502457CF578}" srcId="{1B02957A-FD83-444E-B1FF-71F7B1763A72}" destId="{647B5079-A3DA-43B1-86BA-C00D903AE9F8}" srcOrd="0" destOrd="0" parTransId="{03D909D4-9056-42DD-8EE1-E865BBF2FED3}" sibTransId="{9B28B4A4-6339-4BE5-B5D3-1DC105242EF5}"/>
    <dgm:cxn modelId="{A63ACC17-49AE-40B3-87C3-D4CCAEC57783}" srcId="{1B02957A-FD83-444E-B1FF-71F7B1763A72}" destId="{C8E275BF-5185-49F9-B16F-87A14B0AFEC8}" srcOrd="1" destOrd="0" parTransId="{31C9512F-5183-40FD-8DEF-25B8430371C2}" sibTransId="{9E2A8AC7-D047-4795-BAFB-C9E8F7F79AC0}"/>
    <dgm:cxn modelId="{0C38756C-EDCC-4136-A4E0-7700A75FA68B}" type="presOf" srcId="{DCEAA6CB-2E7E-48FD-9EAB-696827FEA020}" destId="{FDF8C599-5CC9-40B5-94CB-8A9DEB0CC687}" srcOrd="0" destOrd="0" presId="urn:microsoft.com/office/officeart/2005/8/layout/vList2"/>
    <dgm:cxn modelId="{B386A1F0-461F-4C43-BC12-0B95D8E6B194}" srcId="{1B02957A-FD83-444E-B1FF-71F7B1763A72}" destId="{B529F56F-A321-4BAC-AF43-2020ABE1EEF9}" srcOrd="10" destOrd="0" parTransId="{B0F973C4-4E15-4496-A672-3ED4A7DDE3D4}" sibTransId="{2AFBDDDF-E0CD-4FCA-937F-A28C422FE73F}"/>
    <dgm:cxn modelId="{55A388DC-45C3-416C-83A6-ED25F2F11E34}" srcId="{1B02957A-FD83-444E-B1FF-71F7B1763A72}" destId="{1BFEA528-B31A-493F-8E71-0C0B9C034A13}" srcOrd="9" destOrd="0" parTransId="{A8E632E4-C2E8-4EA3-A068-639FEF7C15EF}" sibTransId="{C1AB89DF-55BF-4B5D-82FC-394576967998}"/>
    <dgm:cxn modelId="{9C941D99-62FA-4959-A813-1BFF5F7FA9E8}" type="presOf" srcId="{1BFEA528-B31A-493F-8E71-0C0B9C034A13}" destId="{80DF2900-92A8-4CF0-BEBC-CC64E9B0CFEA}" srcOrd="0" destOrd="0" presId="urn:microsoft.com/office/officeart/2005/8/layout/vList2"/>
    <dgm:cxn modelId="{E3DD8AD8-D3CD-4FB3-90B9-C41103D06EDB}" srcId="{1B02957A-FD83-444E-B1FF-71F7B1763A72}" destId="{DCEAA6CB-2E7E-48FD-9EAB-696827FEA020}" srcOrd="11" destOrd="0" parTransId="{FD8419D8-24CA-4663-84A5-F3F5D96A3181}" sibTransId="{8E094D4F-A27B-4A12-8D89-E8AD36FB5434}"/>
    <dgm:cxn modelId="{EAE7AE5A-C4D5-421F-A650-4030BD51763B}" type="presOf" srcId="{C8E275BF-5185-49F9-B16F-87A14B0AFEC8}" destId="{A73F3681-DA08-47AE-990B-98ACBA63E74F}" srcOrd="0" destOrd="0" presId="urn:microsoft.com/office/officeart/2005/8/layout/vList2"/>
    <dgm:cxn modelId="{1CEE1159-DC55-4518-9AD3-C4A7B827168E}" type="presOf" srcId="{647B5079-A3DA-43B1-86BA-C00D903AE9F8}" destId="{85C2B92B-18E5-4DB5-8505-37A19CF7DF8A}" srcOrd="0" destOrd="0" presId="urn:microsoft.com/office/officeart/2005/8/layout/vList2"/>
    <dgm:cxn modelId="{49957E8B-2306-43E2-B788-FB78CB5D1A3B}" srcId="{1B02957A-FD83-444E-B1FF-71F7B1763A72}" destId="{EB4DB3EA-1DDD-4B9F-812E-A59CE47AFF20}" srcOrd="7" destOrd="0" parTransId="{CBE30294-BADA-42D9-A07F-935B46B5F034}" sibTransId="{6608C128-DBD3-4E71-B571-4882FF345F16}"/>
    <dgm:cxn modelId="{C0C6E7EA-A784-4FAC-9776-DBDB5FCD6CF5}" type="presOf" srcId="{0CC9C2C3-A2EF-4F26-BB99-025770D23CEA}" destId="{FC8B9E25-EB9F-4049-B1E8-6B8380B3D67B}" srcOrd="0" destOrd="0" presId="urn:microsoft.com/office/officeart/2005/8/layout/vList2"/>
    <dgm:cxn modelId="{4594D3A5-B56B-4F37-A3FC-63A31878B13B}" type="presOf" srcId="{1B02957A-FD83-444E-B1FF-71F7B1763A72}" destId="{64DE0092-CD18-446B-B87A-6B123B8B2F1C}" srcOrd="0" destOrd="0" presId="urn:microsoft.com/office/officeart/2005/8/layout/vList2"/>
    <dgm:cxn modelId="{103A0000-0A9C-4CDA-8AAE-C854F51E25B5}" srcId="{1B02957A-FD83-444E-B1FF-71F7B1763A72}" destId="{734B1E5E-B581-44CB-B693-B834001B46F0}" srcOrd="5" destOrd="0" parTransId="{5EFCBBD8-8831-4884-98B1-DEDB5521E06E}" sibTransId="{2229718B-C54A-4544-A8C9-829BCC3898FF}"/>
    <dgm:cxn modelId="{318C675D-A3F4-4FC6-A6D8-FA1F77CDD804}" srcId="{1B02957A-FD83-444E-B1FF-71F7B1763A72}" destId="{74101106-5A1A-4E6A-AE69-89C6CFA7E521}" srcOrd="2" destOrd="0" parTransId="{1DE1816A-F1E7-4305-BDFB-2A07028327FD}" sibTransId="{895CE53E-B70B-46E6-8983-2E8600159FE7}"/>
    <dgm:cxn modelId="{4CC9F95C-9134-4C7B-8F27-0302DD076C2B}" type="presOf" srcId="{5D7391D7-8BC3-4BAE-A306-DAF7CDE4A772}" destId="{9B49129F-3686-40DE-96E5-CDD19B3D566A}" srcOrd="0" destOrd="0" presId="urn:microsoft.com/office/officeart/2005/8/layout/vList2"/>
    <dgm:cxn modelId="{A1AB62E1-101F-4EEC-B909-BDB51579A1AC}" srcId="{1B02957A-FD83-444E-B1FF-71F7B1763A72}" destId="{0CC9C2C3-A2EF-4F26-BB99-025770D23CEA}" srcOrd="6" destOrd="0" parTransId="{AD1767CC-0597-4F5A-B306-D0F2B4258AC1}" sibTransId="{2CE448A7-F3ED-4FE7-87D0-008517952311}"/>
    <dgm:cxn modelId="{13E98993-DBBD-4C79-A934-2F179821435A}" type="presOf" srcId="{734B1E5E-B581-44CB-B693-B834001B46F0}" destId="{C4C37C17-6BAE-47DC-9BF6-E48671F26D38}" srcOrd="0" destOrd="0" presId="urn:microsoft.com/office/officeart/2005/8/layout/vList2"/>
    <dgm:cxn modelId="{A280CA1F-2E2C-4F53-BDC6-8D6AB4E76D79}" type="presOf" srcId="{5B771264-2C89-492F-9C5F-056CE6C090DC}" destId="{EB9C043D-1FB4-450A-9787-8C8DAFB8AC65}" srcOrd="0" destOrd="0" presId="urn:microsoft.com/office/officeart/2005/8/layout/vList2"/>
    <dgm:cxn modelId="{B59A3AE1-BB9E-4272-B876-BB06A7CF89EC}" srcId="{1B02957A-FD83-444E-B1FF-71F7B1763A72}" destId="{5D7391D7-8BC3-4BAE-A306-DAF7CDE4A772}" srcOrd="8" destOrd="0" parTransId="{F54FBFD2-4BFC-45CF-96D3-47F4F68BDCD3}" sibTransId="{443ADE0D-DD85-4841-AF0F-E8F14C1F4917}"/>
    <dgm:cxn modelId="{69FB8099-0496-4404-9D69-A26958487206}" srcId="{1B02957A-FD83-444E-B1FF-71F7B1763A72}" destId="{1C67314F-02E6-464E-9A83-8A0D2BAEE965}" srcOrd="4" destOrd="0" parTransId="{549AE18A-DA72-4E17-8DDF-F59D1C46E165}" sibTransId="{42F92B1B-5C98-4893-9FA5-E2DC0CD5440C}"/>
    <dgm:cxn modelId="{645DD4F5-91A3-4D74-99AE-9671AD32014F}" type="presParOf" srcId="{64DE0092-CD18-446B-B87A-6B123B8B2F1C}" destId="{85C2B92B-18E5-4DB5-8505-37A19CF7DF8A}" srcOrd="0" destOrd="0" presId="urn:microsoft.com/office/officeart/2005/8/layout/vList2"/>
    <dgm:cxn modelId="{FD786D0B-0E1F-4FF6-828C-1F25C005934E}" type="presParOf" srcId="{64DE0092-CD18-446B-B87A-6B123B8B2F1C}" destId="{33A74A53-FACC-41FF-9B5F-E834815F678A}" srcOrd="1" destOrd="0" presId="urn:microsoft.com/office/officeart/2005/8/layout/vList2"/>
    <dgm:cxn modelId="{C8BB78DA-BC41-4045-992A-BF045BD575EA}" type="presParOf" srcId="{64DE0092-CD18-446B-B87A-6B123B8B2F1C}" destId="{A73F3681-DA08-47AE-990B-98ACBA63E74F}" srcOrd="2" destOrd="0" presId="urn:microsoft.com/office/officeart/2005/8/layout/vList2"/>
    <dgm:cxn modelId="{548726AA-FC01-46A3-A4FF-EE78912CF8AF}" type="presParOf" srcId="{64DE0092-CD18-446B-B87A-6B123B8B2F1C}" destId="{1487F01E-EC53-4A62-BDB7-EF9025B8D98C}" srcOrd="3" destOrd="0" presId="urn:microsoft.com/office/officeart/2005/8/layout/vList2"/>
    <dgm:cxn modelId="{5CB7A837-C088-4235-BFBB-9C0E75F26751}" type="presParOf" srcId="{64DE0092-CD18-446B-B87A-6B123B8B2F1C}" destId="{1FCFB804-9B0A-4C57-A983-F8939BD82246}" srcOrd="4" destOrd="0" presId="urn:microsoft.com/office/officeart/2005/8/layout/vList2"/>
    <dgm:cxn modelId="{D5052E8F-49E6-4267-B2DE-2595DFAE6900}" type="presParOf" srcId="{64DE0092-CD18-446B-B87A-6B123B8B2F1C}" destId="{C0C03690-11EB-42E6-BABC-76C6B10E4E6E}" srcOrd="5" destOrd="0" presId="urn:microsoft.com/office/officeart/2005/8/layout/vList2"/>
    <dgm:cxn modelId="{4D55FACE-BB95-4AF9-85D7-F4D8CF35F948}" type="presParOf" srcId="{64DE0092-CD18-446B-B87A-6B123B8B2F1C}" destId="{EB9C043D-1FB4-450A-9787-8C8DAFB8AC65}" srcOrd="6" destOrd="0" presId="urn:microsoft.com/office/officeart/2005/8/layout/vList2"/>
    <dgm:cxn modelId="{F0B726D6-8979-4308-9A44-0D670FD5E708}" type="presParOf" srcId="{64DE0092-CD18-446B-B87A-6B123B8B2F1C}" destId="{8A09220F-F2AB-475A-BE2E-36BFEF2A63F8}" srcOrd="7" destOrd="0" presId="urn:microsoft.com/office/officeart/2005/8/layout/vList2"/>
    <dgm:cxn modelId="{8E3B4204-4859-40C7-94E7-C75D08A74FEE}" type="presParOf" srcId="{64DE0092-CD18-446B-B87A-6B123B8B2F1C}" destId="{5E50E7CB-AE7C-4BEA-9E1E-E89C5E95D844}" srcOrd="8" destOrd="0" presId="urn:microsoft.com/office/officeart/2005/8/layout/vList2"/>
    <dgm:cxn modelId="{4E8FE641-F9D7-4FD9-8A60-35075F78290C}" type="presParOf" srcId="{64DE0092-CD18-446B-B87A-6B123B8B2F1C}" destId="{7C0A31B0-1957-48E1-94D1-62110AC0A02E}" srcOrd="9" destOrd="0" presId="urn:microsoft.com/office/officeart/2005/8/layout/vList2"/>
    <dgm:cxn modelId="{C6FDEE4A-8F73-4E10-BD3E-5FF6295F01E3}" type="presParOf" srcId="{64DE0092-CD18-446B-B87A-6B123B8B2F1C}" destId="{C4C37C17-6BAE-47DC-9BF6-E48671F26D38}" srcOrd="10" destOrd="0" presId="urn:microsoft.com/office/officeart/2005/8/layout/vList2"/>
    <dgm:cxn modelId="{F2CE7EA4-B526-4CAC-B0AF-587656B81974}" type="presParOf" srcId="{64DE0092-CD18-446B-B87A-6B123B8B2F1C}" destId="{96A45D1F-E3E3-4362-B0BF-BBB967C9C500}" srcOrd="11" destOrd="0" presId="urn:microsoft.com/office/officeart/2005/8/layout/vList2"/>
    <dgm:cxn modelId="{3182B653-4151-466A-BFCE-4CF517D32E64}" type="presParOf" srcId="{64DE0092-CD18-446B-B87A-6B123B8B2F1C}" destId="{FC8B9E25-EB9F-4049-B1E8-6B8380B3D67B}" srcOrd="12" destOrd="0" presId="urn:microsoft.com/office/officeart/2005/8/layout/vList2"/>
    <dgm:cxn modelId="{D3CBAFAF-7E27-4AE8-994C-B72DC547CFBA}" type="presParOf" srcId="{64DE0092-CD18-446B-B87A-6B123B8B2F1C}" destId="{F5B9DAF6-CEF8-4223-BF6E-A77D8A0A2E22}" srcOrd="13" destOrd="0" presId="urn:microsoft.com/office/officeart/2005/8/layout/vList2"/>
    <dgm:cxn modelId="{9B908792-A0F4-473F-B04A-1C87743265F2}" type="presParOf" srcId="{64DE0092-CD18-446B-B87A-6B123B8B2F1C}" destId="{E6A4A0F1-1438-4999-A552-46F3E0C54269}" srcOrd="14" destOrd="0" presId="urn:microsoft.com/office/officeart/2005/8/layout/vList2"/>
    <dgm:cxn modelId="{BB6D7462-9A1A-4FB3-9455-14E607747FF5}" type="presParOf" srcId="{64DE0092-CD18-446B-B87A-6B123B8B2F1C}" destId="{420164D2-2A5D-492F-B1E6-76524FB51179}" srcOrd="15" destOrd="0" presId="urn:microsoft.com/office/officeart/2005/8/layout/vList2"/>
    <dgm:cxn modelId="{0B2B7E2C-7304-4C02-BE4E-7AF3F7F09BF9}" type="presParOf" srcId="{64DE0092-CD18-446B-B87A-6B123B8B2F1C}" destId="{9B49129F-3686-40DE-96E5-CDD19B3D566A}" srcOrd="16" destOrd="0" presId="urn:microsoft.com/office/officeart/2005/8/layout/vList2"/>
    <dgm:cxn modelId="{E3DF16A8-C829-4C52-A533-781B466A13CF}" type="presParOf" srcId="{64DE0092-CD18-446B-B87A-6B123B8B2F1C}" destId="{773C1DF3-1856-4DD1-86CA-8F5ED1753580}" srcOrd="17" destOrd="0" presId="urn:microsoft.com/office/officeart/2005/8/layout/vList2"/>
    <dgm:cxn modelId="{5043AA30-74DC-45DD-BD4C-030DEA8EB30A}" type="presParOf" srcId="{64DE0092-CD18-446B-B87A-6B123B8B2F1C}" destId="{80DF2900-92A8-4CF0-BEBC-CC64E9B0CFEA}" srcOrd="18" destOrd="0" presId="urn:microsoft.com/office/officeart/2005/8/layout/vList2"/>
    <dgm:cxn modelId="{C60C58CA-573F-4A75-A684-E84F69FC2D11}" type="presParOf" srcId="{64DE0092-CD18-446B-B87A-6B123B8B2F1C}" destId="{6474F08B-9E57-4432-B352-714B10A17F9E}" srcOrd="19" destOrd="0" presId="urn:microsoft.com/office/officeart/2005/8/layout/vList2"/>
    <dgm:cxn modelId="{CA07D95B-94DA-4650-9870-193064E74951}" type="presParOf" srcId="{64DE0092-CD18-446B-B87A-6B123B8B2F1C}" destId="{C80D5343-1C22-4D70-8005-73A28179B1EB}" srcOrd="20" destOrd="0" presId="urn:microsoft.com/office/officeart/2005/8/layout/vList2"/>
    <dgm:cxn modelId="{26F73EAA-9B88-470E-B1AF-E2E0A22D123D}" type="presParOf" srcId="{64DE0092-CD18-446B-B87A-6B123B8B2F1C}" destId="{F4EB500F-2907-40B4-9B33-08CFFA627E24}" srcOrd="21" destOrd="0" presId="urn:microsoft.com/office/officeart/2005/8/layout/vList2"/>
    <dgm:cxn modelId="{A3BCB061-EF92-4D7B-957C-35A6DEC27DB0}" type="presParOf" srcId="{64DE0092-CD18-446B-B87A-6B123B8B2F1C}" destId="{FDF8C599-5CC9-40B5-94CB-8A9DEB0CC687}" srcOrd="2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8CB9C-17E4-4EAC-88C0-75EECBC22F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9A9D3A-588B-4E50-BFCB-5B34EF9E628B}">
      <dgm:prSet/>
      <dgm:spPr/>
      <dgm:t>
        <a:bodyPr/>
        <a:lstStyle/>
        <a:p>
          <a:pPr rtl="0"/>
          <a:r>
            <a:rPr lang="en-IN" dirty="0" smtClean="0"/>
            <a:t>Registration</a:t>
          </a:r>
          <a:endParaRPr lang="en-US" dirty="0"/>
        </a:p>
      </dgm:t>
    </dgm:pt>
    <dgm:pt modelId="{EA8B767E-FB84-488B-978F-EDF0B5B10A7F}" type="parTrans" cxnId="{33301E36-CF58-44CC-9011-CEDCE22A307E}">
      <dgm:prSet/>
      <dgm:spPr/>
      <dgm:t>
        <a:bodyPr/>
        <a:lstStyle/>
        <a:p>
          <a:endParaRPr lang="en-US"/>
        </a:p>
      </dgm:t>
    </dgm:pt>
    <dgm:pt modelId="{3E28C0FD-6334-46CD-98B1-43EEB41D489F}" type="sibTrans" cxnId="{33301E36-CF58-44CC-9011-CEDCE22A307E}">
      <dgm:prSet/>
      <dgm:spPr/>
      <dgm:t>
        <a:bodyPr/>
        <a:lstStyle/>
        <a:p>
          <a:endParaRPr lang="en-US"/>
        </a:p>
      </dgm:t>
    </dgm:pt>
    <dgm:pt modelId="{08090EB7-5997-4573-8CDB-5833F1CFA766}">
      <dgm:prSet/>
      <dgm:spPr/>
      <dgm:t>
        <a:bodyPr/>
        <a:lstStyle/>
        <a:p>
          <a:pPr rtl="0"/>
          <a:r>
            <a:rPr lang="en-IN" dirty="0" smtClean="0"/>
            <a:t>Release Notes</a:t>
          </a:r>
          <a:endParaRPr lang="en-US" dirty="0"/>
        </a:p>
      </dgm:t>
    </dgm:pt>
    <dgm:pt modelId="{FE0AAB8C-5A38-4E2E-B804-C91ED3D20203}" type="parTrans" cxnId="{FCB3140F-564F-4C7F-B5DA-D053B2929488}">
      <dgm:prSet/>
      <dgm:spPr/>
      <dgm:t>
        <a:bodyPr/>
        <a:lstStyle/>
        <a:p>
          <a:endParaRPr lang="en-US"/>
        </a:p>
      </dgm:t>
    </dgm:pt>
    <dgm:pt modelId="{10C633E5-6415-43D7-9C13-03C5EC2D6706}" type="sibTrans" cxnId="{FCB3140F-564F-4C7F-B5DA-D053B2929488}">
      <dgm:prSet/>
      <dgm:spPr/>
      <dgm:t>
        <a:bodyPr/>
        <a:lstStyle/>
        <a:p>
          <a:endParaRPr lang="en-US"/>
        </a:p>
      </dgm:t>
    </dgm:pt>
    <dgm:pt modelId="{E805F988-28AA-47E8-8DD5-00BC2A1EF116}">
      <dgm:prSet/>
      <dgm:spPr/>
      <dgm:t>
        <a:bodyPr/>
        <a:lstStyle/>
        <a:p>
          <a:pPr rtl="0"/>
          <a:r>
            <a:rPr lang="en-IN" dirty="0" smtClean="0"/>
            <a:t>Reporting ( Exception)</a:t>
          </a:r>
          <a:endParaRPr lang="en-US" dirty="0"/>
        </a:p>
      </dgm:t>
    </dgm:pt>
    <dgm:pt modelId="{F44D452C-65F7-4A1A-A98C-08425BEE1C1A}" type="parTrans" cxnId="{F59C9D91-C41E-400D-99A6-8F1DD0E67B39}">
      <dgm:prSet/>
      <dgm:spPr/>
      <dgm:t>
        <a:bodyPr/>
        <a:lstStyle/>
        <a:p>
          <a:endParaRPr lang="en-US"/>
        </a:p>
      </dgm:t>
    </dgm:pt>
    <dgm:pt modelId="{88640E69-4193-4509-B55B-E09479642E14}" type="sibTrans" cxnId="{F59C9D91-C41E-400D-99A6-8F1DD0E67B39}">
      <dgm:prSet/>
      <dgm:spPr/>
      <dgm:t>
        <a:bodyPr/>
        <a:lstStyle/>
        <a:p>
          <a:endParaRPr lang="en-US"/>
        </a:p>
      </dgm:t>
    </dgm:pt>
    <dgm:pt modelId="{FC72417A-5D0A-404A-8950-A2A7CA72A561}">
      <dgm:prSet/>
      <dgm:spPr/>
      <dgm:t>
        <a:bodyPr/>
        <a:lstStyle/>
        <a:p>
          <a:pPr rtl="0"/>
          <a:r>
            <a:rPr lang="en-IN" dirty="0" smtClean="0"/>
            <a:t>Setting Protection</a:t>
          </a:r>
          <a:endParaRPr lang="en-US" dirty="0"/>
        </a:p>
      </dgm:t>
    </dgm:pt>
    <dgm:pt modelId="{D76E6BFC-C8B2-4B56-8871-683752252C2A}" type="parTrans" cxnId="{7F0FF6D3-6276-4C71-B608-D228E64CF50D}">
      <dgm:prSet/>
      <dgm:spPr/>
      <dgm:t>
        <a:bodyPr/>
        <a:lstStyle/>
        <a:p>
          <a:endParaRPr lang="en-US"/>
        </a:p>
      </dgm:t>
    </dgm:pt>
    <dgm:pt modelId="{CAEDEDEB-0733-45BB-9192-C1A527E4FCA3}" type="sibTrans" cxnId="{7F0FF6D3-6276-4C71-B608-D228E64CF50D}">
      <dgm:prSet/>
      <dgm:spPr/>
      <dgm:t>
        <a:bodyPr/>
        <a:lstStyle/>
        <a:p>
          <a:endParaRPr lang="en-US"/>
        </a:p>
      </dgm:t>
    </dgm:pt>
    <dgm:pt modelId="{DD6E3D8A-F23F-4287-A74E-5D2E32DB45BD}">
      <dgm:prSet/>
      <dgm:spPr/>
      <dgm:t>
        <a:bodyPr/>
        <a:lstStyle/>
        <a:p>
          <a:pPr rtl="0"/>
          <a:r>
            <a:rPr lang="en-IN" dirty="0" smtClean="0"/>
            <a:t>SIL About Dialog Box</a:t>
          </a:r>
          <a:endParaRPr lang="en-US" dirty="0"/>
        </a:p>
      </dgm:t>
    </dgm:pt>
    <dgm:pt modelId="{D0CB0588-3385-43E5-9D67-454429AE3A43}" type="parTrans" cxnId="{71A85F04-E3FD-4FC3-BFBD-71539F89DD0A}">
      <dgm:prSet/>
      <dgm:spPr/>
      <dgm:t>
        <a:bodyPr/>
        <a:lstStyle/>
        <a:p>
          <a:endParaRPr lang="en-US"/>
        </a:p>
      </dgm:t>
    </dgm:pt>
    <dgm:pt modelId="{B7D66E37-8DCA-416E-AB0E-70C39C5180D3}" type="sibTrans" cxnId="{71A85F04-E3FD-4FC3-BFBD-71539F89DD0A}">
      <dgm:prSet/>
      <dgm:spPr/>
      <dgm:t>
        <a:bodyPr/>
        <a:lstStyle/>
        <a:p>
          <a:endParaRPr lang="en-US"/>
        </a:p>
      </dgm:t>
    </dgm:pt>
    <dgm:pt modelId="{EE8E4C38-EE1F-4FD5-8C4B-19FDC42711B9}">
      <dgm:prSet/>
      <dgm:spPr/>
      <dgm:t>
        <a:bodyPr/>
        <a:lstStyle/>
        <a:p>
          <a:pPr rtl="0"/>
          <a:r>
            <a:rPr lang="en-IN" dirty="0" smtClean="0"/>
            <a:t>Spelling</a:t>
          </a:r>
          <a:endParaRPr lang="en-US" dirty="0"/>
        </a:p>
      </dgm:t>
    </dgm:pt>
    <dgm:pt modelId="{BBD1024A-1F0A-49C5-A2D7-E02E8A029EBC}" type="parTrans" cxnId="{75E3223F-9808-469C-B236-83D18748AE73}">
      <dgm:prSet/>
      <dgm:spPr/>
      <dgm:t>
        <a:bodyPr/>
        <a:lstStyle/>
        <a:p>
          <a:endParaRPr lang="en-US"/>
        </a:p>
      </dgm:t>
    </dgm:pt>
    <dgm:pt modelId="{3529F8CB-EA67-4507-8FBA-41BD919CD256}" type="sibTrans" cxnId="{75E3223F-9808-469C-B236-83D18748AE73}">
      <dgm:prSet/>
      <dgm:spPr/>
      <dgm:t>
        <a:bodyPr/>
        <a:lstStyle/>
        <a:p>
          <a:endParaRPr lang="en-US"/>
        </a:p>
      </dgm:t>
    </dgm:pt>
    <dgm:pt modelId="{EF8FD699-62AD-4C41-BA62-7571898D14F3}">
      <dgm:prSet/>
      <dgm:spPr/>
      <dgm:t>
        <a:bodyPr/>
        <a:lstStyle/>
        <a:p>
          <a:pPr rtl="0"/>
          <a:r>
            <a:rPr lang="en-IN" dirty="0" smtClean="0"/>
            <a:t>ToolTip</a:t>
          </a:r>
          <a:endParaRPr lang="en-US" dirty="0"/>
        </a:p>
      </dgm:t>
    </dgm:pt>
    <dgm:pt modelId="{ACD269CC-BF6A-473F-8ADC-9AE9DC6C5BD2}" type="parTrans" cxnId="{1CC6B83C-4097-4A26-959B-F821A2ABDD42}">
      <dgm:prSet/>
      <dgm:spPr/>
      <dgm:t>
        <a:bodyPr/>
        <a:lstStyle/>
        <a:p>
          <a:endParaRPr lang="en-US"/>
        </a:p>
      </dgm:t>
    </dgm:pt>
    <dgm:pt modelId="{D3F85007-D141-4E61-8C9D-A8A32C684970}" type="sibTrans" cxnId="{1CC6B83C-4097-4A26-959B-F821A2ABDD42}">
      <dgm:prSet/>
      <dgm:spPr/>
      <dgm:t>
        <a:bodyPr/>
        <a:lstStyle/>
        <a:p>
          <a:endParaRPr lang="en-US"/>
        </a:p>
      </dgm:t>
    </dgm:pt>
    <dgm:pt modelId="{5B71EE24-70C7-4F0B-B8C2-CF43DDE2A98F}">
      <dgm:prSet/>
      <dgm:spPr/>
      <dgm:t>
        <a:bodyPr/>
        <a:lstStyle/>
        <a:p>
          <a:pPr rtl="0"/>
          <a:r>
            <a:rPr lang="en-IN" dirty="0" smtClean="0"/>
            <a:t>Widgets</a:t>
          </a:r>
          <a:endParaRPr lang="en-US" dirty="0"/>
        </a:p>
      </dgm:t>
    </dgm:pt>
    <dgm:pt modelId="{86609765-5C9D-4155-B225-685A089835C4}" type="parTrans" cxnId="{ADDD78AF-E2E1-49D7-857B-B26FC1D5DCB4}">
      <dgm:prSet/>
      <dgm:spPr/>
      <dgm:t>
        <a:bodyPr/>
        <a:lstStyle/>
        <a:p>
          <a:endParaRPr lang="en-US"/>
        </a:p>
      </dgm:t>
    </dgm:pt>
    <dgm:pt modelId="{D4CC493D-E36B-4D37-9C5D-764F8AEAEA2E}" type="sibTrans" cxnId="{ADDD78AF-E2E1-49D7-857B-B26FC1D5DCB4}">
      <dgm:prSet/>
      <dgm:spPr/>
      <dgm:t>
        <a:bodyPr/>
        <a:lstStyle/>
        <a:p>
          <a:endParaRPr lang="en-US"/>
        </a:p>
      </dgm:t>
    </dgm:pt>
    <dgm:pt modelId="{F94EE4AD-99DC-4F08-8AFE-E9EB901002A7}">
      <dgm:prSet/>
      <dgm:spPr/>
      <dgm:t>
        <a:bodyPr/>
        <a:lstStyle/>
        <a:p>
          <a:pPr rtl="0"/>
          <a:r>
            <a:rPr lang="en-IN" dirty="0" smtClean="0"/>
            <a:t>Writing Systems</a:t>
          </a:r>
          <a:endParaRPr lang="en-US" dirty="0"/>
        </a:p>
      </dgm:t>
    </dgm:pt>
    <dgm:pt modelId="{697A070C-AA4A-45C6-A28F-86E552A82274}" type="parTrans" cxnId="{FDE1B447-C74C-4A26-940D-481160958E6E}">
      <dgm:prSet/>
      <dgm:spPr/>
      <dgm:t>
        <a:bodyPr/>
        <a:lstStyle/>
        <a:p>
          <a:endParaRPr lang="en-US"/>
        </a:p>
      </dgm:t>
    </dgm:pt>
    <dgm:pt modelId="{0672C77B-A55E-4BD7-AC6D-2D28A41EFADF}" type="sibTrans" cxnId="{FDE1B447-C74C-4A26-940D-481160958E6E}">
      <dgm:prSet/>
      <dgm:spPr/>
      <dgm:t>
        <a:bodyPr/>
        <a:lstStyle/>
        <a:p>
          <a:endParaRPr lang="en-US"/>
        </a:p>
      </dgm:t>
    </dgm:pt>
    <dgm:pt modelId="{9F05A59D-C93A-4A03-82D9-B5C828A300E3}">
      <dgm:prSet/>
      <dgm:spPr/>
      <dgm:t>
        <a:bodyPr/>
        <a:lstStyle/>
        <a:p>
          <a:pPr rtl="0"/>
          <a:r>
            <a:rPr lang="en-IN" dirty="0" smtClean="0"/>
            <a:t>Others Tools(</a:t>
          </a:r>
          <a:r>
            <a:rPr lang="en-IN" dirty="0" err="1" smtClean="0"/>
            <a:t>Color</a:t>
          </a:r>
          <a:r>
            <a:rPr lang="en-IN" dirty="0" smtClean="0"/>
            <a:t> Helper, Screen Helper, Font Helper, Painting Helper)</a:t>
          </a:r>
          <a:endParaRPr lang="en-IN" dirty="0"/>
        </a:p>
      </dgm:t>
    </dgm:pt>
    <dgm:pt modelId="{EB07BC39-FB7A-4C98-B8B5-73AC108D9AB8}" type="parTrans" cxnId="{5959B29E-9441-4EB1-B449-2F9A6D305E30}">
      <dgm:prSet/>
      <dgm:spPr/>
      <dgm:t>
        <a:bodyPr/>
        <a:lstStyle/>
        <a:p>
          <a:endParaRPr lang="en-US"/>
        </a:p>
      </dgm:t>
    </dgm:pt>
    <dgm:pt modelId="{B256A424-38E4-4F0D-9C88-07831A742B27}" type="sibTrans" cxnId="{5959B29E-9441-4EB1-B449-2F9A6D305E30}">
      <dgm:prSet/>
      <dgm:spPr/>
      <dgm:t>
        <a:bodyPr/>
        <a:lstStyle/>
        <a:p>
          <a:endParaRPr lang="en-US"/>
        </a:p>
      </dgm:t>
    </dgm:pt>
    <dgm:pt modelId="{30A65C4E-E59A-4595-9B88-F5CD359198A0}" type="pres">
      <dgm:prSet presAssocID="{B6D8CB9C-17E4-4EAC-88C0-75EECBC22FCD}" presName="linear" presStyleCnt="0">
        <dgm:presLayoutVars>
          <dgm:animLvl val="lvl"/>
          <dgm:resizeHandles val="exact"/>
        </dgm:presLayoutVars>
      </dgm:prSet>
      <dgm:spPr/>
    </dgm:pt>
    <dgm:pt modelId="{6455FFC0-4C13-4FB7-BB15-C9A88AC869A1}" type="pres">
      <dgm:prSet presAssocID="{699A9D3A-588B-4E50-BFCB-5B34EF9E628B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606D6D10-D58D-4F91-9DE2-2A69D12D328C}" type="pres">
      <dgm:prSet presAssocID="{3E28C0FD-6334-46CD-98B1-43EEB41D489F}" presName="spacer" presStyleCnt="0"/>
      <dgm:spPr/>
    </dgm:pt>
    <dgm:pt modelId="{5210F7ED-4CAC-42C5-91CA-64BE9AC06D18}" type="pres">
      <dgm:prSet presAssocID="{08090EB7-5997-4573-8CDB-5833F1CFA766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98AA5FA-B06D-4B7C-889F-15CEF9E06BB6}" type="pres">
      <dgm:prSet presAssocID="{10C633E5-6415-43D7-9C13-03C5EC2D6706}" presName="spacer" presStyleCnt="0"/>
      <dgm:spPr/>
    </dgm:pt>
    <dgm:pt modelId="{73F79E9F-0252-4BDC-A326-F3EECB5F0FA5}" type="pres">
      <dgm:prSet presAssocID="{E805F988-28AA-47E8-8DD5-00BC2A1EF116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861F71CE-A92A-4D2B-8D7A-E4595AD42F77}" type="pres">
      <dgm:prSet presAssocID="{88640E69-4193-4509-B55B-E09479642E14}" presName="spacer" presStyleCnt="0"/>
      <dgm:spPr/>
    </dgm:pt>
    <dgm:pt modelId="{BE42921C-9DE5-459E-AEEC-708ACD3E1888}" type="pres">
      <dgm:prSet presAssocID="{FC72417A-5D0A-404A-8950-A2A7CA72A561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A5FA334F-3D34-4556-B1E6-047D1F227AAB}" type="pres">
      <dgm:prSet presAssocID="{CAEDEDEB-0733-45BB-9192-C1A527E4FCA3}" presName="spacer" presStyleCnt="0"/>
      <dgm:spPr/>
    </dgm:pt>
    <dgm:pt modelId="{F3C2794A-63DA-4C39-8446-D69C6D5CE55E}" type="pres">
      <dgm:prSet presAssocID="{DD6E3D8A-F23F-4287-A74E-5D2E32DB45B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A21BB1CF-2635-4795-84EA-D810A022EEEA}" type="pres">
      <dgm:prSet presAssocID="{B7D66E37-8DCA-416E-AB0E-70C39C5180D3}" presName="spacer" presStyleCnt="0"/>
      <dgm:spPr/>
    </dgm:pt>
    <dgm:pt modelId="{FE5FF433-8612-4ECA-A334-3D8D0EBA8FD7}" type="pres">
      <dgm:prSet presAssocID="{EE8E4C38-EE1F-4FD5-8C4B-19FDC42711B9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E5A35B3-DBAD-4FC2-9345-20B8072EE76C}" type="pres">
      <dgm:prSet presAssocID="{3529F8CB-EA67-4507-8FBA-41BD919CD256}" presName="spacer" presStyleCnt="0"/>
      <dgm:spPr/>
    </dgm:pt>
    <dgm:pt modelId="{63C97F13-A7BC-41DF-8031-EF45F7E1A828}" type="pres">
      <dgm:prSet presAssocID="{EF8FD699-62AD-4C41-BA62-7571898D14F3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BB49C8BA-DD61-43EA-BE58-1B85309B0CD3}" type="pres">
      <dgm:prSet presAssocID="{D3F85007-D141-4E61-8C9D-A8A32C684970}" presName="spacer" presStyleCnt="0"/>
      <dgm:spPr/>
    </dgm:pt>
    <dgm:pt modelId="{B05CDC02-6404-49DB-9606-F0EF3679F2FC}" type="pres">
      <dgm:prSet presAssocID="{5B71EE24-70C7-4F0B-B8C2-CF43DDE2A98F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86FB54BE-D25B-4A8E-A480-2BCD22AF9BB1}" type="pres">
      <dgm:prSet presAssocID="{D4CC493D-E36B-4D37-9C5D-764F8AEAEA2E}" presName="spacer" presStyleCnt="0"/>
      <dgm:spPr/>
    </dgm:pt>
    <dgm:pt modelId="{F2C40E0B-326B-4304-80E6-FB1DD80FA0C0}" type="pres">
      <dgm:prSet presAssocID="{F94EE4AD-99DC-4F08-8AFE-E9EB901002A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FA23FCDE-EB36-4C8E-BD67-82490B4AF210}" type="pres">
      <dgm:prSet presAssocID="{0672C77B-A55E-4BD7-AC6D-2D28A41EFADF}" presName="spacer" presStyleCnt="0"/>
      <dgm:spPr/>
    </dgm:pt>
    <dgm:pt modelId="{C1B4D7A9-6642-4800-BFD8-517A0E195221}" type="pres">
      <dgm:prSet presAssocID="{9F05A59D-C93A-4A03-82D9-B5C828A300E3}" presName="parentText" presStyleLbl="node1" presStyleIdx="9" presStyleCnt="10" custLinFactNeighborY="-28633">
        <dgm:presLayoutVars>
          <dgm:chMax val="0"/>
          <dgm:bulletEnabled val="1"/>
        </dgm:presLayoutVars>
      </dgm:prSet>
      <dgm:spPr/>
    </dgm:pt>
  </dgm:ptLst>
  <dgm:cxnLst>
    <dgm:cxn modelId="{27BBD735-DB7C-4F9B-B992-27C7E0C1B063}" type="presOf" srcId="{FC72417A-5D0A-404A-8950-A2A7CA72A561}" destId="{BE42921C-9DE5-459E-AEEC-708ACD3E1888}" srcOrd="0" destOrd="0" presId="urn:microsoft.com/office/officeart/2005/8/layout/vList2"/>
    <dgm:cxn modelId="{5B8F6C10-4AF6-4EF0-B237-723AE968624E}" type="presOf" srcId="{08090EB7-5997-4573-8CDB-5833F1CFA766}" destId="{5210F7ED-4CAC-42C5-91CA-64BE9AC06D18}" srcOrd="0" destOrd="0" presId="urn:microsoft.com/office/officeart/2005/8/layout/vList2"/>
    <dgm:cxn modelId="{472CC3B9-CFCC-478A-9A42-60A559598CB0}" type="presOf" srcId="{9F05A59D-C93A-4A03-82D9-B5C828A300E3}" destId="{C1B4D7A9-6642-4800-BFD8-517A0E195221}" srcOrd="0" destOrd="0" presId="urn:microsoft.com/office/officeart/2005/8/layout/vList2"/>
    <dgm:cxn modelId="{36DA1FBA-FF33-4877-B86D-6BBA689C8EB7}" type="presOf" srcId="{E805F988-28AA-47E8-8DD5-00BC2A1EF116}" destId="{73F79E9F-0252-4BDC-A326-F3EECB5F0FA5}" srcOrd="0" destOrd="0" presId="urn:microsoft.com/office/officeart/2005/8/layout/vList2"/>
    <dgm:cxn modelId="{64F3E741-133D-4EA6-9C71-6738399437E4}" type="presOf" srcId="{F94EE4AD-99DC-4F08-8AFE-E9EB901002A7}" destId="{F2C40E0B-326B-4304-80E6-FB1DD80FA0C0}" srcOrd="0" destOrd="0" presId="urn:microsoft.com/office/officeart/2005/8/layout/vList2"/>
    <dgm:cxn modelId="{398DD3CE-14B9-42EA-8AB4-E19890A5B209}" type="presOf" srcId="{EE8E4C38-EE1F-4FD5-8C4B-19FDC42711B9}" destId="{FE5FF433-8612-4ECA-A334-3D8D0EBA8FD7}" srcOrd="0" destOrd="0" presId="urn:microsoft.com/office/officeart/2005/8/layout/vList2"/>
    <dgm:cxn modelId="{EBC22DE3-0A79-402F-9E08-609DD0A955D6}" type="presOf" srcId="{5B71EE24-70C7-4F0B-B8C2-CF43DDE2A98F}" destId="{B05CDC02-6404-49DB-9606-F0EF3679F2FC}" srcOrd="0" destOrd="0" presId="urn:microsoft.com/office/officeart/2005/8/layout/vList2"/>
    <dgm:cxn modelId="{F59C9D91-C41E-400D-99A6-8F1DD0E67B39}" srcId="{B6D8CB9C-17E4-4EAC-88C0-75EECBC22FCD}" destId="{E805F988-28AA-47E8-8DD5-00BC2A1EF116}" srcOrd="2" destOrd="0" parTransId="{F44D452C-65F7-4A1A-A98C-08425BEE1C1A}" sibTransId="{88640E69-4193-4509-B55B-E09479642E14}"/>
    <dgm:cxn modelId="{FCB3140F-564F-4C7F-B5DA-D053B2929488}" srcId="{B6D8CB9C-17E4-4EAC-88C0-75EECBC22FCD}" destId="{08090EB7-5997-4573-8CDB-5833F1CFA766}" srcOrd="1" destOrd="0" parTransId="{FE0AAB8C-5A38-4E2E-B804-C91ED3D20203}" sibTransId="{10C633E5-6415-43D7-9C13-03C5EC2D6706}"/>
    <dgm:cxn modelId="{FDE1B447-C74C-4A26-940D-481160958E6E}" srcId="{B6D8CB9C-17E4-4EAC-88C0-75EECBC22FCD}" destId="{F94EE4AD-99DC-4F08-8AFE-E9EB901002A7}" srcOrd="8" destOrd="0" parTransId="{697A070C-AA4A-45C6-A28F-86E552A82274}" sibTransId="{0672C77B-A55E-4BD7-AC6D-2D28A41EFADF}"/>
    <dgm:cxn modelId="{1CC6B83C-4097-4A26-959B-F821A2ABDD42}" srcId="{B6D8CB9C-17E4-4EAC-88C0-75EECBC22FCD}" destId="{EF8FD699-62AD-4C41-BA62-7571898D14F3}" srcOrd="6" destOrd="0" parTransId="{ACD269CC-BF6A-473F-8ADC-9AE9DC6C5BD2}" sibTransId="{D3F85007-D141-4E61-8C9D-A8A32C684970}"/>
    <dgm:cxn modelId="{9957067F-D8A5-4E1E-BA47-CC7566BB396A}" type="presOf" srcId="{B6D8CB9C-17E4-4EAC-88C0-75EECBC22FCD}" destId="{30A65C4E-E59A-4595-9B88-F5CD359198A0}" srcOrd="0" destOrd="0" presId="urn:microsoft.com/office/officeart/2005/8/layout/vList2"/>
    <dgm:cxn modelId="{99637E2F-EF5D-45F3-8FDD-3674122ECD0E}" type="presOf" srcId="{EF8FD699-62AD-4C41-BA62-7571898D14F3}" destId="{63C97F13-A7BC-41DF-8031-EF45F7E1A828}" srcOrd="0" destOrd="0" presId="urn:microsoft.com/office/officeart/2005/8/layout/vList2"/>
    <dgm:cxn modelId="{33301E36-CF58-44CC-9011-CEDCE22A307E}" srcId="{B6D8CB9C-17E4-4EAC-88C0-75EECBC22FCD}" destId="{699A9D3A-588B-4E50-BFCB-5B34EF9E628B}" srcOrd="0" destOrd="0" parTransId="{EA8B767E-FB84-488B-978F-EDF0B5B10A7F}" sibTransId="{3E28C0FD-6334-46CD-98B1-43EEB41D489F}"/>
    <dgm:cxn modelId="{ADDD78AF-E2E1-49D7-857B-B26FC1D5DCB4}" srcId="{B6D8CB9C-17E4-4EAC-88C0-75EECBC22FCD}" destId="{5B71EE24-70C7-4F0B-B8C2-CF43DDE2A98F}" srcOrd="7" destOrd="0" parTransId="{86609765-5C9D-4155-B225-685A089835C4}" sibTransId="{D4CC493D-E36B-4D37-9C5D-764F8AEAEA2E}"/>
    <dgm:cxn modelId="{5959B29E-9441-4EB1-B449-2F9A6D305E30}" srcId="{B6D8CB9C-17E4-4EAC-88C0-75EECBC22FCD}" destId="{9F05A59D-C93A-4A03-82D9-B5C828A300E3}" srcOrd="9" destOrd="0" parTransId="{EB07BC39-FB7A-4C98-B8B5-73AC108D9AB8}" sibTransId="{B256A424-38E4-4F0D-9C88-07831A742B27}"/>
    <dgm:cxn modelId="{1A2291E2-66D8-4096-A89D-4678D99CAC28}" type="presOf" srcId="{699A9D3A-588B-4E50-BFCB-5B34EF9E628B}" destId="{6455FFC0-4C13-4FB7-BB15-C9A88AC869A1}" srcOrd="0" destOrd="0" presId="urn:microsoft.com/office/officeart/2005/8/layout/vList2"/>
    <dgm:cxn modelId="{7F0FF6D3-6276-4C71-B608-D228E64CF50D}" srcId="{B6D8CB9C-17E4-4EAC-88C0-75EECBC22FCD}" destId="{FC72417A-5D0A-404A-8950-A2A7CA72A561}" srcOrd="3" destOrd="0" parTransId="{D76E6BFC-C8B2-4B56-8871-683752252C2A}" sibTransId="{CAEDEDEB-0733-45BB-9192-C1A527E4FCA3}"/>
    <dgm:cxn modelId="{7C37AAF6-C9E7-42E4-87F0-1CCA1B764112}" type="presOf" srcId="{DD6E3D8A-F23F-4287-A74E-5D2E32DB45BD}" destId="{F3C2794A-63DA-4C39-8446-D69C6D5CE55E}" srcOrd="0" destOrd="0" presId="urn:microsoft.com/office/officeart/2005/8/layout/vList2"/>
    <dgm:cxn modelId="{75E3223F-9808-469C-B236-83D18748AE73}" srcId="{B6D8CB9C-17E4-4EAC-88C0-75EECBC22FCD}" destId="{EE8E4C38-EE1F-4FD5-8C4B-19FDC42711B9}" srcOrd="5" destOrd="0" parTransId="{BBD1024A-1F0A-49C5-A2D7-E02E8A029EBC}" sibTransId="{3529F8CB-EA67-4507-8FBA-41BD919CD256}"/>
    <dgm:cxn modelId="{71A85F04-E3FD-4FC3-BFBD-71539F89DD0A}" srcId="{B6D8CB9C-17E4-4EAC-88C0-75EECBC22FCD}" destId="{DD6E3D8A-F23F-4287-A74E-5D2E32DB45BD}" srcOrd="4" destOrd="0" parTransId="{D0CB0588-3385-43E5-9D67-454429AE3A43}" sibTransId="{B7D66E37-8DCA-416E-AB0E-70C39C5180D3}"/>
    <dgm:cxn modelId="{C8B6BFE9-AE44-482A-B6E3-636822EF6CAC}" type="presParOf" srcId="{30A65C4E-E59A-4595-9B88-F5CD359198A0}" destId="{6455FFC0-4C13-4FB7-BB15-C9A88AC869A1}" srcOrd="0" destOrd="0" presId="urn:microsoft.com/office/officeart/2005/8/layout/vList2"/>
    <dgm:cxn modelId="{E7298A1A-E3DC-4A26-B4F5-17F5E58A440B}" type="presParOf" srcId="{30A65C4E-E59A-4595-9B88-F5CD359198A0}" destId="{606D6D10-D58D-4F91-9DE2-2A69D12D328C}" srcOrd="1" destOrd="0" presId="urn:microsoft.com/office/officeart/2005/8/layout/vList2"/>
    <dgm:cxn modelId="{FA632140-8818-4AB6-9420-D01AB155F375}" type="presParOf" srcId="{30A65C4E-E59A-4595-9B88-F5CD359198A0}" destId="{5210F7ED-4CAC-42C5-91CA-64BE9AC06D18}" srcOrd="2" destOrd="0" presId="urn:microsoft.com/office/officeart/2005/8/layout/vList2"/>
    <dgm:cxn modelId="{57FB174B-2DA3-45B0-B46F-1CC6F1CA6E43}" type="presParOf" srcId="{30A65C4E-E59A-4595-9B88-F5CD359198A0}" destId="{298AA5FA-B06D-4B7C-889F-15CEF9E06BB6}" srcOrd="3" destOrd="0" presId="urn:microsoft.com/office/officeart/2005/8/layout/vList2"/>
    <dgm:cxn modelId="{F461ACE0-D7DC-4F5A-B220-E8CBE35ED373}" type="presParOf" srcId="{30A65C4E-E59A-4595-9B88-F5CD359198A0}" destId="{73F79E9F-0252-4BDC-A326-F3EECB5F0FA5}" srcOrd="4" destOrd="0" presId="urn:microsoft.com/office/officeart/2005/8/layout/vList2"/>
    <dgm:cxn modelId="{8318E363-DB58-4439-9C35-C4C0E869F32E}" type="presParOf" srcId="{30A65C4E-E59A-4595-9B88-F5CD359198A0}" destId="{861F71CE-A92A-4D2B-8D7A-E4595AD42F77}" srcOrd="5" destOrd="0" presId="urn:microsoft.com/office/officeart/2005/8/layout/vList2"/>
    <dgm:cxn modelId="{0E55779F-7BB4-46F7-83FC-DC94DA6D1662}" type="presParOf" srcId="{30A65C4E-E59A-4595-9B88-F5CD359198A0}" destId="{BE42921C-9DE5-459E-AEEC-708ACD3E1888}" srcOrd="6" destOrd="0" presId="urn:microsoft.com/office/officeart/2005/8/layout/vList2"/>
    <dgm:cxn modelId="{3F42997B-2FC3-4B0E-9E59-1E27ABE2B34A}" type="presParOf" srcId="{30A65C4E-E59A-4595-9B88-F5CD359198A0}" destId="{A5FA334F-3D34-4556-B1E6-047D1F227AAB}" srcOrd="7" destOrd="0" presId="urn:microsoft.com/office/officeart/2005/8/layout/vList2"/>
    <dgm:cxn modelId="{DF1F711A-BB56-4478-B8D9-D6DDCB394263}" type="presParOf" srcId="{30A65C4E-E59A-4595-9B88-F5CD359198A0}" destId="{F3C2794A-63DA-4C39-8446-D69C6D5CE55E}" srcOrd="8" destOrd="0" presId="urn:microsoft.com/office/officeart/2005/8/layout/vList2"/>
    <dgm:cxn modelId="{14D5C809-B365-4624-A28D-4D73DF4C190A}" type="presParOf" srcId="{30A65C4E-E59A-4595-9B88-F5CD359198A0}" destId="{A21BB1CF-2635-4795-84EA-D810A022EEEA}" srcOrd="9" destOrd="0" presId="urn:microsoft.com/office/officeart/2005/8/layout/vList2"/>
    <dgm:cxn modelId="{3F610840-C858-4E3F-9891-BA09D4E8DB1F}" type="presParOf" srcId="{30A65C4E-E59A-4595-9B88-F5CD359198A0}" destId="{FE5FF433-8612-4ECA-A334-3D8D0EBA8FD7}" srcOrd="10" destOrd="0" presId="urn:microsoft.com/office/officeart/2005/8/layout/vList2"/>
    <dgm:cxn modelId="{7B68CAF4-3D2F-46E7-9D0A-79D05E53DE48}" type="presParOf" srcId="{30A65C4E-E59A-4595-9B88-F5CD359198A0}" destId="{2E5A35B3-DBAD-4FC2-9345-20B8072EE76C}" srcOrd="11" destOrd="0" presId="urn:microsoft.com/office/officeart/2005/8/layout/vList2"/>
    <dgm:cxn modelId="{0C4B059A-5EEB-46EC-8F9C-D3F851A76B59}" type="presParOf" srcId="{30A65C4E-E59A-4595-9B88-F5CD359198A0}" destId="{63C97F13-A7BC-41DF-8031-EF45F7E1A828}" srcOrd="12" destOrd="0" presId="urn:microsoft.com/office/officeart/2005/8/layout/vList2"/>
    <dgm:cxn modelId="{84B222C5-0478-4EEA-B468-1795B0DA1065}" type="presParOf" srcId="{30A65C4E-E59A-4595-9B88-F5CD359198A0}" destId="{BB49C8BA-DD61-43EA-BE58-1B85309B0CD3}" srcOrd="13" destOrd="0" presId="urn:microsoft.com/office/officeart/2005/8/layout/vList2"/>
    <dgm:cxn modelId="{D6C87587-19DE-4977-BA33-181287AFA890}" type="presParOf" srcId="{30A65C4E-E59A-4595-9B88-F5CD359198A0}" destId="{B05CDC02-6404-49DB-9606-F0EF3679F2FC}" srcOrd="14" destOrd="0" presId="urn:microsoft.com/office/officeart/2005/8/layout/vList2"/>
    <dgm:cxn modelId="{0D4876A2-B5AB-4A65-845A-CFEBF9A4E795}" type="presParOf" srcId="{30A65C4E-E59A-4595-9B88-F5CD359198A0}" destId="{86FB54BE-D25B-4A8E-A480-2BCD22AF9BB1}" srcOrd="15" destOrd="0" presId="urn:microsoft.com/office/officeart/2005/8/layout/vList2"/>
    <dgm:cxn modelId="{E7119322-F951-40AE-9B53-0572CBA33532}" type="presParOf" srcId="{30A65C4E-E59A-4595-9B88-F5CD359198A0}" destId="{F2C40E0B-326B-4304-80E6-FB1DD80FA0C0}" srcOrd="16" destOrd="0" presId="urn:microsoft.com/office/officeart/2005/8/layout/vList2"/>
    <dgm:cxn modelId="{A62E72DB-B10A-475E-A12D-27EDABF82480}" type="presParOf" srcId="{30A65C4E-E59A-4595-9B88-F5CD359198A0}" destId="{FA23FCDE-EB36-4C8E-BD67-82490B4AF210}" srcOrd="17" destOrd="0" presId="urn:microsoft.com/office/officeart/2005/8/layout/vList2"/>
    <dgm:cxn modelId="{043B9E28-5F5F-4A94-940C-349830947585}" type="presParOf" srcId="{30A65C4E-E59A-4595-9B88-F5CD359198A0}" destId="{C1B4D7A9-6642-4800-BFD8-517A0E195221}" srcOrd="18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4/20/2015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isource.com/projects/enchan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c.payap.ac.t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il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Introducing </a:t>
            </a:r>
            <a:r>
              <a:rPr smtClean="0"/>
              <a:t>PALASO </a:t>
            </a:r>
            <a:r>
              <a:rPr smtClean="0">
                <a:solidFill>
                  <a:schemeClr val="accent1"/>
                </a:solidFill>
              </a:rPr>
              <a:t>2015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 tour of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Presented </a:t>
            </a:r>
            <a:r>
              <a:rPr lang="en-US" smtClean="0"/>
              <a:t>By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Media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057400"/>
            <a:ext cx="598619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Scripture…</a:t>
            </a:r>
            <a:endParaRPr lang="en-US" dirty="0"/>
          </a:p>
        </p:txBody>
      </p:sp>
      <p:pic>
        <p:nvPicPr>
          <p:cNvPr id="68610" name="Picture 2" descr="http://stalexanderparish.org/wp-content/uploads/2015/01/bib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371600"/>
            <a:ext cx="6645697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Archiving…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3200" b="1" dirty="0" smtClean="0">
                <a:solidFill>
                  <a:schemeClr val="accent1"/>
                </a:solidFill>
                <a:latin typeface="Gill Sans MT"/>
              </a:rPr>
              <a:t>Ramp Package</a:t>
            </a:r>
            <a:endParaRPr lang="en-US" sz="3200" b="1" dirty="0">
              <a:solidFill>
                <a:schemeClr val="accent1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Email…</a:t>
            </a:r>
            <a:endParaRPr lang="en-US" dirty="0"/>
          </a:p>
        </p:txBody>
      </p:sp>
      <p:pic>
        <p:nvPicPr>
          <p:cNvPr id="64514" name="Picture 2" descr="http://siliconangle.com/files/2013/05/email-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447800"/>
            <a:ext cx="5029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Test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3200" b="1" dirty="0" err="1" smtClean="0">
                <a:solidFill>
                  <a:schemeClr val="accent1"/>
                </a:solidFill>
                <a:latin typeface="Gill Sans MT"/>
              </a:rPr>
              <a:t>Nunit</a:t>
            </a:r>
            <a:endParaRPr lang="en-US" sz="3200" b="1" dirty="0" smtClean="0">
              <a:solidFill>
                <a:schemeClr val="accent1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Dictionary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3200" b="1" dirty="0" smtClean="0">
                <a:solidFill>
                  <a:schemeClr val="accent1"/>
                </a:solidFill>
                <a:latin typeface="Gill Sans MT"/>
              </a:rPr>
              <a:t>Lift Reader</a:t>
            </a:r>
            <a:endParaRPr lang="en-US" sz="3200" b="1" dirty="0" smtClean="0">
              <a:solidFill>
                <a:schemeClr val="accent1"/>
              </a:solidFill>
              <a:latin typeface="Gill Sans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8956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3200" b="1" dirty="0" smtClean="0">
                <a:solidFill>
                  <a:schemeClr val="accent1"/>
                </a:solidFill>
                <a:latin typeface="Gill Sans MT"/>
              </a:rPr>
              <a:t>Lift Writer</a:t>
            </a:r>
            <a:endParaRPr lang="en-US" sz="3200" b="1" dirty="0" smtClean="0">
              <a:solidFill>
                <a:schemeClr val="accent1"/>
              </a:solidFill>
              <a:latin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68242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3200" b="1" dirty="0" smtClean="0">
                <a:solidFill>
                  <a:schemeClr val="accent1"/>
                </a:solidFill>
                <a:latin typeface="Gill Sans MT"/>
              </a:rPr>
              <a:t>Lift </a:t>
            </a:r>
            <a:r>
              <a:rPr lang="en-US" sz="3200" b="1" dirty="0" err="1" smtClean="0">
                <a:solidFill>
                  <a:schemeClr val="accent1"/>
                </a:solidFill>
                <a:latin typeface="Gill Sans MT"/>
              </a:rPr>
              <a:t>Mapper</a:t>
            </a:r>
            <a:endParaRPr lang="en-US" sz="3200" b="1" dirty="0" smtClean="0">
              <a:solidFill>
                <a:schemeClr val="accent1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Enchant…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426720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3200" dirty="0" smtClean="0">
                <a:hlinkClick r:id="rId3"/>
              </a:rPr>
              <a:t>Enchant</a:t>
            </a:r>
            <a:r>
              <a:rPr lang="en-US" sz="3200" dirty="0" smtClean="0"/>
              <a:t> is a spell-checking framework that allows you to use many different spell-checking </a:t>
            </a:r>
            <a:r>
              <a:rPr lang="en-US" sz="3200" dirty="0" err="1" smtClean="0"/>
              <a:t>backends</a:t>
            </a:r>
            <a:r>
              <a:rPr lang="en-US" sz="3200" dirty="0" smtClean="0"/>
              <a:t>, including </a:t>
            </a:r>
            <a:r>
              <a:rPr lang="en-US" sz="3200" dirty="0" err="1" smtClean="0"/>
              <a:t>Aspell</a:t>
            </a:r>
            <a:r>
              <a:rPr lang="en-US" sz="3200" dirty="0" smtClean="0"/>
              <a:t>, </a:t>
            </a:r>
            <a:r>
              <a:rPr lang="en-US" sz="3200" dirty="0" err="1" smtClean="0"/>
              <a:t>Hunspell</a:t>
            </a:r>
            <a:r>
              <a:rPr lang="en-US" sz="3200" dirty="0" smtClean="0"/>
              <a:t>, and </a:t>
            </a:r>
            <a:r>
              <a:rPr lang="en-US" sz="3200" dirty="0" err="1" smtClean="0"/>
              <a:t>Ispell</a:t>
            </a:r>
            <a:r>
              <a:rPr lang="en-US" sz="3200" dirty="0" smtClean="0"/>
              <a:t>.</a:t>
            </a:r>
            <a:endParaRPr lang="en-US" sz="3200" b="1" dirty="0" smtClean="0">
              <a:solidFill>
                <a:schemeClr val="accent1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Reporting…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552" y="1691217"/>
            <a:ext cx="8776448" cy="414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Reporting…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00200"/>
            <a:ext cx="4876800" cy="489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LIFT</a:t>
            </a:r>
            <a:endParaRPr lang="en-US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47800"/>
            <a:ext cx="730439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PALASO </a:t>
            </a:r>
            <a:r>
              <a:rPr lang="en-US" dirty="0" smtClean="0">
                <a:solidFill>
                  <a:schemeClr val="accent1"/>
                </a:solidFill>
              </a:rPr>
              <a:t>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A  set of  </a:t>
            </a:r>
            <a:r>
              <a:rPr lang="en-US" dirty="0" err="1" smtClean="0"/>
              <a:t>DotNet</a:t>
            </a:r>
            <a:r>
              <a:rPr lang="en-US" dirty="0" smtClean="0"/>
              <a:t> libraries useful for developers of Language Software.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621866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Writing System - LDML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19200"/>
            <a:ext cx="61150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Redistribution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458200" cy="180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Happy Coding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Palaso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91000" cy="4953000"/>
          </a:xfrm>
        </p:spPr>
        <p:txBody>
          <a:bodyPr>
            <a:normAutofit fontScale="92500"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en-US" sz="2400" dirty="0" err="1" smtClean="0"/>
              <a:t>Payap</a:t>
            </a:r>
            <a:r>
              <a:rPr lang="en-US" sz="2400" dirty="0" smtClean="0"/>
              <a:t> Language Software Development Group (PALASO</a:t>
            </a:r>
            <a:r>
              <a:rPr lang="en-US" sz="2400" dirty="0" smtClean="0"/>
              <a:t>)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is part of the Linguistics Institute at </a:t>
            </a:r>
            <a:r>
              <a:rPr lang="en-US" sz="2400" dirty="0" err="1" smtClean="0"/>
              <a:t>Payap</a:t>
            </a:r>
            <a:r>
              <a:rPr lang="en-US" sz="2400" dirty="0" smtClean="0"/>
              <a:t> University in </a:t>
            </a:r>
            <a:r>
              <a:rPr lang="en-US" sz="2400" dirty="0" err="1" smtClean="0"/>
              <a:t>Chiangmai</a:t>
            </a:r>
            <a:r>
              <a:rPr lang="en-US" sz="2400" dirty="0" smtClean="0"/>
              <a:t> Thailand. The Linguistics Institute is a partnership between </a:t>
            </a:r>
            <a:r>
              <a:rPr lang="en-US" sz="2400" dirty="0" err="1" smtClean="0">
                <a:hlinkClick r:id="rId3"/>
              </a:rPr>
              <a:t>Payap</a:t>
            </a:r>
            <a:r>
              <a:rPr lang="en-US" sz="2400" dirty="0" smtClean="0">
                <a:hlinkClick r:id="rId3"/>
              </a:rPr>
              <a:t> University</a:t>
            </a:r>
            <a:r>
              <a:rPr lang="en-US" sz="2400" dirty="0" smtClean="0"/>
              <a:t> and </a:t>
            </a:r>
            <a:r>
              <a:rPr lang="en-US" sz="2400" dirty="0" err="1" smtClean="0">
                <a:hlinkClick r:id="rId4"/>
              </a:rPr>
              <a:t>SILInternational</a:t>
            </a:r>
            <a:r>
              <a:rPr lang="en-US" sz="2400" dirty="0" smtClean="0"/>
              <a:t> </a:t>
            </a:r>
            <a:endParaRPr lang="en-US" sz="2400" dirty="0" smtClean="0"/>
          </a:p>
          <a:p>
            <a:pPr>
              <a:lnSpc>
                <a:spcPct val="114000"/>
              </a:lnSpc>
            </a:pPr>
            <a:r>
              <a:rPr lang="en-US" sz="2400" dirty="0" smtClean="0"/>
              <a:t>with </a:t>
            </a:r>
            <a:r>
              <a:rPr lang="en-US" sz="2400" dirty="0" smtClean="0"/>
              <a:t>the mandate to serve the language communities of Southeast Asia through linguistic research and language </a:t>
            </a:r>
            <a:r>
              <a:rPr lang="en-US" sz="2400" dirty="0" smtClean="0"/>
              <a:t>development.</a:t>
            </a:r>
            <a:endParaRPr lang="en-US" sz="2400" dirty="0"/>
          </a:p>
        </p:txBody>
      </p:sp>
      <p:sp>
        <p:nvSpPr>
          <p:cNvPr id="10" name="Rectangle 2"/>
          <p:cNvSpPr>
            <a:spLocks noGrp="1"/>
          </p:cNvSpPr>
          <p:nvPr>
            <p:ph sz="half" idx="1"/>
          </p:nvPr>
        </p:nvSpPr>
        <p:spPr>
          <a:xfrm>
            <a:off x="4800600" y="1676400"/>
            <a:ext cx="3879056" cy="4525963"/>
          </a:xfrm>
        </p:spPr>
        <p:txBody>
          <a:bodyPr>
            <a:norm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/>
              <a:t>Palaso</a:t>
            </a:r>
            <a:r>
              <a:rPr lang="en-US" sz="2400" dirty="0" smtClean="0"/>
              <a:t> Group develops new software to aid linguistic research and language development.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Who are  all Developers of Palaso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Developers – Papua New Guinea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95900" y="160020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Robin Munn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334000" y="2819400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Ira Hopkinson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167640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err="1" smtClean="0"/>
              <a:t>Cambell</a:t>
            </a:r>
            <a:r>
              <a:rPr lang="en-US" sz="2400" dirty="0" smtClean="0"/>
              <a:t> Prince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289560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Chris </a:t>
            </a:r>
            <a:r>
              <a:rPr lang="en-US" sz="2400" dirty="0" err="1" smtClean="0"/>
              <a:t>Hirt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3276600" y="441960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John Hatton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1676400"/>
            <a:ext cx="1480598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spc="-150" dirty="0" err="1" smtClean="0">
                <a:latin typeface="Gill Sans MT"/>
              </a:rPr>
              <a:t>WeSay</a:t>
            </a:r>
            <a:endParaRPr lang="en-US" sz="4000" dirty="0">
              <a:latin typeface="Gill Sans M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2743200"/>
            <a:ext cx="1189749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dirty="0" smtClean="0">
                <a:latin typeface="Gill Sans MT"/>
              </a:rPr>
              <a:t>Solid</a:t>
            </a:r>
            <a:endParaRPr lang="en-US" sz="4000" dirty="0">
              <a:latin typeface="Gill Sans M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1219200"/>
            <a:ext cx="1832233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spc="-150" dirty="0" err="1" smtClean="0">
                <a:latin typeface="Gill Sans MT"/>
              </a:rPr>
              <a:t>SayMore</a:t>
            </a:r>
            <a:endParaRPr lang="en-US" sz="4000" dirty="0">
              <a:latin typeface="Gill Sans M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3810000"/>
            <a:ext cx="1359668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spc="-150" dirty="0" smtClean="0">
                <a:latin typeface="Gill Sans MT"/>
              </a:rPr>
              <a:t>Boom</a:t>
            </a:r>
            <a:endParaRPr lang="en-US" sz="4000" dirty="0">
              <a:latin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1828800"/>
            <a:ext cx="1957652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dirty="0" err="1" smtClean="0">
                <a:latin typeface="Gill Sans MT"/>
              </a:rPr>
              <a:t>LiftTools</a:t>
            </a:r>
            <a:endParaRPr lang="en-US" sz="4000" dirty="0">
              <a:latin typeface="Gill Sans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3600" y="2895600"/>
            <a:ext cx="2831031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dirty="0" err="1" smtClean="0">
                <a:latin typeface="Gill Sans MT"/>
              </a:rPr>
              <a:t>myWorkSafe</a:t>
            </a:r>
            <a:endParaRPr lang="en-US" sz="4000" dirty="0">
              <a:latin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8400" y="4038600"/>
            <a:ext cx="2475421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dirty="0" err="1" smtClean="0">
                <a:latin typeface="Gill Sans MT"/>
              </a:rPr>
              <a:t>pdfDroplet</a:t>
            </a:r>
            <a:endParaRPr lang="en-US" sz="4000" dirty="0">
              <a:latin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4800600"/>
            <a:ext cx="3376822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spc="-150" dirty="0" smtClean="0">
                <a:latin typeface="Gill Sans MT"/>
              </a:rPr>
              <a:t>Phonology Assist</a:t>
            </a:r>
            <a:endParaRPr lang="en-US" sz="4000" dirty="0">
              <a:latin typeface="Gill Sans M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52800" y="5715000"/>
            <a:ext cx="2251899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spc="-150" dirty="0" smtClean="0">
                <a:latin typeface="Gill Sans MT"/>
              </a:rPr>
              <a:t>Fieldworks</a:t>
            </a:r>
            <a:endParaRPr lang="en-US" sz="4000" dirty="0">
              <a:latin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5029200"/>
            <a:ext cx="1947969" cy="707886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4000" spc="-150" dirty="0" err="1" smtClean="0">
                <a:latin typeface="Gill Sans MT"/>
              </a:rPr>
              <a:t>HearThis</a:t>
            </a:r>
            <a:endParaRPr lang="en-US" sz="4000" dirty="0"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Palaso</a:t>
            </a:r>
            <a:r>
              <a:rPr lang="en-US" dirty="0" smtClean="0"/>
              <a:t> Library Features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95900" y="160020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Tests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295900" y="3688080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Enchant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295900" y="2514600"/>
            <a:ext cx="2819400" cy="731520"/>
          </a:xfrm>
          <a:prstGeom prst="roundRect">
            <a:avLst>
              <a:gd name="adj" fmla="val 16667"/>
            </a:avLst>
          </a:prstGeom>
          <a:effectLst>
            <a:reflection blurRad="12700" stA="50000" endPos="75000" dist="12700" dir="5400000" sy="-100000" algn="bl" rotWithShape="0"/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Dictionary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295900" y="4724400"/>
            <a:ext cx="2819400" cy="731520"/>
          </a:xfrm>
          <a:prstGeom prst="roundRect">
            <a:avLst>
              <a:gd name="adj" fmla="val 16667"/>
            </a:avLst>
          </a:prstGeom>
          <a:ln w="38100" cap="flat" cmpd="sng" algn="ctr">
            <a:noFill/>
            <a:prstDash val="solid"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Reporting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167640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UI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3733800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Scripture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2621280"/>
            <a:ext cx="2819400" cy="731520"/>
          </a:xfrm>
          <a:prstGeom prst="roundRect">
            <a:avLst>
              <a:gd name="adj" fmla="val 16667"/>
            </a:avLst>
          </a:prstGeom>
          <a:effectLst>
            <a:reflection blurRad="12700" stA="50000" endPos="75000" dist="12700" dir="5400000" sy="-100000" algn="bl" rotWithShape="0"/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Media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914400" y="4724400"/>
            <a:ext cx="2819400" cy="731520"/>
          </a:xfrm>
          <a:prstGeom prst="roundRect">
            <a:avLst>
              <a:gd name="adj" fmla="val 16667"/>
            </a:avLst>
          </a:prstGeom>
          <a:ln w="38100" cap="flat" cmpd="sng" algn="ctr">
            <a:noFill/>
            <a:prstDash val="solid"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Archiving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589788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57800" y="589788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LIFT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2308860" y="3482340"/>
            <a:ext cx="44958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XML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UI…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419417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800600" y="1524000"/>
          <a:ext cx="41941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243</Words>
  <Application>Microsoft Office PowerPoint</Application>
  <PresentationFormat>On-screen Show (4:3)</PresentationFormat>
  <Paragraphs>114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IntroducingPowerPoint2007</vt:lpstr>
      <vt:lpstr>Introducing PALASO 2015</vt:lpstr>
      <vt:lpstr>PALASO 2015</vt:lpstr>
      <vt:lpstr>Palaso</vt:lpstr>
      <vt:lpstr>Who are  all Developers of Palaso</vt:lpstr>
      <vt:lpstr>Developers – Papua New Guinea</vt:lpstr>
      <vt:lpstr>Library</vt:lpstr>
      <vt:lpstr>Palaso Library Features</vt:lpstr>
      <vt:lpstr>Features</vt:lpstr>
      <vt:lpstr>UI…</vt:lpstr>
      <vt:lpstr>Media…</vt:lpstr>
      <vt:lpstr>Scripture…</vt:lpstr>
      <vt:lpstr>Archiving…</vt:lpstr>
      <vt:lpstr>Email…</vt:lpstr>
      <vt:lpstr>Test…</vt:lpstr>
      <vt:lpstr>Dictionary…</vt:lpstr>
      <vt:lpstr>Enchant…</vt:lpstr>
      <vt:lpstr>Reporting…</vt:lpstr>
      <vt:lpstr>Reporting…</vt:lpstr>
      <vt:lpstr>LIFT</vt:lpstr>
      <vt:lpstr>XML</vt:lpstr>
      <vt:lpstr>Writing System - LDML</vt:lpstr>
      <vt:lpstr>Redistribution</vt:lpstr>
      <vt:lpstr>Questions</vt:lpstr>
      <vt:lpstr>Thank you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2015-04-19T21:56:27Z</dcterms:created>
  <dcterms:modified xsi:type="dcterms:W3CDTF">2015-04-20T01:38:12Z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