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60" r:id="rId4"/>
    <p:sldId id="262" r:id="rId5"/>
    <p:sldId id="263" r:id="rId6"/>
    <p:sldId id="264" r:id="rId7"/>
    <p:sldId id="271" r:id="rId8"/>
    <p:sldId id="265" r:id="rId9"/>
    <p:sldId id="270" r:id="rId10"/>
    <p:sldId id="266" r:id="rId11"/>
    <p:sldId id="261" r:id="rId12"/>
    <p:sldId id="26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userId="0630a3924f252c0f" providerId="LiveId" clId="{7DF1ED2D-CE58-4E60-B77F-06D503C6B266}"/>
    <pc:docChg chg="modSld">
      <pc:chgData name="BHANU prakash" userId="0630a3924f252c0f" providerId="LiveId" clId="{7DF1ED2D-CE58-4E60-B77F-06D503C6B266}" dt="2024-10-24T17:04:48.439" v="15" actId="14100"/>
      <pc:docMkLst>
        <pc:docMk/>
      </pc:docMkLst>
      <pc:sldChg chg="modSp mod">
        <pc:chgData name="BHANU prakash" userId="0630a3924f252c0f" providerId="LiveId" clId="{7DF1ED2D-CE58-4E60-B77F-06D503C6B266}" dt="2024-10-24T17:04:48.439" v="15" actId="14100"/>
        <pc:sldMkLst>
          <pc:docMk/>
          <pc:sldMk cId="1242804726" sldId="261"/>
        </pc:sldMkLst>
        <pc:spChg chg="mod">
          <ac:chgData name="BHANU prakash" userId="0630a3924f252c0f" providerId="LiveId" clId="{7DF1ED2D-CE58-4E60-B77F-06D503C6B266}" dt="2024-10-24T17:04:48.439" v="15" actId="14100"/>
          <ac:spMkLst>
            <pc:docMk/>
            <pc:sldMk cId="1242804726" sldId="261"/>
            <ac:spMk id="2" creationId="{9E09BD04-E247-0984-AF6F-3363764E01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49DE-8E74-F8D9-3B6D-5DA621E64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6B8562-15D8-69E8-C8A0-C0AAB7050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2EB7BB-1F73-9ED0-D000-8D8F6E48BCC4}"/>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902D8B91-41E1-F92E-20AF-42F175333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3347C5-3E3B-C685-9D3D-C10085FB3D97}"/>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16874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C365-B3A0-E1CD-782B-C886D3781F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869DF-2DF1-955F-D329-F144B19DD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0E8B4-7557-8F3F-6B41-6BB02E480EF8}"/>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9B923B76-480B-D27D-CBF6-1B75E76ED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B537B-370E-C660-8BA9-7F925A07D327}"/>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283495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9FB64-6564-4484-53EA-3AAAAD0B3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C061E9-4C77-8748-ABEF-B49F1F0BE8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99518-CE79-3C1E-125D-8A94AB44ACFA}"/>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C287C242-4A28-FF49-9C28-E0E19A822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13D1B-3ADC-042F-85F4-367AA7D32899}"/>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345195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2B27-91EF-35D5-64A0-7E12494875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01C1E-6340-AEB4-3761-2BAB69CD7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0489F-6043-8F3E-C518-101C319F4EE4}"/>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04E59D6D-9C5B-52FD-1D5C-F0EC15BA3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4D69C-B4A7-4330-0177-A59A69EBF87B}"/>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29046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4AF6-2E18-E5B4-74AA-33589690D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CE61A4-6BFC-D45D-FD71-86C708903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96362-7E88-EA11-6D50-441FBB11D3E8}"/>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7F17D67C-621D-D7EB-A47F-89313CB77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C32BA-7B18-5504-5EC5-EFEA19150F6C}"/>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354723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079E-CD46-BE45-4256-37674E3BA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04761-B679-F2D7-ADB4-C59D62B50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80F94C-177B-A70E-CF02-D81429257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783988-5C0F-C8AC-5B11-07C042ACB8E1}"/>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6" name="Footer Placeholder 5">
            <a:extLst>
              <a:ext uri="{FF2B5EF4-FFF2-40B4-BE49-F238E27FC236}">
                <a16:creationId xmlns:a16="http://schemas.microsoft.com/office/drawing/2014/main" id="{EA77DF1B-54B9-F43E-6F31-04911CB53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C29DD-E04C-0239-42D4-074D57113C51}"/>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130751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5F5D-BC41-2CF7-7144-3C391F04C7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446CDF-341F-7691-9C01-85C4BCC73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2C3B24-4F70-C054-3B5C-1272B4D339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F693E6-9910-CA57-8655-5C4790BD6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B2195-419F-76EF-32BE-49EC2895A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AAD25A-B174-E9A2-70EC-8D98B7592C28}"/>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8" name="Footer Placeholder 7">
            <a:extLst>
              <a:ext uri="{FF2B5EF4-FFF2-40B4-BE49-F238E27FC236}">
                <a16:creationId xmlns:a16="http://schemas.microsoft.com/office/drawing/2014/main" id="{EBFE4CA0-10F8-77AC-0764-BB37F6E5DD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8A52A9-51B1-8BC9-72F8-A8F374195BFC}"/>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34219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F806-0B43-8AD1-6C17-01B464C0E0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02398-4D27-1164-9B38-AFD8E7B8AE6A}"/>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4" name="Footer Placeholder 3">
            <a:extLst>
              <a:ext uri="{FF2B5EF4-FFF2-40B4-BE49-F238E27FC236}">
                <a16:creationId xmlns:a16="http://schemas.microsoft.com/office/drawing/2014/main" id="{16B395FB-432D-6B2E-0A0C-267E3C17CA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C205F5-6D2E-A202-A860-B849567DD41D}"/>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9986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E5CEC-DE32-B8F9-6700-A93179AF2303}"/>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3" name="Footer Placeholder 2">
            <a:extLst>
              <a:ext uri="{FF2B5EF4-FFF2-40B4-BE49-F238E27FC236}">
                <a16:creationId xmlns:a16="http://schemas.microsoft.com/office/drawing/2014/main" id="{7F6E628C-7E57-03C3-040F-A63E88DB32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F00961-9957-FB66-13ED-20F3DC65ECF1}"/>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419356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EDCC-0623-301A-9629-CF73D90F8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703395-490D-72F6-AAE0-DFFC3645C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2CAA07-6A04-E5F8-B93D-1E321AC61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A219B-6074-7E40-84C2-122928A8A5F4}"/>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6" name="Footer Placeholder 5">
            <a:extLst>
              <a:ext uri="{FF2B5EF4-FFF2-40B4-BE49-F238E27FC236}">
                <a16:creationId xmlns:a16="http://schemas.microsoft.com/office/drawing/2014/main" id="{0C6F9E78-3FE6-1C1A-FF8D-5FE4D5F0B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A847A-F90C-FC19-65AE-D9926B8B17EF}"/>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248013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8480-3397-2B2A-B8E7-D7A8957B2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FDDC69-6678-6520-4CBE-C1896CE25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671FAF-5D72-76C5-B24D-F190CBAD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B3395-196C-B6EF-2BE5-2B70CB28F5FF}"/>
              </a:ext>
            </a:extLst>
          </p:cNvPr>
          <p:cNvSpPr>
            <a:spLocks noGrp="1"/>
          </p:cNvSpPr>
          <p:nvPr>
            <p:ph type="dt" sz="half" idx="10"/>
          </p:nvPr>
        </p:nvSpPr>
        <p:spPr/>
        <p:txBody>
          <a:bodyPr/>
          <a:lstStyle/>
          <a:p>
            <a:fld id="{C4B60DB9-3A83-43D1-9D1B-15F9FECEB33E}" type="datetimeFigureOut">
              <a:rPr lang="en-IN" smtClean="0"/>
              <a:t>24-10-2024</a:t>
            </a:fld>
            <a:endParaRPr lang="en-IN"/>
          </a:p>
        </p:txBody>
      </p:sp>
      <p:sp>
        <p:nvSpPr>
          <p:cNvPr id="6" name="Footer Placeholder 5">
            <a:extLst>
              <a:ext uri="{FF2B5EF4-FFF2-40B4-BE49-F238E27FC236}">
                <a16:creationId xmlns:a16="http://schemas.microsoft.com/office/drawing/2014/main" id="{63356671-564D-3EC9-98BE-90862D573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793A7-8EF2-F98A-9B63-68895B092685}"/>
              </a:ext>
            </a:extLst>
          </p:cNvPr>
          <p:cNvSpPr>
            <a:spLocks noGrp="1"/>
          </p:cNvSpPr>
          <p:nvPr>
            <p:ph type="sldNum" sz="quarter" idx="12"/>
          </p:nvPr>
        </p:nvSpPr>
        <p:spPr/>
        <p:txBody>
          <a:bodyPr/>
          <a:lstStyle/>
          <a:p>
            <a:fld id="{4A5BC439-CD9C-4DC0-8C89-B298CBD6518E}" type="slidenum">
              <a:rPr lang="en-IN" smtClean="0"/>
              <a:t>‹#›</a:t>
            </a:fld>
            <a:endParaRPr lang="en-IN"/>
          </a:p>
        </p:txBody>
      </p:sp>
    </p:spTree>
    <p:extLst>
      <p:ext uri="{BB962C8B-B14F-4D97-AF65-F5344CB8AC3E}">
        <p14:creationId xmlns:p14="http://schemas.microsoft.com/office/powerpoint/2010/main" val="228248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ACC67-2028-9BD4-8BD7-8BCF12E84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18EEE-FC2B-DC14-AF8D-5FD58B52D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A7DD9-E1DD-973D-3214-18413000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60DB9-3A83-43D1-9D1B-15F9FECEB33E}" type="datetimeFigureOut">
              <a:rPr lang="en-IN" smtClean="0"/>
              <a:t>24-10-2024</a:t>
            </a:fld>
            <a:endParaRPr lang="en-IN"/>
          </a:p>
        </p:txBody>
      </p:sp>
      <p:sp>
        <p:nvSpPr>
          <p:cNvPr id="5" name="Footer Placeholder 4">
            <a:extLst>
              <a:ext uri="{FF2B5EF4-FFF2-40B4-BE49-F238E27FC236}">
                <a16:creationId xmlns:a16="http://schemas.microsoft.com/office/drawing/2014/main" id="{AF90723A-BE98-D8A3-F3E0-A41513B5A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5A0395-7612-C7E6-D55C-03F13B15D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BC439-CD9C-4DC0-8C89-B298CBD6518E}" type="slidenum">
              <a:rPr lang="en-IN" smtClean="0"/>
              <a:t>‹#›</a:t>
            </a:fld>
            <a:endParaRPr lang="en-IN"/>
          </a:p>
        </p:txBody>
      </p:sp>
    </p:spTree>
    <p:extLst>
      <p:ext uri="{BB962C8B-B14F-4D97-AF65-F5344CB8AC3E}">
        <p14:creationId xmlns:p14="http://schemas.microsoft.com/office/powerpoint/2010/main" val="135016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C86B07-AACE-F5C3-5CE7-73ACE065B4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8576"/>
            <a:ext cx="12192000" cy="6896576"/>
          </a:xfrm>
          <a:prstGeom prst="rect">
            <a:avLst/>
          </a:prstGeom>
          <a:blipFill dpi="0" rotWithShape="1">
            <a:blip r:embed="rId3">
              <a:alphaModFix amt="90000"/>
            </a:blip>
            <a:srcRect/>
            <a:stretch>
              <a:fillRect/>
            </a:stretch>
          </a:blipFill>
        </p:spPr>
      </p:pic>
      <p:sp>
        <p:nvSpPr>
          <p:cNvPr id="5" name="TextBox 4">
            <a:extLst>
              <a:ext uri="{FF2B5EF4-FFF2-40B4-BE49-F238E27FC236}">
                <a16:creationId xmlns:a16="http://schemas.microsoft.com/office/drawing/2014/main" id="{621F2AA7-9B00-1669-EE1A-2AAA8E1724E9}"/>
              </a:ext>
            </a:extLst>
          </p:cNvPr>
          <p:cNvSpPr txBox="1"/>
          <p:nvPr/>
        </p:nvSpPr>
        <p:spPr>
          <a:xfrm>
            <a:off x="101600" y="4124960"/>
            <a:ext cx="11586376" cy="2480166"/>
          </a:xfrm>
          <a:prstGeom prst="rect">
            <a:avLst/>
          </a:prstGeom>
          <a:noFill/>
        </p:spPr>
        <p:txBody>
          <a:bodyPr wrap="square" anchor="ctr">
            <a:spAutoFit/>
          </a:bodyPr>
          <a:lstStyle/>
          <a:p>
            <a:pPr algn="just">
              <a:spcBef>
                <a:spcPts val="500"/>
              </a:spcBef>
            </a:pPr>
            <a:r>
              <a:rPr lang="en-US" sz="3600" b="0" dirty="0">
                <a:effectLst>
                  <a:outerShdw blurRad="38100" dist="38100" dir="2700000" algn="tl">
                    <a:srgbClr val="000000">
                      <a:alpha val="43137"/>
                    </a:srgbClr>
                  </a:outerShdw>
                </a:effectLst>
              </a:rPr>
              <a:t>                          </a:t>
            </a:r>
            <a:r>
              <a:rPr lang="en-US" sz="2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and Engineering      </a:t>
            </a:r>
            <a:endParaRPr lang="en-US" sz="36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spcBef>
                <a:spcPts val="500"/>
              </a:spcBef>
            </a:pPr>
            <a:r>
              <a:rPr lang="en-US" sz="5400" b="0" dirty="0">
                <a:solidFill>
                  <a:srgbClr val="FF0000"/>
                </a:solidFill>
                <a:effectLst>
                  <a:outerShdw blurRad="38100" dist="38100" dir="2700000" algn="tl">
                    <a:srgbClr val="000000">
                      <a:alpha val="43137"/>
                    </a:srgbClr>
                  </a:outerShdw>
                </a:effectLst>
              </a:rPr>
              <a:t>       </a:t>
            </a:r>
            <a:r>
              <a:rPr lang="en-US" sz="4400" b="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Srinivasa Ramanujan Institute  of</a:t>
            </a:r>
            <a:r>
              <a:rPr lang="en-US" sz="4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a:t>
            </a:r>
            <a:endParaRPr lang="en-US" sz="5400" b="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spcBef>
                <a:spcPts val="30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(Autonomous)</a:t>
            </a:r>
            <a:endParaRPr lang="en-US" sz="1800" b="0" dirty="0">
              <a:latin typeface="Times New Roman" panose="02020603050405020304" pitchFamily="18" charset="0"/>
              <a:cs typeface="Times New Roman" panose="02020603050405020304" pitchFamily="18" charset="0"/>
            </a:endParaRPr>
          </a:p>
          <a:p>
            <a:pPr algn="just">
              <a:spcBef>
                <a:spcPts val="300"/>
              </a:spcBef>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Rotarypuram</a:t>
            </a:r>
            <a:r>
              <a:rPr lang="en-US" sz="1800" dirty="0">
                <a:latin typeface="Times New Roman" panose="02020603050405020304" pitchFamily="18" charset="0"/>
                <a:cs typeface="Times New Roman" panose="02020603050405020304" pitchFamily="18" charset="0"/>
              </a:rPr>
              <a:t> Village, B K </a:t>
            </a:r>
            <a:r>
              <a:rPr lang="en-US" sz="1800" dirty="0" err="1">
                <a:latin typeface="Times New Roman" panose="02020603050405020304" pitchFamily="18" charset="0"/>
                <a:cs typeface="Times New Roman" panose="02020603050405020304" pitchFamily="18" charset="0"/>
              </a:rPr>
              <a:t>Samudram</a:t>
            </a:r>
            <a:r>
              <a:rPr lang="en-US" sz="1800" dirty="0">
                <a:latin typeface="Times New Roman" panose="02020603050405020304" pitchFamily="18" charset="0"/>
                <a:cs typeface="Times New Roman" panose="02020603050405020304" pitchFamily="18" charset="0"/>
              </a:rPr>
              <a:t> Mandal, </a:t>
            </a:r>
            <a:r>
              <a:rPr lang="en-US" sz="1800" dirty="0" err="1">
                <a:latin typeface="Times New Roman" panose="02020603050405020304" pitchFamily="18" charset="0"/>
                <a:cs typeface="Times New Roman" panose="02020603050405020304" pitchFamily="18" charset="0"/>
              </a:rPr>
              <a:t>Ananthapuramu</a:t>
            </a:r>
            <a:r>
              <a:rPr lang="en-US" sz="1800" dirty="0">
                <a:latin typeface="Times New Roman" panose="02020603050405020304" pitchFamily="18" charset="0"/>
                <a:cs typeface="Times New Roman" panose="02020603050405020304" pitchFamily="18" charset="0"/>
              </a:rPr>
              <a:t> – 515701.</a:t>
            </a:r>
          </a:p>
          <a:p>
            <a:pPr algn="just">
              <a:spcAft>
                <a:spcPts val="100"/>
              </a:spcAft>
            </a:pPr>
            <a:r>
              <a:rPr lang="en-US" sz="2000" dirty="0">
                <a:solidFill>
                  <a:schemeClr val="accent1">
                    <a:lumMod val="50000"/>
                  </a:schemeClr>
                </a:solidFill>
                <a:latin typeface="Times New Roman" panose="02020603050405020304" pitchFamily="18" charset="0"/>
                <a:cs typeface="Times New Roman" panose="02020603050405020304" pitchFamily="18" charset="0"/>
              </a:rPr>
              <a:t>                                                                                     2023-2024</a:t>
            </a:r>
            <a:endParaRPr lang="en-US" sz="2000" b="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BC3F94-01C1-E390-84AC-AC5220E8F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8917" y="2459037"/>
            <a:ext cx="1747203" cy="1747203"/>
          </a:xfrm>
          <a:prstGeom prst="rect">
            <a:avLst/>
          </a:prstGeom>
        </p:spPr>
      </p:pic>
      <p:pic>
        <p:nvPicPr>
          <p:cNvPr id="15" name="Picture 14">
            <a:extLst>
              <a:ext uri="{FF2B5EF4-FFF2-40B4-BE49-F238E27FC236}">
                <a16:creationId xmlns:a16="http://schemas.microsoft.com/office/drawing/2014/main" id="{CA2BE8AD-02C4-EA63-715D-1034D9D70631}"/>
              </a:ext>
            </a:extLst>
          </p:cNvPr>
          <p:cNvPicPr>
            <a:picLocks noChangeAspect="1"/>
          </p:cNvPicPr>
          <p:nvPr/>
        </p:nvPicPr>
        <p:blipFill rotWithShape="1">
          <a:blip r:embed="rId5">
            <a:duotone>
              <a:prstClr val="black"/>
              <a:schemeClr val="bg1">
                <a:lumMod val="85000"/>
                <a:tint val="45000"/>
                <a:satMod val="400000"/>
              </a:schemeClr>
            </a:duotone>
            <a:extLst>
              <a:ext uri="{28A0092B-C50C-407E-A947-70E740481C1C}">
                <a14:useLocalDpi xmlns:a14="http://schemas.microsoft.com/office/drawing/2010/main" val="0"/>
              </a:ext>
            </a:extLst>
          </a:blip>
          <a:srcRect t="53207"/>
          <a:stretch/>
        </p:blipFill>
        <p:spPr>
          <a:xfrm>
            <a:off x="-436880" y="292402"/>
            <a:ext cx="13309600" cy="1408430"/>
          </a:xfrm>
          <a:prstGeom prst="rect">
            <a:avLst/>
          </a:prstGeom>
        </p:spPr>
      </p:pic>
      <p:sp>
        <p:nvSpPr>
          <p:cNvPr id="16" name="TextBox 15">
            <a:extLst>
              <a:ext uri="{FF2B5EF4-FFF2-40B4-BE49-F238E27FC236}">
                <a16:creationId xmlns:a16="http://schemas.microsoft.com/office/drawing/2014/main" id="{80ED04A9-1683-FA53-0B25-FCACF1561A59}"/>
              </a:ext>
            </a:extLst>
          </p:cNvPr>
          <p:cNvSpPr txBox="1"/>
          <p:nvPr/>
        </p:nvSpPr>
        <p:spPr>
          <a:xfrm>
            <a:off x="1534160" y="425746"/>
            <a:ext cx="9916160" cy="1200329"/>
          </a:xfrm>
          <a:prstGeom prst="rect">
            <a:avLst/>
          </a:prstGeom>
          <a:noFill/>
        </p:spPr>
        <p:txBody>
          <a:bodyPr wrap="square" rtlCol="0">
            <a:spAutoFit/>
          </a:bodyPr>
          <a:lstStyle/>
          <a:p>
            <a:r>
              <a:rPr lang="en-IN" sz="5400" b="1" dirty="0">
                <a:solidFill>
                  <a:schemeClr val="bg1">
                    <a:lumMod val="85000"/>
                  </a:schemeClr>
                </a:solidFill>
                <a:latin typeface="Times New Roman" panose="02020603050405020304" pitchFamily="18" charset="0"/>
                <a:cs typeface="Times New Roman" panose="02020603050405020304" pitchFamily="18" charset="0"/>
              </a:rPr>
              <a:t>Placement Management System</a:t>
            </a:r>
          </a:p>
          <a:p>
            <a:endParaRPr lang="en-IN" dirty="0"/>
          </a:p>
        </p:txBody>
      </p:sp>
      <p:sp>
        <p:nvSpPr>
          <p:cNvPr id="17" name="TextBox 16">
            <a:extLst>
              <a:ext uri="{FF2B5EF4-FFF2-40B4-BE49-F238E27FC236}">
                <a16:creationId xmlns:a16="http://schemas.microsoft.com/office/drawing/2014/main" id="{43F02C9F-EE85-2EA6-5CA9-27371C8BE4A7}"/>
              </a:ext>
            </a:extLst>
          </p:cNvPr>
          <p:cNvSpPr txBox="1"/>
          <p:nvPr/>
        </p:nvSpPr>
        <p:spPr>
          <a:xfrm>
            <a:off x="4170680" y="1439982"/>
            <a:ext cx="4094480" cy="646331"/>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                                by</a:t>
            </a:r>
          </a:p>
          <a:p>
            <a:r>
              <a:rPr lang="en-IN" dirty="0"/>
              <a:t>                         </a:t>
            </a:r>
          </a:p>
        </p:txBody>
      </p:sp>
      <p:sp>
        <p:nvSpPr>
          <p:cNvPr id="18" name="TextBox 17">
            <a:extLst>
              <a:ext uri="{FF2B5EF4-FFF2-40B4-BE49-F238E27FC236}">
                <a16:creationId xmlns:a16="http://schemas.microsoft.com/office/drawing/2014/main" id="{B6F55628-C952-5E25-B4C3-D525AEFDE125}"/>
              </a:ext>
            </a:extLst>
          </p:cNvPr>
          <p:cNvSpPr txBox="1"/>
          <p:nvPr/>
        </p:nvSpPr>
        <p:spPr>
          <a:xfrm>
            <a:off x="4836160" y="1864631"/>
            <a:ext cx="300736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Batch : A-15</a:t>
            </a:r>
          </a:p>
        </p:txBody>
      </p:sp>
    </p:spTree>
    <p:extLst>
      <p:ext uri="{BB962C8B-B14F-4D97-AF65-F5344CB8AC3E}">
        <p14:creationId xmlns:p14="http://schemas.microsoft.com/office/powerpoint/2010/main" val="299603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528FB-5CCF-24BD-001C-6E952191D833}"/>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A0664E2A-E787-5ECB-5185-528F2B8D8DFD}"/>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9404516">
            <a:off x="2707120" y="2047999"/>
            <a:ext cx="1476309" cy="2398848"/>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6CB03237-4D54-4A0F-D732-2EE3DB38E1C2}"/>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9404516">
            <a:off x="1671791" y="4001994"/>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25258A78-6BEC-F595-0700-E8ACFEF28055}"/>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9404516">
            <a:off x="1120427" y="1104574"/>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6DF51DC0-CE10-16C5-8E91-F9847854C059}"/>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9404516">
            <a:off x="-538706" y="1474048"/>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750DC2E1-B158-94D6-7F92-26C45F796312}"/>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9404516">
            <a:off x="-1461680" y="2214677"/>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254D1D73-FC0B-63F1-FAE9-74B85EE0FF6A}"/>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9404516">
            <a:off x="-881475" y="3743132"/>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D1CE563C-3FCC-9623-1971-2AF7330E8457}"/>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9404516">
            <a:off x="20038" y="4700135"/>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4A6D17CC-CCB1-D782-FAC7-6463170DA141}"/>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7E86748B-4CCB-AA2E-2C9D-028F27A8CB5A}"/>
              </a:ext>
            </a:extLst>
          </p:cNvPr>
          <p:cNvSpPr txBox="1"/>
          <p:nvPr/>
        </p:nvSpPr>
        <p:spPr>
          <a:xfrm>
            <a:off x="5688742" y="561774"/>
            <a:ext cx="4290146" cy="769441"/>
          </a:xfrm>
          <a:prstGeom prst="rect">
            <a:avLst/>
          </a:prstGeom>
          <a:noFill/>
        </p:spPr>
        <p:txBody>
          <a:bodyPr wrap="square" rtlCol="0">
            <a:spAutoFit/>
          </a:bodyPr>
          <a:lstStyle/>
          <a:p>
            <a:pPr algn="just"/>
            <a:r>
              <a:rPr lang="en-IN" sz="4400" b="1" u="sng" dirty="0">
                <a:latin typeface="Arial Black" panose="020B0A04020102020204" pitchFamily="34" charset="0"/>
              </a:rPr>
              <a:t>Future Scope</a:t>
            </a:r>
          </a:p>
        </p:txBody>
      </p:sp>
      <p:sp>
        <p:nvSpPr>
          <p:cNvPr id="3" name="TextBox 2">
            <a:extLst>
              <a:ext uri="{FF2B5EF4-FFF2-40B4-BE49-F238E27FC236}">
                <a16:creationId xmlns:a16="http://schemas.microsoft.com/office/drawing/2014/main" id="{DF247C83-251C-C026-0360-B6D6CAB3322A}"/>
              </a:ext>
            </a:extLst>
          </p:cNvPr>
          <p:cNvSpPr txBox="1"/>
          <p:nvPr/>
        </p:nvSpPr>
        <p:spPr>
          <a:xfrm>
            <a:off x="4800848" y="1596727"/>
            <a:ext cx="6609273" cy="4832092"/>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can enhance project using the automatic resume builder.</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can go with the Android application too.</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can make web cloning in it and it would be more effective.</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can use machine learning to recommend suitable job for particular user.</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can use alerts for notifying the user about job opening and info of newly added companies.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298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38F4F-742B-F480-B660-3849171D45D5}"/>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CB429FB6-E2E5-526E-DD7C-39030C27C001}"/>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6285436">
            <a:off x="1409124" y="1099246"/>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73C7183D-66A4-6B7E-0A30-342FE7BB8F49}"/>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6285436">
            <a:off x="2343182" y="2022342"/>
            <a:ext cx="2225659" cy="1758501"/>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C9731923-BF74-7D04-D504-CBA62D47BBC8}"/>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6285436">
            <a:off x="-439047" y="1023579"/>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9CCC19DF-1A89-D294-77D0-533BCA292456}"/>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6285436">
            <a:off x="-1487740" y="2555409"/>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91358325-F25C-75BF-1ECD-354CEF32883E}"/>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6285436">
            <a:off x="-1155197" y="3742730"/>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8D92A76C-32A2-A8A3-B932-7E6D53F25EE7}"/>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6285436">
            <a:off x="553761" y="4358480"/>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E590B11F-FFEA-63C6-CED6-3B5CB225C55B}"/>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6285436">
            <a:off x="1562745" y="4110654"/>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C64C6F36-1021-EE1F-30EF-EF21AB666F3C}"/>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98D19F34-9456-0E77-17F0-424F1C9A5446}"/>
              </a:ext>
            </a:extLst>
          </p:cNvPr>
          <p:cNvSpPr txBox="1"/>
          <p:nvPr/>
        </p:nvSpPr>
        <p:spPr>
          <a:xfrm>
            <a:off x="6096000" y="308350"/>
            <a:ext cx="3860299" cy="769441"/>
          </a:xfrm>
          <a:prstGeom prst="rect">
            <a:avLst/>
          </a:prstGeom>
          <a:noFill/>
        </p:spPr>
        <p:txBody>
          <a:bodyPr wrap="square" rtlCol="0">
            <a:spAutoFit/>
          </a:bodyPr>
          <a:lstStyle/>
          <a:p>
            <a:pPr algn="just"/>
            <a:r>
              <a:rPr lang="en-IN" sz="4400" b="1" u="sng" dirty="0">
                <a:latin typeface="Arial Black" panose="020B0A04020102020204" pitchFamily="34" charset="0"/>
              </a:rPr>
              <a:t>Conclusion</a:t>
            </a:r>
          </a:p>
        </p:txBody>
      </p:sp>
      <p:sp>
        <p:nvSpPr>
          <p:cNvPr id="2" name="TextBox 1">
            <a:extLst>
              <a:ext uri="{FF2B5EF4-FFF2-40B4-BE49-F238E27FC236}">
                <a16:creationId xmlns:a16="http://schemas.microsoft.com/office/drawing/2014/main" id="{9E09BD04-E247-0984-AF6F-3363764E010D}"/>
              </a:ext>
            </a:extLst>
          </p:cNvPr>
          <p:cNvSpPr txBox="1"/>
          <p:nvPr/>
        </p:nvSpPr>
        <p:spPr>
          <a:xfrm>
            <a:off x="4422814" y="1524529"/>
            <a:ext cx="7233798"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Placement Management System streamlines job search, application management, and communication, enhancing efficiency and transparency. With its user-friendly interface and analytics-driven insights, it empowers users to make informed decisions and achieve successful placements, showcasing technology's transformative impact on recruitment processes.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804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A38BE6-0945-6196-0D90-221F2BF1F26A}"/>
              </a:ext>
            </a:extLst>
          </p:cNvPr>
          <p:cNvSpPr txBox="1"/>
          <p:nvPr/>
        </p:nvSpPr>
        <p:spPr>
          <a:xfrm>
            <a:off x="3510782" y="193040"/>
            <a:ext cx="6853935" cy="1200329"/>
          </a:xfrm>
          <a:prstGeom prst="rect">
            <a:avLst/>
          </a:prstGeom>
          <a:noFill/>
        </p:spPr>
        <p:txBody>
          <a:bodyPr wrap="square" rtlCol="0">
            <a:spAutoFit/>
          </a:bodyPr>
          <a:lstStyle/>
          <a:p>
            <a:pPr algn="just"/>
            <a:r>
              <a:rPr lang="en-IN" sz="7200" b="1" u="sng" dirty="0">
                <a:latin typeface="Arial Black" panose="020B0A04020102020204" pitchFamily="34" charset="0"/>
              </a:rPr>
              <a:t>References</a:t>
            </a:r>
          </a:p>
        </p:txBody>
      </p:sp>
      <p:sp>
        <p:nvSpPr>
          <p:cNvPr id="2" name="TextBox 1">
            <a:extLst>
              <a:ext uri="{FF2B5EF4-FFF2-40B4-BE49-F238E27FC236}">
                <a16:creationId xmlns:a16="http://schemas.microsoft.com/office/drawing/2014/main" id="{23E5723D-7C6D-DA3C-8443-21E537E75A12}"/>
              </a:ext>
            </a:extLst>
          </p:cNvPr>
          <p:cNvSpPr txBox="1"/>
          <p:nvPr/>
        </p:nvSpPr>
        <p:spPr>
          <a:xfrm>
            <a:off x="406400" y="1310640"/>
            <a:ext cx="11470640" cy="5324535"/>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Books Referred</a:t>
            </a:r>
            <a:r>
              <a:rPr lang="en-IN" sz="2000" b="1" dirty="0">
                <a:latin typeface="Times New Roman" panose="02020603050405020304" pitchFamily="18" charset="0"/>
                <a:cs typeface="Times New Roman" panose="02020603050405020304" pitchFamily="18" charset="0"/>
              </a:rPr>
              <a:t>:</a:t>
            </a:r>
            <a:r>
              <a:rPr lang="en-IN" sz="2000" b="1" u="sng"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"PHP and MySQL Web Development" by Luke Welling and Laura Thomson.</a:t>
            </a:r>
          </a:p>
          <a:p>
            <a:r>
              <a:rPr lang="en-IN" sz="2000" dirty="0">
                <a:latin typeface="Times New Roman" panose="02020603050405020304" pitchFamily="18" charset="0"/>
                <a:cs typeface="Times New Roman" panose="02020603050405020304" pitchFamily="18" charset="0"/>
              </a:rPr>
              <a:t>"Learning PHP, MySQL &amp; JavaScript: With jQuery, CSS &amp; HTML5" by Robin Nixon.</a:t>
            </a:r>
          </a:p>
          <a:p>
            <a:endParaRPr lang="en-IN" sz="20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YouTube channels</a:t>
            </a:r>
            <a:r>
              <a:rPr lang="en-IN" sz="2000" b="1"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Traversy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MediaLearn</a:t>
            </a:r>
            <a:r>
              <a:rPr lang="en-IN" sz="2000" dirty="0">
                <a:latin typeface="Times New Roman" panose="02020603050405020304" pitchFamily="18" charset="0"/>
                <a:cs typeface="Times New Roman" panose="02020603050405020304" pitchFamily="18" charset="0"/>
              </a:rPr>
              <a:t> </a:t>
            </a:r>
          </a:p>
          <a:p>
            <a:r>
              <a:rPr lang="en-IN" sz="2000" dirty="0" err="1">
                <a:latin typeface="Times New Roman" panose="02020603050405020304" pitchFamily="18" charset="0"/>
                <a:cs typeface="Times New Roman" panose="02020603050405020304" pitchFamily="18" charset="0"/>
              </a:rPr>
              <a:t>code.academy</a:t>
            </a:r>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Codecourse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Websites</a:t>
            </a:r>
            <a:r>
              <a:rPr lang="en-IN" sz="2000" b="1"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W3Schools </a:t>
            </a:r>
          </a:p>
          <a:p>
            <a:r>
              <a:rPr lang="en-IN" sz="2000" dirty="0">
                <a:latin typeface="Times New Roman" panose="02020603050405020304" pitchFamily="18" charset="0"/>
                <a:cs typeface="Times New Roman" panose="02020603050405020304" pitchFamily="18" charset="0"/>
              </a:rPr>
              <a:t>CodecademyPhp.net</a:t>
            </a:r>
          </a:p>
          <a:p>
            <a:endParaRPr lang="en-IN" sz="20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Coding standards</a:t>
            </a:r>
            <a:r>
              <a:rPr lang="en-IN" sz="2000" b="1"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Php</a:t>
            </a:r>
            <a:r>
              <a:rPr lang="en-IN" sz="2000" dirty="0">
                <a:latin typeface="Times New Roman" panose="02020603050405020304" pitchFamily="18" charset="0"/>
                <a:cs typeface="Times New Roman" panose="02020603050405020304" pitchFamily="18" charset="0"/>
              </a:rPr>
              <a:t>: PSR Standards </a:t>
            </a:r>
          </a:p>
          <a:p>
            <a:r>
              <a:rPr lang="en-IN" sz="2000" dirty="0">
                <a:latin typeface="Times New Roman" panose="02020603050405020304" pitchFamily="18" charset="0"/>
                <a:cs typeface="Times New Roman" panose="02020603050405020304" pitchFamily="18" charset="0"/>
              </a:rPr>
              <a:t>Html: W3C html validator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Css</a:t>
            </a:r>
            <a:r>
              <a:rPr lang="en-IN" sz="2000" dirty="0">
                <a:latin typeface="Times New Roman" panose="02020603050405020304" pitchFamily="18" charset="0"/>
                <a:cs typeface="Times New Roman" panose="02020603050405020304" pitchFamily="18" charset="0"/>
              </a:rPr>
              <a:t>: W3C </a:t>
            </a:r>
            <a:r>
              <a:rPr lang="en-IN" sz="2000" dirty="0" err="1">
                <a:latin typeface="Times New Roman" panose="02020603050405020304" pitchFamily="18" charset="0"/>
                <a:cs typeface="Times New Roman" panose="02020603050405020304" pitchFamily="18" charset="0"/>
              </a:rPr>
              <a:t>css</a:t>
            </a:r>
            <a:r>
              <a:rPr lang="en-IN" sz="2000" dirty="0">
                <a:latin typeface="Times New Roman" panose="02020603050405020304" pitchFamily="18" charset="0"/>
                <a:cs typeface="Times New Roman" panose="02020603050405020304" pitchFamily="18" charset="0"/>
              </a:rPr>
              <a:t> validator</a:t>
            </a:r>
          </a:p>
        </p:txBody>
      </p:sp>
    </p:spTree>
    <p:extLst>
      <p:ext uri="{BB962C8B-B14F-4D97-AF65-F5344CB8AC3E}">
        <p14:creationId xmlns:p14="http://schemas.microsoft.com/office/powerpoint/2010/main" val="86905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158AF1-6972-81F4-658E-37E02AFBA8F3}"/>
              </a:ext>
            </a:extLst>
          </p:cNvPr>
          <p:cNvSpPr txBox="1"/>
          <p:nvPr/>
        </p:nvSpPr>
        <p:spPr>
          <a:xfrm>
            <a:off x="3281680" y="2317402"/>
            <a:ext cx="6096000" cy="1344599"/>
          </a:xfrm>
          <a:prstGeom prst="rect">
            <a:avLst/>
          </a:prstGeom>
          <a:noFill/>
        </p:spPr>
        <p:txBody>
          <a:bodyPr wrap="square">
            <a:spAutoFit/>
          </a:bodyPr>
          <a:lstStyle/>
          <a:p>
            <a:pPr>
              <a:lnSpc>
                <a:spcPct val="107000"/>
              </a:lnSpc>
              <a:spcAft>
                <a:spcPts val="800"/>
              </a:spcAft>
            </a:pPr>
            <a:r>
              <a:rPr lang="en-US" sz="8000" b="1"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8000" b="1"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944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767FD06D-FCCD-7E10-2A90-C5FF5A8B4DDF}"/>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6567616">
            <a:off x="6478346" y="1137441"/>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CCEF42FF-5563-7542-B681-FD0EAC6E75F1}"/>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6567616">
            <a:off x="7012836" y="2487009"/>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4CA27905-FC54-0D83-E620-F43E90328C58}"/>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6567616">
            <a:off x="4648822" y="927702"/>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9A12A00F-7ED8-23A7-2D18-D3E5233529EF}"/>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6567616">
            <a:off x="3504137" y="2382760"/>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F758026C-649E-CD8D-652F-D30A9517613F}"/>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6567616">
            <a:off x="3712231" y="3578906"/>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787FB60B-C138-1F4D-73F2-CF4E0E7B30C4}"/>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6567616">
            <a:off x="5358646" y="4315309"/>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48489CBD-EFFD-8188-C1E1-1F63079E8AC9}"/>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6567616">
            <a:off x="6403646" y="4174851"/>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A07EA507-3B69-741C-CAE8-A53C01A27DEC}"/>
              </a:ext>
            </a:extLst>
          </p:cNvPr>
          <p:cNvSpPr txBox="1"/>
          <p:nvPr/>
        </p:nvSpPr>
        <p:spPr>
          <a:xfrm>
            <a:off x="5031396" y="3167390"/>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956121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D7E92-6FDB-A21F-D553-21A2C89FCD3D}"/>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6BCE096E-B789-E310-395E-188E25E49E4D}"/>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3255246">
            <a:off x="-76706" y="908515"/>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84BC3CEC-48E7-8891-B68A-3C34B6F252B4}"/>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3255246">
            <a:off x="1018644" y="1116102"/>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AA42531B-D2A1-E12E-15ED-F77C84D799DE}"/>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3255246">
            <a:off x="-1450801" y="2157983"/>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380B742D-9FE8-5468-49DC-24BBC340F276}"/>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3255246">
            <a:off x="-1245204" y="3934731"/>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898FC4D3-7FFB-3AA3-E0FC-EEA53DD4EC1B}"/>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3255246">
            <a:off x="191468" y="4441213"/>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945C883E-EF77-ABA7-8897-C5A95FEFDE6F}"/>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3255246">
            <a:off x="1895424" y="3643993"/>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18D7C8AC-982B-E2DE-398A-D2111FF35F51}"/>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3255246">
            <a:off x="2558853" y="2295823"/>
            <a:ext cx="2022435" cy="1592715"/>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8873C873-4768-5090-6B5B-6220D4F1404D}"/>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12" name="TextBox 11">
            <a:extLst>
              <a:ext uri="{FF2B5EF4-FFF2-40B4-BE49-F238E27FC236}">
                <a16:creationId xmlns:a16="http://schemas.microsoft.com/office/drawing/2014/main" id="{6926F063-7ECF-7966-DFDB-B5BF12CCC896}"/>
              </a:ext>
            </a:extLst>
          </p:cNvPr>
          <p:cNvSpPr txBox="1"/>
          <p:nvPr/>
        </p:nvSpPr>
        <p:spPr>
          <a:xfrm>
            <a:off x="4999221" y="814172"/>
            <a:ext cx="6853935" cy="769441"/>
          </a:xfrm>
          <a:prstGeom prst="rect">
            <a:avLst/>
          </a:prstGeom>
          <a:noFill/>
        </p:spPr>
        <p:txBody>
          <a:bodyPr wrap="square" rtlCol="0">
            <a:spAutoFit/>
          </a:bodyPr>
          <a:lstStyle/>
          <a:p>
            <a:pPr algn="just"/>
            <a:r>
              <a:rPr lang="en-IN" sz="4400" b="1" u="sng" dirty="0">
                <a:latin typeface="Arial Black" panose="020B0A04020102020204" pitchFamily="34" charset="0"/>
              </a:rPr>
              <a:t>Problem Statement  </a:t>
            </a:r>
          </a:p>
        </p:txBody>
      </p:sp>
      <p:sp>
        <p:nvSpPr>
          <p:cNvPr id="2" name="TextBox 1">
            <a:extLst>
              <a:ext uri="{FF2B5EF4-FFF2-40B4-BE49-F238E27FC236}">
                <a16:creationId xmlns:a16="http://schemas.microsoft.com/office/drawing/2014/main" id="{82A64A8C-D13A-062B-9554-99050D0EC6C4}"/>
              </a:ext>
            </a:extLst>
          </p:cNvPr>
          <p:cNvSpPr txBox="1"/>
          <p:nvPr/>
        </p:nvSpPr>
        <p:spPr>
          <a:xfrm>
            <a:off x="4057033" y="1627234"/>
            <a:ext cx="8056571" cy="4031873"/>
          </a:xfrm>
          <a:prstGeom prst="rect">
            <a:avLst/>
          </a:prstGeom>
          <a:noFill/>
        </p:spPr>
        <p:txBody>
          <a:bodyPr wrap="square" rtlCol="0">
            <a:spAutoFit/>
          </a:bodyPr>
          <a:lstStyle/>
          <a:p>
            <a:pPr algn="just"/>
            <a:r>
              <a:rPr lang="en-US" sz="3200" b="0" i="0" dirty="0">
                <a:solidFill>
                  <a:srgbClr val="0D0D0D"/>
                </a:solidFill>
                <a:effectLst/>
                <a:latin typeface="Times New Roman" panose="02020603050405020304" pitchFamily="18" charset="0"/>
                <a:cs typeface="Times New Roman" panose="02020603050405020304" pitchFamily="18" charset="0"/>
              </a:rPr>
              <a:t>Placement processes in educational institutions and organizations suffer from inefficiencies due to manual handling, fragmented information storage, and limited access to opportunities. Students, placement officers, and employers face challenges in communication, matching candidates with positions, and generating accurate reports.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3992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DECA4-3B6E-25CE-BF23-08C4F0C2338B}"/>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7AB19E44-C802-E935-E898-99154A517A56}"/>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21419778">
            <a:off x="-1233480" y="2130300"/>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F1D24BB5-BEFE-A42F-0D21-E0D611BDC6B1}"/>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21419778">
            <a:off x="-797439" y="1199376"/>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6D1FDA4C-C2D8-73C2-806F-E2BADC20EAD7}"/>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21419778">
            <a:off x="-1091435" y="3826985"/>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975B8247-F5D5-CC81-4585-B87246332885}"/>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21419778">
            <a:off x="166803" y="4627895"/>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030DAC5F-79BE-B734-94C2-CA230275E465}"/>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21419778">
            <a:off x="1716778" y="3681858"/>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CB1E4079-8528-F20F-D76D-E2B07DCAB0AF}"/>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21419778">
            <a:off x="2771825" y="1377641"/>
            <a:ext cx="1449429" cy="2368733"/>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507CE499-D8B5-F3FD-6F2E-A5F408D223CF}"/>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21419778">
            <a:off x="993125" y="1120371"/>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C99A28FB-3B87-9CDC-706C-93DD4579556E}"/>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F6FF862E-7017-FD87-8623-030F822AE0DF}"/>
              </a:ext>
            </a:extLst>
          </p:cNvPr>
          <p:cNvSpPr txBox="1"/>
          <p:nvPr/>
        </p:nvSpPr>
        <p:spPr>
          <a:xfrm>
            <a:off x="6588140" y="966526"/>
            <a:ext cx="2893102" cy="769441"/>
          </a:xfrm>
          <a:prstGeom prst="rect">
            <a:avLst/>
          </a:prstGeom>
          <a:noFill/>
        </p:spPr>
        <p:txBody>
          <a:bodyPr wrap="square" rtlCol="0">
            <a:spAutoFit/>
          </a:bodyPr>
          <a:lstStyle/>
          <a:p>
            <a:pPr algn="just"/>
            <a:r>
              <a:rPr lang="en-IN" sz="4400" b="1" u="sng" dirty="0">
                <a:latin typeface="Arial Black" panose="020B0A04020102020204" pitchFamily="34" charset="0"/>
              </a:rPr>
              <a:t>Abstract</a:t>
            </a:r>
          </a:p>
        </p:txBody>
      </p:sp>
      <p:sp>
        <p:nvSpPr>
          <p:cNvPr id="3" name="TextBox 2">
            <a:extLst>
              <a:ext uri="{FF2B5EF4-FFF2-40B4-BE49-F238E27FC236}">
                <a16:creationId xmlns:a16="http://schemas.microsoft.com/office/drawing/2014/main" id="{2AAA4897-22CE-0589-C05E-8820424EB7DC}"/>
              </a:ext>
            </a:extLst>
          </p:cNvPr>
          <p:cNvSpPr txBox="1"/>
          <p:nvPr/>
        </p:nvSpPr>
        <p:spPr>
          <a:xfrm>
            <a:off x="4541520" y="1773716"/>
            <a:ext cx="7376160"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College Placement management system was developed with the aim of collecting company and student data while limiting large database to a specific class of students or a specific company. The system provides the ability to view personal and academic information of students and companies, and can also search for eligible students and companies, as well as add and delete records by the administrator.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4666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242AF-B636-9179-9913-ADABA535B3AA}"/>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BD2E0688-83E4-14C4-9006-EA8512D3FBD3}"/>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18091715">
            <a:off x="-867862" y="3723046"/>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89AFF78A-5801-7F9B-0F40-827982D37F36}"/>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18091715">
            <a:off x="-1707178" y="2712727"/>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ED3DF3DB-54F7-77F7-4567-A716BE7ACF29}"/>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18091715">
            <a:off x="451523" y="4434335"/>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6DD96B73-802D-BBF4-AD3A-CB1632C5EE6A}"/>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18091715">
            <a:off x="1486999" y="3859028"/>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BA02B8EC-3A82-EE5A-B4AB-4E9401EF0CB5}"/>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18091715">
            <a:off x="2344104" y="1564908"/>
            <a:ext cx="1961351" cy="2102050"/>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20B7158D-4D3C-6041-BC8C-5F4D5C38AB31}"/>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18091715">
            <a:off x="897768" y="850174"/>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698368F5-C3EC-FB18-D99D-131A9A256126}"/>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18091715">
            <a:off x="-759008" y="1193790"/>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EE7C0954-600F-7D0C-4FA5-7FE36398FDEB}"/>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4E537C7B-3D44-954D-56A7-1B05405F8F41}"/>
              </a:ext>
            </a:extLst>
          </p:cNvPr>
          <p:cNvSpPr txBox="1"/>
          <p:nvPr/>
        </p:nvSpPr>
        <p:spPr>
          <a:xfrm>
            <a:off x="4699265" y="250883"/>
            <a:ext cx="6853935" cy="769441"/>
          </a:xfrm>
          <a:prstGeom prst="rect">
            <a:avLst/>
          </a:prstGeom>
          <a:noFill/>
        </p:spPr>
        <p:txBody>
          <a:bodyPr wrap="square" rtlCol="0">
            <a:spAutoFit/>
          </a:bodyPr>
          <a:lstStyle/>
          <a:p>
            <a:pPr algn="just"/>
            <a:r>
              <a:rPr lang="en-IN" sz="4400" b="1" u="sng" dirty="0">
                <a:latin typeface="Arial Black" panose="020B0A04020102020204" pitchFamily="34" charset="0"/>
              </a:rPr>
              <a:t>Project Explanation</a:t>
            </a:r>
          </a:p>
        </p:txBody>
      </p:sp>
      <p:sp>
        <p:nvSpPr>
          <p:cNvPr id="3" name="TextBox 2">
            <a:extLst>
              <a:ext uri="{FF2B5EF4-FFF2-40B4-BE49-F238E27FC236}">
                <a16:creationId xmlns:a16="http://schemas.microsoft.com/office/drawing/2014/main" id="{BF64FCE5-4D73-137A-96C8-FE471CB2F03F}"/>
              </a:ext>
            </a:extLst>
          </p:cNvPr>
          <p:cNvSpPr txBox="1"/>
          <p:nvPr/>
        </p:nvSpPr>
        <p:spPr>
          <a:xfrm>
            <a:off x="4397026" y="1785455"/>
            <a:ext cx="7156174" cy="443198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Student Module</a:t>
            </a:r>
            <a:r>
              <a:rPr lang="en-US" sz="2400" dirty="0">
                <a:latin typeface="Times New Roman" panose="02020603050405020304" pitchFamily="18" charset="0"/>
                <a:cs typeface="Times New Roman" panose="02020603050405020304" pitchFamily="18" charset="0"/>
              </a:rPr>
              <a:t>: Profile Management enables updating personal info. Job Search allows students to explore job openings.</a:t>
            </a:r>
          </a:p>
          <a:p>
            <a:r>
              <a:rPr lang="en-US" sz="2400" b="1" u="sng" dirty="0">
                <a:latin typeface="Times New Roman" panose="02020603050405020304" pitchFamily="18" charset="0"/>
                <a:cs typeface="Times New Roman" panose="02020603050405020304" pitchFamily="18" charset="0"/>
              </a:rPr>
              <a:t>Company Module</a:t>
            </a:r>
            <a:r>
              <a:rPr lang="en-US" sz="2400" dirty="0">
                <a:latin typeface="Times New Roman" panose="02020603050405020304" pitchFamily="18" charset="0"/>
                <a:cs typeface="Times New Roman" panose="02020603050405020304" pitchFamily="18" charset="0"/>
              </a:rPr>
              <a:t>: Job Posting feature advertises openings; Application Management handles incoming applications.</a:t>
            </a:r>
          </a:p>
          <a:p>
            <a:r>
              <a:rPr lang="en-US" sz="2400" b="1" u="sng" dirty="0">
                <a:latin typeface="Times New Roman" panose="02020603050405020304" pitchFamily="18" charset="0"/>
                <a:cs typeface="Times New Roman" panose="02020603050405020304" pitchFamily="18" charset="0"/>
              </a:rPr>
              <a:t>Admin Module</a:t>
            </a:r>
            <a:r>
              <a:rPr lang="en-US" sz="2400" dirty="0">
                <a:latin typeface="Times New Roman" panose="02020603050405020304" pitchFamily="18" charset="0"/>
                <a:cs typeface="Times New Roman" panose="02020603050405020304" pitchFamily="18" charset="0"/>
              </a:rPr>
              <a:t>: Dashboard provides system overview; User Management oversees accounts.</a:t>
            </a:r>
          </a:p>
          <a:p>
            <a:r>
              <a:rPr lang="en-US" sz="2400" b="1" u="sng" dirty="0">
                <a:latin typeface="Times New Roman" panose="02020603050405020304" pitchFamily="18" charset="0"/>
                <a:cs typeface="Times New Roman" panose="02020603050405020304" pitchFamily="18" charset="0"/>
              </a:rPr>
              <a:t>Analytics Module</a:t>
            </a:r>
            <a:r>
              <a:rPr lang="en-US" sz="2400" dirty="0">
                <a:latin typeface="Times New Roman" panose="02020603050405020304" pitchFamily="18" charset="0"/>
                <a:cs typeface="Times New Roman" panose="02020603050405020304" pitchFamily="18" charset="0"/>
              </a:rPr>
              <a:t>: Tracks placement statistics and user engagement, offering insights to optimize processes and enhance decision-making. </a:t>
            </a:r>
          </a:p>
          <a:p>
            <a:endParaRPr lang="en-IN" dirty="0"/>
          </a:p>
        </p:txBody>
      </p:sp>
      <p:sp>
        <p:nvSpPr>
          <p:cNvPr id="5" name="TextBox 4">
            <a:extLst>
              <a:ext uri="{FF2B5EF4-FFF2-40B4-BE49-F238E27FC236}">
                <a16:creationId xmlns:a16="http://schemas.microsoft.com/office/drawing/2014/main" id="{363F493A-C3D7-4A65-5DFF-0E420E74A3DE}"/>
              </a:ext>
            </a:extLst>
          </p:cNvPr>
          <p:cNvSpPr txBox="1"/>
          <p:nvPr/>
        </p:nvSpPr>
        <p:spPr>
          <a:xfrm>
            <a:off x="6640708" y="1050063"/>
            <a:ext cx="6853935" cy="584775"/>
          </a:xfrm>
          <a:prstGeom prst="rect">
            <a:avLst/>
          </a:prstGeom>
          <a:noFill/>
        </p:spPr>
        <p:txBody>
          <a:bodyPr wrap="square" rtlCol="0">
            <a:spAutoFit/>
          </a:bodyPr>
          <a:lstStyle/>
          <a:p>
            <a:pPr algn="just"/>
            <a:r>
              <a:rPr lang="en-US" sz="3200" b="1" u="sng" dirty="0">
                <a:latin typeface="Arial Black" panose="020B0A04020102020204" pitchFamily="34" charset="0"/>
              </a:rPr>
              <a:t>Modules</a:t>
            </a:r>
            <a:endParaRPr lang="en-IN" sz="3200" b="1" u="sng" dirty="0">
              <a:latin typeface="Arial Black" panose="020B0A04020102020204" pitchFamily="34" charset="0"/>
            </a:endParaRPr>
          </a:p>
        </p:txBody>
      </p:sp>
    </p:spTree>
    <p:extLst>
      <p:ext uri="{BB962C8B-B14F-4D97-AF65-F5344CB8AC3E}">
        <p14:creationId xmlns:p14="http://schemas.microsoft.com/office/powerpoint/2010/main" val="2868348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DA60-E611-7C47-6C26-72CA21B0F836}"/>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92D1EAF5-65B8-CC34-97F0-0D62E2129C18}"/>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15695330">
            <a:off x="177314" y="4311200"/>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A3CB7A93-E6CC-F11B-7248-B41A6115956F}"/>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15695330">
            <a:off x="-1334975" y="3953984"/>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B5332245-0553-3913-018E-9108921A8211}"/>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15695330">
            <a:off x="1543253" y="3896716"/>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D2959970-F5F7-08F6-FF7F-C022436FD3B5}"/>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15695330">
            <a:off x="2328738" y="2380142"/>
            <a:ext cx="2516856" cy="1335885"/>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E0F49644-F070-662A-A784-B937CC586E5E}"/>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15695330">
            <a:off x="1134088" y="1116814"/>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E8CCB5DF-7780-A5BC-3FEC-C2A1E7CDD1BA}"/>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15695330">
            <a:off x="-312535" y="977040"/>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A9D2E3B4-DF31-535F-4490-EAC5174B12D8}"/>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15695330">
            <a:off x="-1584499" y="2181176"/>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A5484597-FAE3-9954-96DB-0C6804A93745}"/>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E3C9CC6A-9CE0-77D3-7208-09A79324F424}"/>
              </a:ext>
            </a:extLst>
          </p:cNvPr>
          <p:cNvSpPr txBox="1"/>
          <p:nvPr/>
        </p:nvSpPr>
        <p:spPr>
          <a:xfrm>
            <a:off x="5712574" y="291077"/>
            <a:ext cx="6853935" cy="769441"/>
          </a:xfrm>
          <a:prstGeom prst="rect">
            <a:avLst/>
          </a:prstGeom>
          <a:noFill/>
        </p:spPr>
        <p:txBody>
          <a:bodyPr wrap="square" rtlCol="0">
            <a:spAutoFit/>
          </a:bodyPr>
          <a:lstStyle/>
          <a:p>
            <a:pPr algn="just"/>
            <a:r>
              <a:rPr lang="en-IN" sz="4400" b="1" u="sng" dirty="0">
                <a:latin typeface="Arial Black" panose="020B0A04020102020204" pitchFamily="34" charset="0"/>
              </a:rPr>
              <a:t>Implementation</a:t>
            </a:r>
          </a:p>
        </p:txBody>
      </p:sp>
      <p:sp>
        <p:nvSpPr>
          <p:cNvPr id="3" name="TextBox 2">
            <a:extLst>
              <a:ext uri="{FF2B5EF4-FFF2-40B4-BE49-F238E27FC236}">
                <a16:creationId xmlns:a16="http://schemas.microsoft.com/office/drawing/2014/main" id="{F2FB112D-23D0-5300-4BA4-B267EB104B28}"/>
              </a:ext>
            </a:extLst>
          </p:cNvPr>
          <p:cNvSpPr txBox="1"/>
          <p:nvPr/>
        </p:nvSpPr>
        <p:spPr>
          <a:xfrm>
            <a:off x="5057030" y="1272209"/>
            <a:ext cx="6853935" cy="5262979"/>
          </a:xfrm>
          <a:prstGeom prst="rect">
            <a:avLst/>
          </a:prstGeom>
          <a:noFill/>
        </p:spPr>
        <p:txBody>
          <a:bodyPr wrap="square" rtlCol="0">
            <a:spAutoFit/>
          </a:bodyPr>
          <a:lstStyle/>
          <a:p>
            <a:pPr marL="285750" indent="-28575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We are using </a:t>
            </a:r>
            <a:r>
              <a:rPr lang="en-US" sz="2100" dirty="0" err="1">
                <a:latin typeface="Times New Roman" panose="02020603050405020304" pitchFamily="18" charset="0"/>
                <a:cs typeface="Times New Roman" panose="02020603050405020304" pitchFamily="18" charset="0"/>
              </a:rPr>
              <a:t>Xampp</a:t>
            </a:r>
            <a:r>
              <a:rPr lang="en-US" sz="2100" dirty="0">
                <a:latin typeface="Times New Roman" panose="02020603050405020304" pitchFamily="18" charset="0"/>
                <a:cs typeface="Times New Roman" panose="02020603050405020304" pitchFamily="18" charset="0"/>
              </a:rPr>
              <a:t> server for storing data. We must switch on the Apache and </a:t>
            </a:r>
            <a:r>
              <a:rPr lang="en-US" sz="2100" dirty="0" err="1">
                <a:latin typeface="Times New Roman" panose="02020603050405020304" pitchFamily="18" charset="0"/>
                <a:cs typeface="Times New Roman" panose="02020603050405020304" pitchFamily="18" charset="0"/>
              </a:rPr>
              <a:t>Sql</a:t>
            </a:r>
            <a:r>
              <a:rPr lang="en-US" sz="2100" dirty="0">
                <a:latin typeface="Times New Roman" panose="02020603050405020304" pitchFamily="18" charset="0"/>
                <a:cs typeface="Times New Roman" panose="02020603050405020304" pitchFamily="18" charset="0"/>
              </a:rPr>
              <a:t> . </a:t>
            </a:r>
            <a:endParaRPr lang="en-IN" sz="21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Implement the code using </a:t>
            </a:r>
            <a:r>
              <a:rPr lang="en-IN" sz="2100" dirty="0" err="1">
                <a:latin typeface="Times New Roman" panose="02020603050405020304" pitchFamily="18" charset="0"/>
                <a:cs typeface="Times New Roman" panose="02020603050405020304" pitchFamily="18" charset="0"/>
              </a:rPr>
              <a:t>php</a:t>
            </a:r>
            <a:r>
              <a:rPr lang="en-IN" sz="2100" dirty="0">
                <a:latin typeface="Times New Roman" panose="02020603050405020304" pitchFamily="18" charset="0"/>
                <a:cs typeface="Times New Roman" panose="02020603050405020304" pitchFamily="18" charset="0"/>
              </a:rPr>
              <a:t> for </a:t>
            </a:r>
            <a:r>
              <a:rPr lang="en-IN" sz="2100" dirty="0" err="1">
                <a:latin typeface="Times New Roman" panose="02020603050405020304" pitchFamily="18" charset="0"/>
                <a:cs typeface="Times New Roman" panose="02020603050405020304" pitchFamily="18" charset="0"/>
              </a:rPr>
              <a:t>login,placements,profile</a:t>
            </a:r>
            <a:r>
              <a:rPr lang="en-IN" sz="2100" dirty="0">
                <a:latin typeface="Times New Roman" panose="02020603050405020304" pitchFamily="18" charset="0"/>
                <a:cs typeface="Times New Roman" panose="02020603050405020304" pitchFamily="18" charset="0"/>
              </a:rPr>
              <a:t> etc and </a:t>
            </a:r>
            <a:r>
              <a:rPr lang="en-IN" sz="2100" dirty="0" err="1">
                <a:latin typeface="Times New Roman" panose="02020603050405020304" pitchFamily="18" charset="0"/>
                <a:cs typeface="Times New Roman" panose="02020603050405020304" pitchFamily="18" charset="0"/>
              </a:rPr>
              <a:t>sql</a:t>
            </a:r>
            <a:r>
              <a:rPr lang="en-IN" sz="2100" dirty="0">
                <a:latin typeface="Times New Roman" panose="02020603050405020304" pitchFamily="18" charset="0"/>
                <a:cs typeface="Times New Roman" panose="02020603050405020304" pitchFamily="18" charset="0"/>
              </a:rPr>
              <a:t> for storing the user details .</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Admin is the main person who handles all  the works in this placement management system.</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Admin set the eligibility criteria for the each company and he must update all details of placements in the website.</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User enter into the application using user credentials.</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User update his profile and upload the resume.</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According to company criteria, the user is eligible to the placement or not, can be displayed.</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In this application companies details also available.</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We can copy the link and we can browse it .</a:t>
            </a:r>
          </a:p>
          <a:p>
            <a:pPr marL="285750" indent="-285750">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In this application we can view the available drives currently.</a:t>
            </a:r>
          </a:p>
        </p:txBody>
      </p:sp>
    </p:spTree>
    <p:extLst>
      <p:ext uri="{BB962C8B-B14F-4D97-AF65-F5344CB8AC3E}">
        <p14:creationId xmlns:p14="http://schemas.microsoft.com/office/powerpoint/2010/main" val="25679165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DA60-E611-7C47-6C26-72CA21B0F836}"/>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92D1EAF5-65B8-CC34-97F0-0D62E2129C18}"/>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15695330">
            <a:off x="177314" y="4311200"/>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A3CB7A93-E6CC-F11B-7248-B41A6115956F}"/>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15695330">
            <a:off x="-1334975" y="3953984"/>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B5332245-0553-3913-018E-9108921A8211}"/>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15695330">
            <a:off x="1543253" y="3896716"/>
            <a:ext cx="1517739" cy="1626754"/>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D2959970-F5F7-08F6-FF7F-C022436FD3B5}"/>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15695330">
            <a:off x="2328738" y="2380142"/>
            <a:ext cx="2516856" cy="1335885"/>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E0F49644-F070-662A-A784-B937CC586E5E}"/>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15695330">
            <a:off x="1134088" y="1116814"/>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E8CCB5DF-7780-A5BC-3FEC-C2A1E7CDD1BA}"/>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15695330">
            <a:off x="-312535" y="977040"/>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A9D2E3B4-DF31-535F-4490-EAC5174B12D8}"/>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15695330">
            <a:off x="-1584499" y="2181176"/>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A5484597-FAE3-9954-96DB-0C6804A93745}"/>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95FBB225-9185-2FB6-EFBA-140443442666}"/>
              </a:ext>
            </a:extLst>
          </p:cNvPr>
          <p:cNvSpPr txBox="1"/>
          <p:nvPr/>
        </p:nvSpPr>
        <p:spPr>
          <a:xfrm>
            <a:off x="4843332" y="1378146"/>
            <a:ext cx="6480313" cy="5262979"/>
          </a:xfrm>
          <a:prstGeom prst="rect">
            <a:avLst/>
          </a:prstGeom>
          <a:noFill/>
        </p:spPr>
        <p:txBody>
          <a:bodyPr wrap="square" rtlCol="0">
            <a:spAutoFit/>
          </a:bodyPr>
          <a:lstStyle/>
          <a:p>
            <a:pPr marL="285750" indent="-28575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Php</a:t>
            </a:r>
            <a:r>
              <a:rPr lang="en-US" sz="2800" dirty="0">
                <a:latin typeface="Times New Roman" panose="02020603050405020304" pitchFamily="18" charset="0"/>
                <a:cs typeface="Times New Roman" panose="02020603050405020304" pitchFamily="18" charset="0"/>
              </a:rPr>
              <a:t> stands for hypertext preprocessor.it was developed in the year 1994 by </a:t>
            </a:r>
            <a:r>
              <a:rPr lang="en-IN" sz="2800" b="0" i="0" dirty="0">
                <a:solidFill>
                  <a:srgbClr val="202124"/>
                </a:solidFill>
                <a:effectLst/>
                <a:latin typeface="Times New Roman" panose="02020603050405020304" pitchFamily="18" charset="0"/>
                <a:cs typeface="Times New Roman" panose="02020603050405020304" pitchFamily="18" charset="0"/>
              </a:rPr>
              <a:t>Rasmus </a:t>
            </a:r>
            <a:r>
              <a:rPr lang="en-IN" sz="2800" b="0" i="0" dirty="0" err="1">
                <a:solidFill>
                  <a:srgbClr val="202124"/>
                </a:solidFill>
                <a:effectLst/>
                <a:latin typeface="Times New Roman" panose="02020603050405020304" pitchFamily="18" charset="0"/>
                <a:cs typeface="Times New Roman" panose="02020603050405020304" pitchFamily="18" charset="0"/>
              </a:rPr>
              <a:t>Lerdorf</a:t>
            </a:r>
            <a:r>
              <a:rPr lang="en-IN" sz="2800" b="0" i="0" dirty="0">
                <a:solidFill>
                  <a:srgbClr val="202124"/>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Php</a:t>
            </a:r>
            <a:r>
              <a:rPr lang="en-US" sz="2800" dirty="0">
                <a:latin typeface="Times New Roman" panose="02020603050405020304" pitchFamily="18" charset="0"/>
                <a:cs typeface="Times New Roman" panose="02020603050405020304" pitchFamily="18" charset="0"/>
              </a:rPr>
              <a:t> is used for development of dynamic web applications.</a:t>
            </a:r>
          </a:p>
          <a:p>
            <a:pPr marL="285750" indent="-28575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Php</a:t>
            </a:r>
            <a:r>
              <a:rPr lang="en-US" sz="2800" dirty="0">
                <a:latin typeface="Times New Roman" panose="02020603050405020304" pitchFamily="18" charset="0"/>
                <a:cs typeface="Times New Roman" panose="02020603050405020304" pitchFamily="18" charset="0"/>
              </a:rPr>
              <a:t> contains creating the </a:t>
            </a:r>
            <a:r>
              <a:rPr lang="en-US" sz="2800" dirty="0" err="1">
                <a:latin typeface="Times New Roman" panose="02020603050405020304" pitchFamily="18" charset="0"/>
                <a:cs typeface="Times New Roman" panose="02020603050405020304" pitchFamily="18" charset="0"/>
              </a:rPr>
              <a:t>sessions,receive</a:t>
            </a:r>
            <a:r>
              <a:rPr lang="en-US" sz="2800" dirty="0">
                <a:latin typeface="Times New Roman" panose="02020603050405020304" pitchFamily="18" charset="0"/>
                <a:cs typeface="Times New Roman" panose="02020603050405020304" pitchFamily="18" charset="0"/>
              </a:rPr>
              <a:t> or </a:t>
            </a:r>
            <a:r>
              <a:rPr lang="en-US" sz="2800" dirty="0" err="1">
                <a:latin typeface="Times New Roman" panose="02020603050405020304" pitchFamily="18" charset="0"/>
                <a:cs typeface="Times New Roman" panose="02020603050405020304" pitchFamily="18" charset="0"/>
              </a:rPr>
              <a:t>sents</a:t>
            </a:r>
            <a:r>
              <a:rPr lang="en-US" sz="2800" dirty="0">
                <a:latin typeface="Times New Roman" panose="02020603050405020304" pitchFamily="18" charset="0"/>
                <a:cs typeface="Times New Roman" panose="02020603050405020304" pitchFamily="18" charset="0"/>
              </a:rPr>
              <a:t> the </a:t>
            </a:r>
            <a:r>
              <a:rPr lang="en-US" sz="2800" dirty="0" err="1">
                <a:latin typeface="Times New Roman" panose="02020603050405020304" pitchFamily="18" charset="0"/>
                <a:cs typeface="Times New Roman" panose="02020603050405020304" pitchFamily="18" charset="0"/>
              </a:rPr>
              <a:t>cookies,emailing</a:t>
            </a:r>
            <a:r>
              <a:rPr lang="en-US" sz="2800" dirty="0">
                <a:latin typeface="Times New Roman" panose="02020603050405020304" pitchFamily="18" charset="0"/>
                <a:cs typeface="Times New Roman" panose="02020603050405020304" pitchFamily="18" charset="0"/>
              </a:rPr>
              <a:t> the information .</a:t>
            </a:r>
          </a:p>
          <a:p>
            <a:pPr marL="285750" indent="-28575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Php</a:t>
            </a:r>
            <a:r>
              <a:rPr lang="en-US" sz="2800" dirty="0">
                <a:latin typeface="Times New Roman" panose="02020603050405020304" pitchFamily="18" charset="0"/>
                <a:cs typeface="Times New Roman" panose="02020603050405020304" pitchFamily="18" charset="0"/>
              </a:rPr>
              <a:t> contains the </a:t>
            </a:r>
            <a:r>
              <a:rPr lang="en-US" sz="2800" dirty="0" err="1">
                <a:latin typeface="Times New Roman" panose="02020603050405020304" pitchFamily="18" charset="0"/>
                <a:cs typeface="Times New Roman" panose="02020603050405020304" pitchFamily="18" charset="0"/>
              </a:rPr>
              <a:t>html,css,javascript</a:t>
            </a:r>
            <a:r>
              <a:rPr lang="en-US" sz="2800" dirty="0">
                <a:latin typeface="Times New Roman" panose="02020603050405020304" pitchFamily="18" charset="0"/>
                <a:cs typeface="Times New Roman" panose="02020603050405020304" pitchFamily="18" charset="0"/>
              </a:rPr>
              <a:t> language in it.</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Now it is trending one and it is server side scripting language.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ACD3E0-952C-7FE3-1CDA-A3795D210DB2}"/>
              </a:ext>
            </a:extLst>
          </p:cNvPr>
          <p:cNvSpPr txBox="1"/>
          <p:nvPr/>
        </p:nvSpPr>
        <p:spPr>
          <a:xfrm>
            <a:off x="5649402" y="291077"/>
            <a:ext cx="6877878" cy="769441"/>
          </a:xfrm>
          <a:prstGeom prst="rect">
            <a:avLst/>
          </a:prstGeom>
          <a:noFill/>
        </p:spPr>
        <p:txBody>
          <a:bodyPr wrap="square">
            <a:spAutoFit/>
          </a:bodyPr>
          <a:lstStyle/>
          <a:p>
            <a:pPr algn="just"/>
            <a:r>
              <a:rPr lang="en-IN" sz="4400" b="1" u="sng" dirty="0">
                <a:latin typeface="Arial Black" panose="020B0A04020102020204" pitchFamily="34" charset="0"/>
              </a:rPr>
              <a:t>Implementation</a:t>
            </a:r>
          </a:p>
        </p:txBody>
      </p:sp>
    </p:spTree>
    <p:extLst>
      <p:ext uri="{BB962C8B-B14F-4D97-AF65-F5344CB8AC3E}">
        <p14:creationId xmlns:p14="http://schemas.microsoft.com/office/powerpoint/2010/main" val="10431918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A3D6D-8AED-0778-BD67-72AD6EE956D5}"/>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59CEFB82-0AEC-2504-90CF-92C7331002E1}"/>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13069557">
            <a:off x="1455098" y="4028310"/>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AAF68131-E91B-4000-DC1E-98F39719F90C}"/>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13069557">
            <a:off x="-128704" y="4691937"/>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4B81D7CB-2DBC-F49C-DC61-AD7A0F964E2C}"/>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13069557">
            <a:off x="2427381" y="2230100"/>
            <a:ext cx="1877513" cy="2012370"/>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E3109F93-FEA0-0844-31E5-26B4E21CB969}"/>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13069557">
            <a:off x="1114130" y="1700619"/>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46BAD19E-4811-2EB8-76E6-58DBB4913EFF}"/>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13069557">
            <a:off x="-179551" y="941155"/>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A7DEC9DE-D1B8-BCF4-2BAB-F0D8976B69A9}"/>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13069557">
            <a:off x="-1203953" y="1961354"/>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16B0E35C-3AF7-39F1-90DF-5EE5813E3A1B}"/>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13069557">
            <a:off x="-1536600" y="3584784"/>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B3F14976-1C15-93D1-2F31-33CC83DCA4D4}"/>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81DF4D12-7070-E41B-863E-A97BEC2D2A5D}"/>
              </a:ext>
            </a:extLst>
          </p:cNvPr>
          <p:cNvSpPr txBox="1"/>
          <p:nvPr/>
        </p:nvSpPr>
        <p:spPr>
          <a:xfrm>
            <a:off x="6410960" y="262309"/>
            <a:ext cx="2717121" cy="769441"/>
          </a:xfrm>
          <a:prstGeom prst="rect">
            <a:avLst/>
          </a:prstGeom>
          <a:noFill/>
        </p:spPr>
        <p:txBody>
          <a:bodyPr wrap="square" rtlCol="0">
            <a:spAutoFit/>
          </a:bodyPr>
          <a:lstStyle/>
          <a:p>
            <a:pPr algn="just"/>
            <a:r>
              <a:rPr lang="en-IN" sz="4400" b="1" u="sng" dirty="0">
                <a:latin typeface="Arial Black" panose="020B0A04020102020204" pitchFamily="34" charset="0"/>
              </a:rPr>
              <a:t>Results</a:t>
            </a:r>
          </a:p>
        </p:txBody>
      </p:sp>
      <p:pic>
        <p:nvPicPr>
          <p:cNvPr id="27" name="Picture 26">
            <a:extLst>
              <a:ext uri="{FF2B5EF4-FFF2-40B4-BE49-F238E27FC236}">
                <a16:creationId xmlns:a16="http://schemas.microsoft.com/office/drawing/2014/main" id="{F1681FCC-A35A-7E97-514C-9B9137B96E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57095" y="1238626"/>
            <a:ext cx="5488985" cy="2551054"/>
          </a:xfrm>
          <a:prstGeom prst="rect">
            <a:avLst/>
          </a:prstGeom>
        </p:spPr>
      </p:pic>
      <p:pic>
        <p:nvPicPr>
          <p:cNvPr id="29" name="Picture 28">
            <a:extLst>
              <a:ext uri="{FF2B5EF4-FFF2-40B4-BE49-F238E27FC236}">
                <a16:creationId xmlns:a16="http://schemas.microsoft.com/office/drawing/2014/main" id="{29857122-8D6A-42AF-C9F8-BA780A7A8A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7095" y="4084321"/>
            <a:ext cx="5488985" cy="2464610"/>
          </a:xfrm>
          <a:prstGeom prst="rect">
            <a:avLst/>
          </a:prstGeom>
        </p:spPr>
      </p:pic>
    </p:spTree>
    <p:extLst>
      <p:ext uri="{BB962C8B-B14F-4D97-AF65-F5344CB8AC3E}">
        <p14:creationId xmlns:p14="http://schemas.microsoft.com/office/powerpoint/2010/main" val="3871496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A3D6D-8AED-0778-BD67-72AD6EE956D5}"/>
            </a:ext>
          </a:extLst>
        </p:cNvPr>
        <p:cNvGrpSpPr/>
        <p:nvPr/>
      </p:nvGrpSpPr>
      <p:grpSpPr>
        <a:xfrm>
          <a:off x="0" y="0"/>
          <a:ext cx="0" cy="0"/>
          <a:chOff x="0" y="0"/>
          <a:chExt cx="0" cy="0"/>
        </a:xfrm>
      </p:grpSpPr>
      <p:pic>
        <p:nvPicPr>
          <p:cNvPr id="64" name="Picture 63">
            <a:extLst>
              <a:ext uri="{FF2B5EF4-FFF2-40B4-BE49-F238E27FC236}">
                <a16:creationId xmlns:a16="http://schemas.microsoft.com/office/drawing/2014/main" id="{59CEFB82-0AEC-2504-90CF-92C7331002E1}"/>
              </a:ext>
            </a:extLst>
          </p:cNvPr>
          <p:cNvPicPr>
            <a:picLocks noChangeAspect="1"/>
          </p:cNvPicPr>
          <p:nvPr/>
        </p:nvPicPr>
        <p:blipFill rotWithShape="1">
          <a:blip r:embed="rId2">
            <a:extLst>
              <a:ext uri="{28A0092B-C50C-407E-A947-70E740481C1C}">
                <a14:useLocalDpi xmlns:a14="http://schemas.microsoft.com/office/drawing/2010/main" val="0"/>
              </a:ext>
            </a:extLst>
          </a:blip>
          <a:srcRect l="27009" t="11012" r="21532" b="5370"/>
          <a:stretch/>
        </p:blipFill>
        <p:spPr>
          <a:xfrm rot="13069557">
            <a:off x="1455098" y="4028310"/>
            <a:ext cx="1104959" cy="1795443"/>
          </a:xfrm>
          <a:custGeom>
            <a:avLst/>
            <a:gdLst>
              <a:gd name="connsiteX0" fmla="*/ 463026 w 1104959"/>
              <a:gd name="connsiteY0" fmla="*/ 0 h 1795443"/>
              <a:gd name="connsiteX1" fmla="*/ 1104959 w 1104959"/>
              <a:gd name="connsiteY1" fmla="*/ 511924 h 1795443"/>
              <a:gd name="connsiteX2" fmla="*/ 1054936 w 1104959"/>
              <a:gd name="connsiteY2" fmla="*/ 578819 h 1795443"/>
              <a:gd name="connsiteX3" fmla="*/ 834070 w 1104959"/>
              <a:gd name="connsiteY3" fmla="*/ 1301884 h 1795443"/>
              <a:gd name="connsiteX4" fmla="*/ 860344 w 1104959"/>
              <a:gd name="connsiteY4" fmla="*/ 1562518 h 1795443"/>
              <a:gd name="connsiteX5" fmla="*/ 872174 w 1104959"/>
              <a:gd name="connsiteY5" fmla="*/ 1608525 h 1795443"/>
              <a:gd name="connsiteX6" fmla="*/ 53228 w 1104959"/>
              <a:gd name="connsiteY6" fmla="*/ 1795443 h 1795443"/>
              <a:gd name="connsiteX7" fmla="*/ 463026 w 1104959"/>
              <a:gd name="connsiteY7" fmla="*/ 0 h 179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59" h="1795443">
                <a:moveTo>
                  <a:pt x="463026" y="0"/>
                </a:moveTo>
                <a:lnTo>
                  <a:pt x="1104959" y="511924"/>
                </a:lnTo>
                <a:lnTo>
                  <a:pt x="1054936" y="578819"/>
                </a:lnTo>
                <a:cubicBezTo>
                  <a:pt x="915493" y="785222"/>
                  <a:pt x="834070" y="1034044"/>
                  <a:pt x="834070" y="1301884"/>
                </a:cubicBezTo>
                <a:cubicBezTo>
                  <a:pt x="834070" y="1391164"/>
                  <a:pt x="843117" y="1478331"/>
                  <a:pt x="860344" y="1562518"/>
                </a:cubicBezTo>
                <a:lnTo>
                  <a:pt x="872174" y="1608525"/>
                </a:lnTo>
                <a:lnTo>
                  <a:pt x="53228" y="1795443"/>
                </a:lnTo>
                <a:cubicBezTo>
                  <a:pt x="-90487" y="1165784"/>
                  <a:pt x="60345" y="504948"/>
                  <a:pt x="463026" y="0"/>
                </a:cubicBezTo>
                <a:close/>
              </a:path>
            </a:pathLst>
          </a:custGeom>
        </p:spPr>
      </p:pic>
      <p:pic>
        <p:nvPicPr>
          <p:cNvPr id="61" name="Picture 60">
            <a:extLst>
              <a:ext uri="{FF2B5EF4-FFF2-40B4-BE49-F238E27FC236}">
                <a16:creationId xmlns:a16="http://schemas.microsoft.com/office/drawing/2014/main" id="{AAF68131-E91B-4000-DC1E-98F39719F90C}"/>
              </a:ext>
            </a:extLst>
          </p:cNvPr>
          <p:cNvPicPr>
            <a:picLocks noChangeAspect="1"/>
          </p:cNvPicPr>
          <p:nvPr/>
        </p:nvPicPr>
        <p:blipFill rotWithShape="1">
          <a:blip r:embed="rId3">
            <a:extLst>
              <a:ext uri="{28A0092B-C50C-407E-A947-70E740481C1C}">
                <a14:useLocalDpi xmlns:a14="http://schemas.microsoft.com/office/drawing/2010/main" val="0"/>
              </a:ext>
            </a:extLst>
          </a:blip>
          <a:srcRect l="21391" t="27435" r="33274" b="39399"/>
          <a:stretch/>
        </p:blipFill>
        <p:spPr>
          <a:xfrm rot="13069557">
            <a:off x="-128704" y="4691937"/>
            <a:ext cx="1659241" cy="1310972"/>
          </a:xfrm>
          <a:custGeom>
            <a:avLst/>
            <a:gdLst>
              <a:gd name="connsiteX0" fmla="*/ 1659241 w 1659241"/>
              <a:gd name="connsiteY0" fmla="*/ 0 h 1310972"/>
              <a:gd name="connsiteX1" fmla="*/ 1659241 w 1659241"/>
              <a:gd name="connsiteY1" fmla="*/ 807942 h 1310972"/>
              <a:gd name="connsiteX2" fmla="*/ 1532062 w 1659241"/>
              <a:gd name="connsiteY2" fmla="*/ 814364 h 1310972"/>
              <a:gd name="connsiteX3" fmla="*/ 666358 w 1659241"/>
              <a:gd name="connsiteY3" fmla="*/ 1278308 h 1310972"/>
              <a:gd name="connsiteX4" fmla="*/ 641932 w 1659241"/>
              <a:gd name="connsiteY4" fmla="*/ 1310972 h 1310972"/>
              <a:gd name="connsiteX5" fmla="*/ 0 w 1659241"/>
              <a:gd name="connsiteY5" fmla="*/ 799049 h 1310972"/>
              <a:gd name="connsiteX6" fmla="*/ 1659241 w 1659241"/>
              <a:gd name="connsiteY6" fmla="*/ 0 h 13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9241" h="1310972">
                <a:moveTo>
                  <a:pt x="1659241" y="0"/>
                </a:moveTo>
                <a:lnTo>
                  <a:pt x="1659241" y="807942"/>
                </a:lnTo>
                <a:lnTo>
                  <a:pt x="1532062" y="814364"/>
                </a:lnTo>
                <a:cubicBezTo>
                  <a:pt x="1184262" y="849686"/>
                  <a:pt x="877203" y="1022823"/>
                  <a:pt x="666358" y="1278308"/>
                </a:cubicBezTo>
                <a:lnTo>
                  <a:pt x="641932" y="1310972"/>
                </a:lnTo>
                <a:lnTo>
                  <a:pt x="0" y="799049"/>
                </a:lnTo>
                <a:cubicBezTo>
                  <a:pt x="402682" y="294101"/>
                  <a:pt x="1013388" y="0"/>
                  <a:pt x="1659241" y="0"/>
                </a:cubicBezTo>
                <a:close/>
              </a:path>
            </a:pathLst>
          </a:custGeom>
        </p:spPr>
      </p:pic>
      <p:pic>
        <p:nvPicPr>
          <p:cNvPr id="58" name="Picture 57">
            <a:extLst>
              <a:ext uri="{FF2B5EF4-FFF2-40B4-BE49-F238E27FC236}">
                <a16:creationId xmlns:a16="http://schemas.microsoft.com/office/drawing/2014/main" id="{4B81D7CB-2DBC-F49C-DC61-AD7A0F964E2C}"/>
              </a:ext>
            </a:extLst>
          </p:cNvPr>
          <p:cNvPicPr>
            <a:picLocks noChangeAspect="1"/>
          </p:cNvPicPr>
          <p:nvPr/>
        </p:nvPicPr>
        <p:blipFill rotWithShape="1">
          <a:blip r:embed="rId4">
            <a:extLst>
              <a:ext uri="{28A0092B-C50C-407E-A947-70E740481C1C}">
                <a14:useLocalDpi xmlns:a14="http://schemas.microsoft.com/office/drawing/2010/main" val="0"/>
              </a:ext>
            </a:extLst>
          </a:blip>
          <a:srcRect l="10971" t="12896" r="12966" b="5578"/>
          <a:stretch/>
        </p:blipFill>
        <p:spPr>
          <a:xfrm rot="13069557">
            <a:off x="2427381" y="2230100"/>
            <a:ext cx="1877513" cy="2012370"/>
          </a:xfrm>
          <a:custGeom>
            <a:avLst/>
            <a:gdLst>
              <a:gd name="connsiteX0" fmla="*/ 818946 w 1517739"/>
              <a:gd name="connsiteY0" fmla="*/ 0 h 1626754"/>
              <a:gd name="connsiteX1" fmla="*/ 838984 w 1517739"/>
              <a:gd name="connsiteY1" fmla="*/ 77930 h 1626754"/>
              <a:gd name="connsiteX2" fmla="*/ 1457650 w 1517739"/>
              <a:gd name="connsiteY2" fmla="*/ 830516 h 1626754"/>
              <a:gd name="connsiteX3" fmla="*/ 1517739 w 1517739"/>
              <a:gd name="connsiteY3" fmla="*/ 859463 h 1626754"/>
              <a:gd name="connsiteX4" fmla="*/ 1148230 w 1517739"/>
              <a:gd name="connsiteY4" fmla="*/ 1626754 h 1626754"/>
              <a:gd name="connsiteX5" fmla="*/ 0 w 1517739"/>
              <a:gd name="connsiteY5" fmla="*/ 186918 h 16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739" h="1626754">
                <a:moveTo>
                  <a:pt x="818946" y="0"/>
                </a:moveTo>
                <a:lnTo>
                  <a:pt x="838984" y="77930"/>
                </a:lnTo>
                <a:cubicBezTo>
                  <a:pt x="939747" y="401893"/>
                  <a:pt x="1164459" y="671246"/>
                  <a:pt x="1457650" y="830516"/>
                </a:cubicBezTo>
                <a:lnTo>
                  <a:pt x="1517739" y="859463"/>
                </a:lnTo>
                <a:lnTo>
                  <a:pt x="1148230" y="1626754"/>
                </a:lnTo>
                <a:cubicBezTo>
                  <a:pt x="566337" y="1346529"/>
                  <a:pt x="143715" y="816579"/>
                  <a:pt x="0" y="186918"/>
                </a:cubicBezTo>
                <a:close/>
              </a:path>
            </a:pathLst>
          </a:custGeom>
        </p:spPr>
      </p:pic>
      <p:pic>
        <p:nvPicPr>
          <p:cNvPr id="55" name="Picture 54">
            <a:extLst>
              <a:ext uri="{FF2B5EF4-FFF2-40B4-BE49-F238E27FC236}">
                <a16:creationId xmlns:a16="http://schemas.microsoft.com/office/drawing/2014/main" id="{E3109F93-FEA0-0844-31E5-26B4E21CB969}"/>
              </a:ext>
            </a:extLst>
          </p:cNvPr>
          <p:cNvPicPr>
            <a:picLocks noChangeAspect="1"/>
          </p:cNvPicPr>
          <p:nvPr/>
        </p:nvPicPr>
        <p:blipFill rotWithShape="1">
          <a:blip r:embed="rId5">
            <a:extLst>
              <a:ext uri="{28A0092B-C50C-407E-A947-70E740481C1C}">
                <a14:useLocalDpi xmlns:a14="http://schemas.microsoft.com/office/drawing/2010/main" val="0"/>
              </a:ext>
            </a:extLst>
          </a:blip>
          <a:srcRect l="15359" t="32506" r="24777" b="38073"/>
          <a:stretch/>
        </p:blipFill>
        <p:spPr>
          <a:xfrm rot="13069557">
            <a:off x="1114130" y="1700619"/>
            <a:ext cx="1841572" cy="977461"/>
          </a:xfrm>
          <a:custGeom>
            <a:avLst/>
            <a:gdLst>
              <a:gd name="connsiteX0" fmla="*/ 369509 w 1841572"/>
              <a:gd name="connsiteY0" fmla="*/ 0 h 977461"/>
              <a:gd name="connsiteX1" fmla="*/ 422468 w 1841572"/>
              <a:gd name="connsiteY1" fmla="*/ 25513 h 977461"/>
              <a:gd name="connsiteX2" fmla="*/ 925858 w 1841572"/>
              <a:gd name="connsiteY2" fmla="*/ 127142 h 977461"/>
              <a:gd name="connsiteX3" fmla="*/ 1429247 w 1841572"/>
              <a:gd name="connsiteY3" fmla="*/ 25513 h 977461"/>
              <a:gd name="connsiteX4" fmla="*/ 1473983 w 1841572"/>
              <a:gd name="connsiteY4" fmla="*/ 3962 h 977461"/>
              <a:gd name="connsiteX5" fmla="*/ 1841572 w 1841572"/>
              <a:gd name="connsiteY5" fmla="*/ 767315 h 977461"/>
              <a:gd name="connsiteX6" fmla="*/ 0 w 1841572"/>
              <a:gd name="connsiteY6" fmla="*/ 767293 h 9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72" h="977461">
                <a:moveTo>
                  <a:pt x="369509" y="0"/>
                </a:moveTo>
                <a:lnTo>
                  <a:pt x="422468" y="25513"/>
                </a:lnTo>
                <a:cubicBezTo>
                  <a:pt x="577191" y="90954"/>
                  <a:pt x="747298" y="127142"/>
                  <a:pt x="925858" y="127142"/>
                </a:cubicBezTo>
                <a:cubicBezTo>
                  <a:pt x="1104418" y="127142"/>
                  <a:pt x="1274526" y="90954"/>
                  <a:pt x="1429247" y="25513"/>
                </a:cubicBezTo>
                <a:lnTo>
                  <a:pt x="1473983" y="3962"/>
                </a:lnTo>
                <a:lnTo>
                  <a:pt x="1841572" y="767315"/>
                </a:lnTo>
                <a:cubicBezTo>
                  <a:pt x="1259689" y="1047518"/>
                  <a:pt x="581877" y="1047510"/>
                  <a:pt x="0" y="767293"/>
                </a:cubicBezTo>
                <a:close/>
              </a:path>
            </a:pathLst>
          </a:custGeom>
        </p:spPr>
      </p:pic>
      <p:pic>
        <p:nvPicPr>
          <p:cNvPr id="51" name="Picture 50">
            <a:extLst>
              <a:ext uri="{FF2B5EF4-FFF2-40B4-BE49-F238E27FC236}">
                <a16:creationId xmlns:a16="http://schemas.microsoft.com/office/drawing/2014/main" id="{46BAD19E-4811-2EB8-76E6-58DBB4913EFF}"/>
              </a:ext>
            </a:extLst>
          </p:cNvPr>
          <p:cNvPicPr>
            <a:picLocks noChangeAspect="1"/>
          </p:cNvPicPr>
          <p:nvPr/>
        </p:nvPicPr>
        <p:blipFill rotWithShape="1">
          <a:blip r:embed="rId6">
            <a:extLst>
              <a:ext uri="{28A0092B-C50C-407E-A947-70E740481C1C}">
                <a14:useLocalDpi xmlns:a14="http://schemas.microsoft.com/office/drawing/2010/main" val="0"/>
              </a:ext>
            </a:extLst>
          </a:blip>
          <a:srcRect l="-5117" t="2621" r="22805" b="9159"/>
          <a:stretch/>
        </p:blipFill>
        <p:spPr>
          <a:xfrm rot="13069557">
            <a:off x="-179551" y="941155"/>
            <a:ext cx="1515838" cy="1624578"/>
          </a:xfrm>
          <a:custGeom>
            <a:avLst/>
            <a:gdLst>
              <a:gd name="connsiteX0" fmla="*/ 706428 w 1515838"/>
              <a:gd name="connsiteY0" fmla="*/ 0 h 1624578"/>
              <a:gd name="connsiteX1" fmla="*/ 1515838 w 1515838"/>
              <a:gd name="connsiteY1" fmla="*/ 184743 h 1624578"/>
              <a:gd name="connsiteX2" fmla="*/ 367608 w 1515838"/>
              <a:gd name="connsiteY2" fmla="*/ 1624578 h 1624578"/>
              <a:gd name="connsiteX3" fmla="*/ 0 w 1515838"/>
              <a:gd name="connsiteY3" fmla="*/ 861234 h 1624578"/>
              <a:gd name="connsiteX4" fmla="*/ 68284 w 1515838"/>
              <a:gd name="connsiteY4" fmla="*/ 828340 h 1624578"/>
              <a:gd name="connsiteX5" fmla="*/ 686950 w 1515838"/>
              <a:gd name="connsiteY5" fmla="*/ 75754 h 16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5838" h="1624578">
                <a:moveTo>
                  <a:pt x="706428" y="0"/>
                </a:moveTo>
                <a:lnTo>
                  <a:pt x="1515838" y="184743"/>
                </a:lnTo>
                <a:cubicBezTo>
                  <a:pt x="1372122" y="814403"/>
                  <a:pt x="949501" y="1344354"/>
                  <a:pt x="367608" y="1624578"/>
                </a:cubicBezTo>
                <a:lnTo>
                  <a:pt x="0" y="861234"/>
                </a:lnTo>
                <a:lnTo>
                  <a:pt x="68284" y="828340"/>
                </a:lnTo>
                <a:cubicBezTo>
                  <a:pt x="361475" y="669069"/>
                  <a:pt x="586187" y="399717"/>
                  <a:pt x="686950" y="75754"/>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8" name="Picture 47">
            <a:extLst>
              <a:ext uri="{FF2B5EF4-FFF2-40B4-BE49-F238E27FC236}">
                <a16:creationId xmlns:a16="http://schemas.microsoft.com/office/drawing/2014/main" id="{A7DEC9DE-D1B8-BCF4-2BAB-F0D8976B69A9}"/>
              </a:ext>
            </a:extLst>
          </p:cNvPr>
          <p:cNvPicPr>
            <a:picLocks noChangeAspect="1"/>
          </p:cNvPicPr>
          <p:nvPr/>
        </p:nvPicPr>
        <p:blipFill rotWithShape="1">
          <a:blip r:embed="rId7">
            <a:extLst>
              <a:ext uri="{28A0092B-C50C-407E-A947-70E740481C1C}">
                <a14:useLocalDpi xmlns:a14="http://schemas.microsoft.com/office/drawing/2010/main" val="0"/>
              </a:ext>
            </a:extLst>
          </a:blip>
          <a:srcRect l="31100" t="13813" r="40844" b="42779"/>
          <a:stretch/>
        </p:blipFill>
        <p:spPr>
          <a:xfrm rot="13069557">
            <a:off x="-1203953" y="1961354"/>
            <a:ext cx="1098634" cy="1795445"/>
          </a:xfrm>
          <a:custGeom>
            <a:avLst/>
            <a:gdLst>
              <a:gd name="connsiteX0" fmla="*/ 635608 w 1098634"/>
              <a:gd name="connsiteY0" fmla="*/ 0 h 1795445"/>
              <a:gd name="connsiteX1" fmla="*/ 1045406 w 1098634"/>
              <a:gd name="connsiteY1" fmla="*/ 1795445 h 1795445"/>
              <a:gd name="connsiteX2" fmla="*/ 235997 w 1098634"/>
              <a:gd name="connsiteY2" fmla="*/ 1610702 h 1795445"/>
              <a:gd name="connsiteX3" fmla="*/ 248386 w 1098634"/>
              <a:gd name="connsiteY3" fmla="*/ 1562518 h 1795445"/>
              <a:gd name="connsiteX4" fmla="*/ 274660 w 1098634"/>
              <a:gd name="connsiteY4" fmla="*/ 1301884 h 1795445"/>
              <a:gd name="connsiteX5" fmla="*/ 53794 w 1098634"/>
              <a:gd name="connsiteY5" fmla="*/ 578818 h 1795445"/>
              <a:gd name="connsiteX6" fmla="*/ 0 w 1098634"/>
              <a:gd name="connsiteY6" fmla="*/ 506880 h 17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634" h="1795445">
                <a:moveTo>
                  <a:pt x="635608" y="0"/>
                </a:moveTo>
                <a:cubicBezTo>
                  <a:pt x="1038290" y="504948"/>
                  <a:pt x="1189121" y="1165786"/>
                  <a:pt x="1045406" y="1795445"/>
                </a:cubicBezTo>
                <a:lnTo>
                  <a:pt x="235997" y="1610702"/>
                </a:lnTo>
                <a:lnTo>
                  <a:pt x="248386" y="1562518"/>
                </a:lnTo>
                <a:cubicBezTo>
                  <a:pt x="265613" y="1478331"/>
                  <a:pt x="274660" y="1391165"/>
                  <a:pt x="274660" y="1301884"/>
                </a:cubicBezTo>
                <a:cubicBezTo>
                  <a:pt x="274660" y="1034044"/>
                  <a:pt x="193237" y="785222"/>
                  <a:pt x="53794" y="578818"/>
                </a:cubicBezTo>
                <a:lnTo>
                  <a:pt x="0" y="50688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5" name="Picture 44">
            <a:extLst>
              <a:ext uri="{FF2B5EF4-FFF2-40B4-BE49-F238E27FC236}">
                <a16:creationId xmlns:a16="http://schemas.microsoft.com/office/drawing/2014/main" id="{16B0E35C-3AF7-39F1-90DF-5EE5813E3A1B}"/>
              </a:ext>
            </a:extLst>
          </p:cNvPr>
          <p:cNvPicPr>
            <a:picLocks noChangeAspect="1"/>
          </p:cNvPicPr>
          <p:nvPr/>
        </p:nvPicPr>
        <p:blipFill rotWithShape="1">
          <a:blip r:embed="rId8">
            <a:extLst>
              <a:ext uri="{28A0092B-C50C-407E-A947-70E740481C1C}">
                <a14:useLocalDpi xmlns:a14="http://schemas.microsoft.com/office/drawing/2010/main" val="0"/>
              </a:ext>
            </a:extLst>
          </a:blip>
          <a:srcRect l="11757" t="72463" r="69694" b="12930"/>
          <a:stretch/>
        </p:blipFill>
        <p:spPr>
          <a:xfrm rot="13069557">
            <a:off x="-1536600" y="3584784"/>
            <a:ext cx="1659241" cy="1306691"/>
          </a:xfrm>
          <a:custGeom>
            <a:avLst/>
            <a:gdLst>
              <a:gd name="connsiteX0" fmla="*/ 0 w 1779324"/>
              <a:gd name="connsiteY0" fmla="*/ 0 h 1401259"/>
              <a:gd name="connsiteX1" fmla="*/ 1779324 w 1779324"/>
              <a:gd name="connsiteY1" fmla="*/ 856878 h 1401259"/>
              <a:gd name="connsiteX2" fmla="*/ 1096691 w 1779324"/>
              <a:gd name="connsiteY2" fmla="*/ 1401259 h 1401259"/>
              <a:gd name="connsiteX3" fmla="*/ 1062534 w 1779324"/>
              <a:gd name="connsiteY3" fmla="*/ 1355581 h 1401259"/>
              <a:gd name="connsiteX4" fmla="*/ 134177 w 1779324"/>
              <a:gd name="connsiteY4" fmla="*/ 858060 h 1401259"/>
              <a:gd name="connsiteX5" fmla="*/ 0 w 1779324"/>
              <a:gd name="connsiteY5" fmla="*/ 851285 h 14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9324" h="1401259">
                <a:moveTo>
                  <a:pt x="0" y="0"/>
                </a:moveTo>
                <a:cubicBezTo>
                  <a:pt x="692595" y="0"/>
                  <a:pt x="1347499" y="315385"/>
                  <a:pt x="1779324" y="856878"/>
                </a:cubicBezTo>
                <a:lnTo>
                  <a:pt x="1096691" y="1401259"/>
                </a:lnTo>
                <a:lnTo>
                  <a:pt x="1062534" y="1355581"/>
                </a:lnTo>
                <a:cubicBezTo>
                  <a:pt x="836430" y="1081606"/>
                  <a:pt x="507149" y="895938"/>
                  <a:pt x="134177" y="858060"/>
                </a:cubicBezTo>
                <a:lnTo>
                  <a:pt x="0" y="851285"/>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8" name="TextBox 67">
            <a:extLst>
              <a:ext uri="{FF2B5EF4-FFF2-40B4-BE49-F238E27FC236}">
                <a16:creationId xmlns:a16="http://schemas.microsoft.com/office/drawing/2014/main" id="{B3F14976-1C15-93D1-2F31-33CC83DCA4D4}"/>
              </a:ext>
            </a:extLst>
          </p:cNvPr>
          <p:cNvSpPr txBox="1"/>
          <p:nvPr/>
        </p:nvSpPr>
        <p:spPr>
          <a:xfrm>
            <a:off x="78396" y="3119951"/>
            <a:ext cx="21623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81DF4D12-7070-E41B-863E-A97BEC2D2A5D}"/>
              </a:ext>
            </a:extLst>
          </p:cNvPr>
          <p:cNvSpPr txBox="1"/>
          <p:nvPr/>
        </p:nvSpPr>
        <p:spPr>
          <a:xfrm>
            <a:off x="6644640" y="174543"/>
            <a:ext cx="2717121" cy="769441"/>
          </a:xfrm>
          <a:prstGeom prst="rect">
            <a:avLst/>
          </a:prstGeom>
          <a:noFill/>
        </p:spPr>
        <p:txBody>
          <a:bodyPr wrap="square" rtlCol="0">
            <a:spAutoFit/>
          </a:bodyPr>
          <a:lstStyle/>
          <a:p>
            <a:pPr algn="just"/>
            <a:r>
              <a:rPr lang="en-IN" sz="4400" b="1" u="sng" dirty="0">
                <a:latin typeface="Arial Black" panose="020B0A04020102020204" pitchFamily="34" charset="0"/>
              </a:rPr>
              <a:t>Results</a:t>
            </a:r>
          </a:p>
        </p:txBody>
      </p:sp>
      <p:pic>
        <p:nvPicPr>
          <p:cNvPr id="30" name="Picture 29">
            <a:extLst>
              <a:ext uri="{FF2B5EF4-FFF2-40B4-BE49-F238E27FC236}">
                <a16:creationId xmlns:a16="http://schemas.microsoft.com/office/drawing/2014/main" id="{FD50B378-7B1A-F0E4-9D19-294F5985A9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57095" y="1238626"/>
            <a:ext cx="5488985" cy="2551054"/>
          </a:xfrm>
          <a:prstGeom prst="rect">
            <a:avLst/>
          </a:prstGeom>
        </p:spPr>
      </p:pic>
      <p:pic>
        <p:nvPicPr>
          <p:cNvPr id="32" name="Picture 31">
            <a:extLst>
              <a:ext uri="{FF2B5EF4-FFF2-40B4-BE49-F238E27FC236}">
                <a16:creationId xmlns:a16="http://schemas.microsoft.com/office/drawing/2014/main" id="{EBA6513F-9590-295F-B414-0D4237DCDB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7095" y="4084322"/>
            <a:ext cx="5488985" cy="2464609"/>
          </a:xfrm>
          <a:prstGeom prst="rect">
            <a:avLst/>
          </a:prstGeom>
        </p:spPr>
      </p:pic>
    </p:spTree>
    <p:extLst>
      <p:ext uri="{BB962C8B-B14F-4D97-AF65-F5344CB8AC3E}">
        <p14:creationId xmlns:p14="http://schemas.microsoft.com/office/powerpoint/2010/main" val="5219017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639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prakash</dc:creator>
  <cp:lastModifiedBy>BHANU prakash</cp:lastModifiedBy>
  <cp:revision>2</cp:revision>
  <dcterms:created xsi:type="dcterms:W3CDTF">2024-03-12T15:25:23Z</dcterms:created>
  <dcterms:modified xsi:type="dcterms:W3CDTF">2024-10-24T17:04:53Z</dcterms:modified>
</cp:coreProperties>
</file>