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Gupta" userId="3dddc05c-b897-4805-9343-1a4c165587e3" providerId="ADAL" clId="{AD471734-6D76-4DAE-BD46-E74B72BE41C5}"/>
    <pc:docChg chg="modSld">
      <pc:chgData name="Prakash Gupta" userId="3dddc05c-b897-4805-9343-1a4c165587e3" providerId="ADAL" clId="{AD471734-6D76-4DAE-BD46-E74B72BE41C5}" dt="2025-01-17T07:04:57.337" v="1" actId="1076"/>
      <pc:docMkLst>
        <pc:docMk/>
      </pc:docMkLst>
      <pc:sldChg chg="modSp mod">
        <pc:chgData name="Prakash Gupta" userId="3dddc05c-b897-4805-9343-1a4c165587e3" providerId="ADAL" clId="{AD471734-6D76-4DAE-BD46-E74B72BE41C5}" dt="2025-01-17T07:04:57.337" v="1" actId="1076"/>
        <pc:sldMkLst>
          <pc:docMk/>
          <pc:sldMk cId="0" sldId="256"/>
        </pc:sldMkLst>
        <pc:graphicFrameChg chg="mod">
          <ac:chgData name="Prakash Gupta" userId="3dddc05c-b897-4805-9343-1a4c165587e3" providerId="ADAL" clId="{AD471734-6D76-4DAE-BD46-E74B72BE41C5}" dt="2025-01-17T07:04:57.337" v="1" actId="1076"/>
          <ac:graphicFrameMkLst>
            <pc:docMk/>
            <pc:sldMk cId="0" sldId="256"/>
            <ac:graphicFrameMk id="3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88-441F-8924-78A749C390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88-441F-8924-78A749C39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Snake Plot Example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4354"/>
              </p:ext>
            </p:extLst>
          </p:nvPr>
        </p:nvGraphicFramePr>
        <p:xfrm>
          <a:off x="261257" y="2468562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Snake Plot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Prakash Gupta</cp:lastModifiedBy>
  <cp:revision>1</cp:revision>
  <dcterms:created xsi:type="dcterms:W3CDTF">2013-01-27T09:14:16Z</dcterms:created>
  <dcterms:modified xsi:type="dcterms:W3CDTF">2025-01-17T07:04:59Z</dcterms:modified>
  <cp:category/>
</cp:coreProperties>
</file>