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8BDD-0437-2685-1B85-EFD07D92B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FE8D-6C22-2D52-5C02-7CCFD0816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8C5E-A457-B1E3-E942-F18D4715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B16F-8A2D-82D5-5B8B-3B9ABE32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6F85-3374-5A7F-5D96-08114C79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2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7A5B-1647-D135-2DD6-5D35AF2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05620-CD79-06C4-C055-FC9FF2BC8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23E3-C95B-D2AE-9C38-458A3BA8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0AAF-BB6E-985D-5A94-CD024608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9A9E-7EF7-1E02-48E1-04F834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2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CD7C10-CFB1-364E-D81D-57A106A84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73F36-0365-59E6-BD0E-FAB74BF7A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E0DAB-CB28-FDB1-E8C8-F685F1CA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1F3E-5563-8211-5DA0-062F06F0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5B0E-F88F-115F-89DC-AA3A8276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86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1D5E-B3B7-7DC5-8BBC-379F7525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5191-B7B7-1890-1AA9-ADD7BCDE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B2B1-9DFC-61DA-E4F6-7BBB1B5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415D-A827-4ACD-6E03-2AA0AB43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96C4-33E8-34D6-8707-234B7A8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5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D2C4-DD6B-E7EF-AAF1-FF72F7A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3B0E1-34F6-E3C0-075F-F384D65D3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430F-A445-57FC-FCE0-EB5EDBA1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C676-28FC-F0B6-8376-E7CA8794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7965-A6FC-0254-409D-BD514D61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3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3960-C6FB-2BA7-0C4D-AFF34311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1854D-4DE2-A32C-CE92-62A424E17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0EA70-C9AC-48B7-2DE1-ABEB50DE0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6CF30-CBC4-7281-B9E3-02BA0E7A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7F69A-232A-BEEF-28A5-6330C097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DE946-E34C-4608-DE8F-8E58FC04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E06-9A7A-FBA2-B165-6B937F48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849B-B7C5-0356-D24A-9817AD2E8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4BEB6-3599-4409-C8FD-19293644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8D0B4-D2A3-0F2B-4DD0-6D19BB5D5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5CB68-6FEB-620C-3AD1-ABAC742D8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195EE-D053-743E-03C0-3218A488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3B45F-78D0-2499-DF1D-F2D94F3D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AB021-B4CA-3A04-D94C-C9D5D0F0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B156-FC8B-708B-B57A-EF9C2788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03933-AC32-C815-D260-F6268A91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3779-79E8-B771-8C2E-22DE2A01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B47E6-5146-43E7-CA96-C229A7A5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1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E6263-D5FD-A504-82C0-67DAF73F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9F5EB-7387-A45F-A3F1-6448C05D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848A-D618-E90E-C45C-5031721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F507-3CC8-1E58-9A0E-D0B11600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8BCE9-1D16-F979-8116-9ED872A6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FEA0-7526-6A6C-D82A-42A4D722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FC0E3-3AB5-2BF2-4F83-98FA4CE8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F829A-98DA-FDB6-0E27-C0BEEF25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89DB-4835-3450-78FC-0C6678FB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B0A2-1840-BCDD-FB74-B6A4E5D4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B68C4-BF89-6A64-8373-7279869CE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34ED-AE0E-371C-7873-117E41710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D5CF-158C-EF76-A89C-99AFF421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B10D-39BF-ED5D-5870-D8A56F99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A391-F4CB-FA0F-E316-2169EE7A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01AE0-8CB3-22AA-73C2-90E868BC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0F204-2DE6-12D9-8085-98A617DD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1B55-CC0F-CC4B-8AC8-BEC2F4E2B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CAC5-5B8F-41FD-9854-59C1CA66CCA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3F638-BDCE-533B-83EE-108F9F0CC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441C-2F3A-A175-B4EC-E9DE2B6D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0FFB-3276-4489-9A8B-9493C3663C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9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626-8992-2A60-2A19-2B7B6770D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0CF1F-D1E5-1AFE-3D2D-798824276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99A6B-B64B-6806-7A44-7E90D3F40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" y="70969"/>
            <a:ext cx="12107965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D5D72-91FE-CAC1-F415-02452910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1" y="170995"/>
            <a:ext cx="11917438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6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F1422-5F34-CC39-EF4B-6EFB57BE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814022"/>
            <a:ext cx="7621064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0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prakash pandey</dc:creator>
  <cp:lastModifiedBy>Jay prakash pandey</cp:lastModifiedBy>
  <cp:revision>1</cp:revision>
  <dcterms:created xsi:type="dcterms:W3CDTF">2025-08-01T09:21:55Z</dcterms:created>
  <dcterms:modified xsi:type="dcterms:W3CDTF">2025-08-01T09:21:56Z</dcterms:modified>
</cp:coreProperties>
</file>