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60" r:id="rId8"/>
    <p:sldId id="261" r:id="rId9"/>
    <p:sldId id="263" r:id="rId10"/>
    <p:sldId id="265" r:id="rId11"/>
    <p:sldId id="264" r:id="rId12"/>
    <p:sldId id="25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DFD57-0B06-34DA-E40B-9CA5C303BFD8}" v="2" dt="2019-05-15T05:14:15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A36D5-0554-475B-BEE4-8BE551AED55B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AFE2C6-B5EA-413D-B258-F78C63534FDD}">
      <dgm:prSet phldrT="[Text]"/>
      <dgm:spPr/>
      <dgm:t>
        <a:bodyPr/>
        <a:lstStyle/>
        <a:p>
          <a:r>
            <a:rPr lang="en-US">
              <a:cs typeface="Calibri Light"/>
            </a:rPr>
            <a:t>A(Predicted)</a:t>
          </a:r>
        </a:p>
      </dgm:t>
    </dgm:pt>
    <dgm:pt modelId="{8B531FA3-DF44-4EF1-A362-8A6A5583F8EF}" type="parTrans" cxnId="{58616FB0-1B80-4508-B579-4473701F9FE7}">
      <dgm:prSet/>
      <dgm:spPr/>
      <dgm:t>
        <a:bodyPr/>
        <a:lstStyle/>
        <a:p>
          <a:endParaRPr lang="en-US"/>
        </a:p>
      </dgm:t>
    </dgm:pt>
    <dgm:pt modelId="{AE57F4BF-6EF6-4F22-85CB-810437319D52}" type="sibTrans" cxnId="{58616FB0-1B80-4508-B579-4473701F9FE7}">
      <dgm:prSet/>
      <dgm:spPr/>
      <dgm:t>
        <a:bodyPr/>
        <a:lstStyle/>
        <a:p>
          <a:endParaRPr lang="en-US"/>
        </a:p>
      </dgm:t>
    </dgm:pt>
    <dgm:pt modelId="{839C4975-C315-49FE-9B44-6EE8D963E372}">
      <dgm:prSet phldrT="[Text]"/>
      <dgm:spPr/>
      <dgm:t>
        <a:bodyPr/>
        <a:lstStyle/>
        <a:p>
          <a:r>
            <a:rPr lang="en-US">
              <a:cs typeface="Calibri Light"/>
            </a:rPr>
            <a:t>B(Actual)</a:t>
          </a:r>
        </a:p>
      </dgm:t>
    </dgm:pt>
    <dgm:pt modelId="{3D44D106-9828-487D-9E76-3FA5DADA1E69}" type="parTrans" cxnId="{06B53137-9EF9-4D55-8270-A2B974E2AD2D}">
      <dgm:prSet/>
      <dgm:spPr/>
    </dgm:pt>
    <dgm:pt modelId="{83E12CF8-A076-49B8-8CBE-582A81B244EF}" type="sibTrans" cxnId="{06B53137-9EF9-4D55-8270-A2B974E2AD2D}">
      <dgm:prSet/>
      <dgm:spPr/>
    </dgm:pt>
    <dgm:pt modelId="{D7F39241-2CEB-4F05-8DCC-E9129C08AB90}" type="pres">
      <dgm:prSet presAssocID="{B25A36D5-0554-475B-BEE4-8BE551AED55B}" presName="Name0" presStyleCnt="0">
        <dgm:presLayoutVars>
          <dgm:dir/>
          <dgm:resizeHandles val="exact"/>
        </dgm:presLayoutVars>
      </dgm:prSet>
      <dgm:spPr/>
    </dgm:pt>
    <dgm:pt modelId="{49863502-EA67-4670-B569-3881D277EFF9}" type="pres">
      <dgm:prSet presAssocID="{65AFE2C6-B5EA-413D-B258-F78C63534FDD}" presName="Name5" presStyleLbl="vennNode1" presStyleIdx="0" presStyleCnt="2">
        <dgm:presLayoutVars>
          <dgm:bulletEnabled val="1"/>
        </dgm:presLayoutVars>
      </dgm:prSet>
      <dgm:spPr/>
    </dgm:pt>
    <dgm:pt modelId="{28FBE311-1CF7-492D-ADC7-119680CC0D7A}" type="pres">
      <dgm:prSet presAssocID="{AE57F4BF-6EF6-4F22-85CB-810437319D52}" presName="space" presStyleCnt="0"/>
      <dgm:spPr/>
    </dgm:pt>
    <dgm:pt modelId="{9B7ECC72-BFBD-432C-A7F9-6C7E33737683}" type="pres">
      <dgm:prSet presAssocID="{839C4975-C315-49FE-9B44-6EE8D963E372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B1365A23-376D-4BE7-9CDB-82A574A55D05}" type="presOf" srcId="{65AFE2C6-B5EA-413D-B258-F78C63534FDD}" destId="{49863502-EA67-4670-B569-3881D277EFF9}" srcOrd="0" destOrd="0" presId="urn:microsoft.com/office/officeart/2005/8/layout/venn3"/>
    <dgm:cxn modelId="{06B53137-9EF9-4D55-8270-A2B974E2AD2D}" srcId="{B25A36D5-0554-475B-BEE4-8BE551AED55B}" destId="{839C4975-C315-49FE-9B44-6EE8D963E372}" srcOrd="1" destOrd="0" parTransId="{3D44D106-9828-487D-9E76-3FA5DADA1E69}" sibTransId="{83E12CF8-A076-49B8-8CBE-582A81B244EF}"/>
    <dgm:cxn modelId="{4D807687-F6FD-4394-99B5-68DA24BB7B8B}" type="presOf" srcId="{B25A36D5-0554-475B-BEE4-8BE551AED55B}" destId="{D7F39241-2CEB-4F05-8DCC-E9129C08AB90}" srcOrd="0" destOrd="0" presId="urn:microsoft.com/office/officeart/2005/8/layout/venn3"/>
    <dgm:cxn modelId="{D78370A5-623C-403C-900F-7B37AE49A484}" type="presOf" srcId="{839C4975-C315-49FE-9B44-6EE8D963E372}" destId="{9B7ECC72-BFBD-432C-A7F9-6C7E33737683}" srcOrd="0" destOrd="0" presId="urn:microsoft.com/office/officeart/2005/8/layout/venn3"/>
    <dgm:cxn modelId="{58616FB0-1B80-4508-B579-4473701F9FE7}" srcId="{B25A36D5-0554-475B-BEE4-8BE551AED55B}" destId="{65AFE2C6-B5EA-413D-B258-F78C63534FDD}" srcOrd="0" destOrd="0" parTransId="{8B531FA3-DF44-4EF1-A362-8A6A5583F8EF}" sibTransId="{AE57F4BF-6EF6-4F22-85CB-810437319D52}"/>
    <dgm:cxn modelId="{770AE0EC-610E-4419-BEEC-FE9061DBC68C}" type="presParOf" srcId="{D7F39241-2CEB-4F05-8DCC-E9129C08AB90}" destId="{49863502-EA67-4670-B569-3881D277EFF9}" srcOrd="0" destOrd="0" presId="urn:microsoft.com/office/officeart/2005/8/layout/venn3"/>
    <dgm:cxn modelId="{6DCFFB1F-028A-4770-A51F-BE0E6AB66B26}" type="presParOf" srcId="{D7F39241-2CEB-4F05-8DCC-E9129C08AB90}" destId="{28FBE311-1CF7-492D-ADC7-119680CC0D7A}" srcOrd="1" destOrd="0" presId="urn:microsoft.com/office/officeart/2005/8/layout/venn3"/>
    <dgm:cxn modelId="{E7A245C4-5B1B-420A-AF8D-7CFA27CCF165}" type="presParOf" srcId="{D7F39241-2CEB-4F05-8DCC-E9129C08AB90}" destId="{9B7ECC72-BFBD-432C-A7F9-6C7E33737683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63502-EA67-4670-B569-3881D277EFF9}">
      <dsp:nvSpPr>
        <dsp:cNvPr id="0" name=""/>
        <dsp:cNvSpPr/>
      </dsp:nvSpPr>
      <dsp:spPr>
        <a:xfrm>
          <a:off x="3571" y="560784"/>
          <a:ext cx="2536031" cy="253603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566" tIns="29210" rIns="13956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A(Predicted)</a:t>
          </a:r>
        </a:p>
      </dsp:txBody>
      <dsp:txXfrm>
        <a:off x="374964" y="932177"/>
        <a:ext cx="1793245" cy="1793245"/>
      </dsp:txXfrm>
    </dsp:sp>
    <dsp:sp modelId="{9B7ECC72-BFBD-432C-A7F9-6C7E33737683}">
      <dsp:nvSpPr>
        <dsp:cNvPr id="0" name=""/>
        <dsp:cNvSpPr/>
      </dsp:nvSpPr>
      <dsp:spPr>
        <a:xfrm>
          <a:off x="2032396" y="560784"/>
          <a:ext cx="2536031" cy="253603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566" tIns="29210" rIns="13956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cs typeface="Calibri Light"/>
            </a:rPr>
            <a:t>B(Actual)</a:t>
          </a:r>
        </a:p>
      </dsp:txBody>
      <dsp:txXfrm>
        <a:off x="2403789" y="932177"/>
        <a:ext cx="1793245" cy="179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Segmentation - Models</a:t>
            </a:r>
          </a:p>
        </p:txBody>
      </p:sp>
      <p:pic>
        <p:nvPicPr>
          <p:cNvPr id="4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7171011-762C-4CAD-91C0-2DA83B7F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322" y="1544885"/>
            <a:ext cx="4819724" cy="27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F14118-6BD9-4099-B7C0-D7B91AA0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86" y="1483564"/>
            <a:ext cx="10880271" cy="25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4F15CCD-4E1E-4D49-A493-0F667FBFD0FF}"/>
              </a:ext>
            </a:extLst>
          </p:cNvPr>
          <p:cNvSpPr txBox="1">
            <a:spLocks/>
          </p:cNvSpPr>
          <p:nvPr/>
        </p:nvSpPr>
        <p:spPr>
          <a:xfrm>
            <a:off x="239325" y="335037"/>
            <a:ext cx="1223284" cy="345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b="1"/>
              <a:t>Metric IOU SCORE</a:t>
            </a:r>
            <a:endParaRPr lang="en-US" sz="900" b="1">
              <a:cs typeface="Calibri Light"/>
            </a:endParaRP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3811BB7C-FD86-4BE3-A390-1DB99263F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789790"/>
              </p:ext>
            </p:extLst>
          </p:nvPr>
        </p:nvGraphicFramePr>
        <p:xfrm>
          <a:off x="70816" y="1573863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6" name="Arrow: Down 175">
            <a:extLst>
              <a:ext uri="{FF2B5EF4-FFF2-40B4-BE49-F238E27FC236}">
                <a16:creationId xmlns:a16="http://schemas.microsoft.com/office/drawing/2014/main" id="{3FE0501F-F953-400E-AC46-1FF5F50DE4BD}"/>
              </a:ext>
            </a:extLst>
          </p:cNvPr>
          <p:cNvSpPr/>
          <p:nvPr/>
        </p:nvSpPr>
        <p:spPr>
          <a:xfrm>
            <a:off x="2237871" y="1226627"/>
            <a:ext cx="246507" cy="17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96E22AC-4BA1-4E53-A521-514A34AD142B}"/>
              </a:ext>
            </a:extLst>
          </p:cNvPr>
          <p:cNvSpPr txBox="1"/>
          <p:nvPr/>
        </p:nvSpPr>
        <p:spPr>
          <a:xfrm>
            <a:off x="1032387" y="925256"/>
            <a:ext cx="2743200" cy="246221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cs typeface="Calibri"/>
              </a:rPr>
              <a:t>Intersection of Actual and </a:t>
            </a:r>
            <a:r>
              <a:rPr lang="en-US" sz="1000">
                <a:cs typeface="Calibri"/>
              </a:rPr>
              <a:t>Predicted</a:t>
            </a:r>
            <a:endParaRPr lang="en-US" sz="1000" dirty="0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22032-A0F3-4B96-A42B-A01638D3ACC8}"/>
              </a:ext>
            </a:extLst>
          </p:cNvPr>
          <p:cNvCxnSpPr/>
          <p:nvPr/>
        </p:nvCxnSpPr>
        <p:spPr>
          <a:xfrm>
            <a:off x="5691545" y="3147447"/>
            <a:ext cx="1499419" cy="16388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1134C1-4DE7-4481-A3D6-5FE553C5D376}"/>
              </a:ext>
            </a:extLst>
          </p:cNvPr>
          <p:cNvSpPr/>
          <p:nvPr/>
        </p:nvSpPr>
        <p:spPr>
          <a:xfrm>
            <a:off x="9521516" y="1766323"/>
            <a:ext cx="917677" cy="9176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372E09-B9BF-4BD2-9BBE-47679EF46F99}"/>
              </a:ext>
            </a:extLst>
          </p:cNvPr>
          <p:cNvSpPr/>
          <p:nvPr/>
        </p:nvSpPr>
        <p:spPr>
          <a:xfrm>
            <a:off x="9791903" y="2053097"/>
            <a:ext cx="917677" cy="917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36899F-808D-42B0-B18E-24865EC96922}"/>
              </a:ext>
            </a:extLst>
          </p:cNvPr>
          <p:cNvSpPr/>
          <p:nvPr/>
        </p:nvSpPr>
        <p:spPr>
          <a:xfrm>
            <a:off x="9791903" y="2053097"/>
            <a:ext cx="647290" cy="63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400290-3564-4E10-B117-B4479D7A5767}"/>
              </a:ext>
            </a:extLst>
          </p:cNvPr>
          <p:cNvSpPr/>
          <p:nvPr/>
        </p:nvSpPr>
        <p:spPr>
          <a:xfrm>
            <a:off x="9636225" y="3339484"/>
            <a:ext cx="917677" cy="9176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94C863-5D05-4C30-8B30-72937EF8C57F}"/>
              </a:ext>
            </a:extLst>
          </p:cNvPr>
          <p:cNvSpPr/>
          <p:nvPr/>
        </p:nvSpPr>
        <p:spPr>
          <a:xfrm>
            <a:off x="9906612" y="3626258"/>
            <a:ext cx="917677" cy="9176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7F6D74-0D41-4679-9AD8-6C3CD1C30710}"/>
              </a:ext>
            </a:extLst>
          </p:cNvPr>
          <p:cNvSpPr txBox="1"/>
          <p:nvPr/>
        </p:nvSpPr>
        <p:spPr>
          <a:xfrm>
            <a:off x="4890832" y="2965346"/>
            <a:ext cx="5145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IoU</a:t>
            </a:r>
            <a:r>
              <a:rPr lang="en-US" dirty="0"/>
              <a:t>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94E961-1C3E-4F78-BA32-CC3650590737}"/>
              </a:ext>
            </a:extLst>
          </p:cNvPr>
          <p:cNvSpPr txBox="1"/>
          <p:nvPr/>
        </p:nvSpPr>
        <p:spPr>
          <a:xfrm>
            <a:off x="5611864" y="2735927"/>
            <a:ext cx="21696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Area of Overlap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93115-5225-4F28-8945-AFE650B721E7}"/>
              </a:ext>
            </a:extLst>
          </p:cNvPr>
          <p:cNvSpPr txBox="1"/>
          <p:nvPr/>
        </p:nvSpPr>
        <p:spPr>
          <a:xfrm>
            <a:off x="5669219" y="3153797"/>
            <a:ext cx="18173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Area of union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AE885D-65A9-4751-B6F4-CB5EE1295474}"/>
              </a:ext>
            </a:extLst>
          </p:cNvPr>
          <p:cNvSpPr txBox="1"/>
          <p:nvPr/>
        </p:nvSpPr>
        <p:spPr>
          <a:xfrm>
            <a:off x="9462831" y="1769088"/>
            <a:ext cx="113726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False negatives</a:t>
            </a:r>
            <a:endParaRPr lang="en-US" sz="1100" dirty="0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F187F6-B196-4902-9D89-CBBC3DB0E05E}"/>
              </a:ext>
            </a:extLst>
          </p:cNvPr>
          <p:cNvSpPr txBox="1"/>
          <p:nvPr/>
        </p:nvSpPr>
        <p:spPr>
          <a:xfrm>
            <a:off x="9733218" y="2703152"/>
            <a:ext cx="113726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False Positives</a:t>
            </a:r>
            <a:endParaRPr lang="en-US" sz="1100" dirty="0">
              <a:cs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572650-DA04-4B94-BF26-E0F8A580DB64}"/>
              </a:ext>
            </a:extLst>
          </p:cNvPr>
          <p:cNvSpPr txBox="1"/>
          <p:nvPr/>
        </p:nvSpPr>
        <p:spPr>
          <a:xfrm>
            <a:off x="9765992" y="2129604"/>
            <a:ext cx="70300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True Positives</a:t>
            </a:r>
            <a:endParaRPr lang="en-US" sz="1100" dirty="0"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0457B7-C648-4E67-A202-6870D51C560B}"/>
              </a:ext>
            </a:extLst>
          </p:cNvPr>
          <p:cNvSpPr/>
          <p:nvPr/>
        </p:nvSpPr>
        <p:spPr>
          <a:xfrm>
            <a:off x="7645193" y="1807290"/>
            <a:ext cx="917677" cy="91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0AED0-AAAE-480F-BDC5-4E4BAB1D20A2}"/>
              </a:ext>
            </a:extLst>
          </p:cNvPr>
          <p:cNvSpPr/>
          <p:nvPr/>
        </p:nvSpPr>
        <p:spPr>
          <a:xfrm>
            <a:off x="7915580" y="2094064"/>
            <a:ext cx="917677" cy="91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A9DF36-807A-415D-91B8-5D683D1358FC}"/>
              </a:ext>
            </a:extLst>
          </p:cNvPr>
          <p:cNvSpPr/>
          <p:nvPr/>
        </p:nvSpPr>
        <p:spPr>
          <a:xfrm>
            <a:off x="7915580" y="2094064"/>
            <a:ext cx="647290" cy="63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6094A3-40AF-4155-9742-DAB59C21E130}"/>
              </a:ext>
            </a:extLst>
          </p:cNvPr>
          <p:cNvSpPr/>
          <p:nvPr/>
        </p:nvSpPr>
        <p:spPr>
          <a:xfrm>
            <a:off x="7759902" y="3380451"/>
            <a:ext cx="917677" cy="9176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3F61DD-461C-43FE-88E9-34BD133691C0}"/>
              </a:ext>
            </a:extLst>
          </p:cNvPr>
          <p:cNvSpPr/>
          <p:nvPr/>
        </p:nvSpPr>
        <p:spPr>
          <a:xfrm>
            <a:off x="8030289" y="3667225"/>
            <a:ext cx="917677" cy="9176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E3A389-B0BB-4B03-81A4-41F3588F200B}"/>
              </a:ext>
            </a:extLst>
          </p:cNvPr>
          <p:cNvSpPr txBox="1"/>
          <p:nvPr/>
        </p:nvSpPr>
        <p:spPr>
          <a:xfrm>
            <a:off x="7586508" y="1810055"/>
            <a:ext cx="113726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Ground truth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E362E-8D6B-4EC3-9ABD-28FD1BC3A774}"/>
              </a:ext>
            </a:extLst>
          </p:cNvPr>
          <p:cNvSpPr txBox="1"/>
          <p:nvPr/>
        </p:nvSpPr>
        <p:spPr>
          <a:xfrm>
            <a:off x="7856895" y="2744119"/>
            <a:ext cx="113726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Predicted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2BBAD-837F-46F9-A958-B6FFE10911A6}"/>
              </a:ext>
            </a:extLst>
          </p:cNvPr>
          <p:cNvSpPr txBox="1"/>
          <p:nvPr/>
        </p:nvSpPr>
        <p:spPr>
          <a:xfrm>
            <a:off x="7889669" y="2277087"/>
            <a:ext cx="70300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Overlap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1271C9-E386-4978-B330-AFA56578BC3B}"/>
              </a:ext>
            </a:extLst>
          </p:cNvPr>
          <p:cNvSpPr txBox="1"/>
          <p:nvPr/>
        </p:nvSpPr>
        <p:spPr>
          <a:xfrm>
            <a:off x="8995800" y="2752313"/>
            <a:ext cx="432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055857-DC2B-4938-BE57-9B31A51133F4}"/>
              </a:ext>
            </a:extLst>
          </p:cNvPr>
          <p:cNvSpPr txBox="1"/>
          <p:nvPr/>
        </p:nvSpPr>
        <p:spPr>
          <a:xfrm>
            <a:off x="7193219" y="2752313"/>
            <a:ext cx="432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B0AC47-3062-4928-8BCF-338772FEA5B6}"/>
              </a:ext>
            </a:extLst>
          </p:cNvPr>
          <p:cNvSpPr txBox="1"/>
          <p:nvPr/>
        </p:nvSpPr>
        <p:spPr>
          <a:xfrm>
            <a:off x="5292315" y="2834248"/>
            <a:ext cx="432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=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B76519-EDDB-41E3-B841-74BFA8FA05EE}"/>
              </a:ext>
            </a:extLst>
          </p:cNvPr>
          <p:cNvCxnSpPr>
            <a:cxnSpLocks/>
          </p:cNvCxnSpPr>
          <p:nvPr/>
        </p:nvCxnSpPr>
        <p:spPr>
          <a:xfrm>
            <a:off x="7526899" y="3155640"/>
            <a:ext cx="1499419" cy="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B0857A-0DA8-4986-A21A-A42152A19468}"/>
              </a:ext>
            </a:extLst>
          </p:cNvPr>
          <p:cNvCxnSpPr>
            <a:cxnSpLocks/>
          </p:cNvCxnSpPr>
          <p:nvPr/>
        </p:nvCxnSpPr>
        <p:spPr>
          <a:xfrm>
            <a:off x="9501544" y="3155639"/>
            <a:ext cx="1499419" cy="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7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star in the background&#10;&#10;Description generated with high confidence">
            <a:extLst>
              <a:ext uri="{FF2B5EF4-FFF2-40B4-BE49-F238E27FC236}">
                <a16:creationId xmlns:a16="http://schemas.microsoft.com/office/drawing/2014/main" id="{6368E92F-3E6A-45BA-932A-2FF29A71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75" y="2236561"/>
            <a:ext cx="1847850" cy="2076450"/>
          </a:xfrm>
          <a:prstGeom prst="rect">
            <a:avLst/>
          </a:prstGeom>
        </p:spPr>
      </p:pic>
      <p:pic>
        <p:nvPicPr>
          <p:cNvPr id="7" name="Picture 9" descr="A screen shot of a clock&#10;&#10;Description generated with high confidence">
            <a:extLst>
              <a:ext uri="{FF2B5EF4-FFF2-40B4-BE49-F238E27FC236}">
                <a16:creationId xmlns:a16="http://schemas.microsoft.com/office/drawing/2014/main" id="{7D43BE14-DE67-48C1-B0E7-F691AF9C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42591"/>
            <a:ext cx="5691414" cy="172788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E8F923-C08D-42E3-92BC-FF801A23CC02}"/>
              </a:ext>
            </a:extLst>
          </p:cNvPr>
          <p:cNvSpPr/>
          <p:nvPr/>
        </p:nvSpPr>
        <p:spPr>
          <a:xfrm>
            <a:off x="3511296" y="31685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5C9639A-E85E-4C95-AEF3-CFC68D36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07" y="1123527"/>
            <a:ext cx="2751368" cy="4604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7824B94D-B448-41AF-BAB1-D49FCCE9D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263025"/>
            <a:ext cx="3537345" cy="232580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screen shot of a monitor&#10;&#10;Description generated with high confidence">
            <a:extLst>
              <a:ext uri="{FF2B5EF4-FFF2-40B4-BE49-F238E27FC236}">
                <a16:creationId xmlns:a16="http://schemas.microsoft.com/office/drawing/2014/main" id="{680307FE-28DD-439D-906E-C6CC698F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351080"/>
            <a:ext cx="3517120" cy="4149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588759-E32D-449B-8B61-8D2B76D35714}"/>
              </a:ext>
            </a:extLst>
          </p:cNvPr>
          <p:cNvSpPr txBox="1"/>
          <p:nvPr/>
        </p:nvSpPr>
        <p:spPr>
          <a:xfrm>
            <a:off x="1377043" y="7238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Reshaping input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E212D-E392-4F18-8754-C2E33400391D}"/>
              </a:ext>
            </a:extLst>
          </p:cNvPr>
          <p:cNvSpPr txBox="1"/>
          <p:nvPr/>
        </p:nvSpPr>
        <p:spPr>
          <a:xfrm>
            <a:off x="4878613" y="7238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Matrix multiplication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4A70B-3E51-4214-ADF4-47A8A2B02297}"/>
              </a:ext>
            </a:extLst>
          </p:cNvPr>
          <p:cNvSpPr txBox="1"/>
          <p:nvPr/>
        </p:nvSpPr>
        <p:spPr>
          <a:xfrm>
            <a:off x="8897255" y="7511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 matrix reshaped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68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AACF970-8B00-4D3B-9841-753DA020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74" y="643467"/>
            <a:ext cx="4456851" cy="5571066"/>
          </a:xfrm>
          <a:prstGeom prst="rect">
            <a:avLst/>
          </a:prstGeom>
        </p:spPr>
      </p:pic>
      <p:pic>
        <p:nvPicPr>
          <p:cNvPr id="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F8B4330-0678-46C3-AFA1-2A56A54CE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51" y="643467"/>
            <a:ext cx="50608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4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person riding a wave on a surf board on a body of water&#10;&#10;Description generated with very high confidence">
            <a:extLst>
              <a:ext uri="{FF2B5EF4-FFF2-40B4-BE49-F238E27FC236}">
                <a16:creationId xmlns:a16="http://schemas.microsoft.com/office/drawing/2014/main" id="{131369C5-46DA-4395-9326-81F80042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86" y="3215858"/>
            <a:ext cx="3823397" cy="2550360"/>
          </a:xfrm>
          <a:prstGeom prst="rect">
            <a:avLst/>
          </a:prstGeom>
        </p:spPr>
      </p:pic>
      <p:pic>
        <p:nvPicPr>
          <p:cNvPr id="7" name="Picture 9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F6E87F5-3FCB-4F7C-A319-B299F63E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054" y="3217271"/>
            <a:ext cx="3840145" cy="2550360"/>
          </a:xfrm>
          <a:prstGeom prst="rect">
            <a:avLst/>
          </a:prstGeom>
        </p:spPr>
      </p:pic>
      <p:pic>
        <p:nvPicPr>
          <p:cNvPr id="11" name="Picture 5" descr="A person riding a wave on a surf board on a body of water&#10;&#10;Description generated with very high confidence">
            <a:extLst>
              <a:ext uri="{FF2B5EF4-FFF2-40B4-BE49-F238E27FC236}">
                <a16:creationId xmlns:a16="http://schemas.microsoft.com/office/drawing/2014/main" id="{ED4180C0-21B0-4F60-BD1C-B18640B1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86" y="398888"/>
            <a:ext cx="3823397" cy="255873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E46971-85B7-452B-86E5-7A54737E1451}"/>
              </a:ext>
            </a:extLst>
          </p:cNvPr>
          <p:cNvSpPr/>
          <p:nvPr/>
        </p:nvSpPr>
        <p:spPr>
          <a:xfrm>
            <a:off x="5280224" y="4174771"/>
            <a:ext cx="982337" cy="486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0355D6-DC47-498B-907B-A7357949AA46}"/>
              </a:ext>
            </a:extLst>
          </p:cNvPr>
          <p:cNvSpPr/>
          <p:nvPr/>
        </p:nvSpPr>
        <p:spPr>
          <a:xfrm>
            <a:off x="4936904" y="1285870"/>
            <a:ext cx="3804249" cy="461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84C49-AD0C-409F-B98A-F6D76F3106D5}"/>
              </a:ext>
            </a:extLst>
          </p:cNvPr>
          <p:cNvSpPr txBox="1"/>
          <p:nvPr/>
        </p:nvSpPr>
        <p:spPr>
          <a:xfrm>
            <a:off x="9095956" y="898175"/>
            <a:ext cx="12778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water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857F9F-8DA0-4F43-89D5-0A030113B4ED}"/>
              </a:ext>
            </a:extLst>
          </p:cNvPr>
          <p:cNvSpPr txBox="1"/>
          <p:nvPr/>
        </p:nvSpPr>
        <p:spPr>
          <a:xfrm>
            <a:off x="9095955" y="1325228"/>
            <a:ext cx="12778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surfboard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DA3A36-2355-4B17-A6C4-5A89A5048711}"/>
              </a:ext>
            </a:extLst>
          </p:cNvPr>
          <p:cNvSpPr txBox="1"/>
          <p:nvPr/>
        </p:nvSpPr>
        <p:spPr>
          <a:xfrm>
            <a:off x="9095954" y="1752282"/>
            <a:ext cx="12778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human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54A8A-F6E2-4EC3-BD61-143850388514}"/>
              </a:ext>
            </a:extLst>
          </p:cNvPr>
          <p:cNvSpPr txBox="1"/>
          <p:nvPr/>
        </p:nvSpPr>
        <p:spPr>
          <a:xfrm>
            <a:off x="9372285" y="3293031"/>
            <a:ext cx="12778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Water(0)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105442-D61E-47F0-A6E5-B844C463CEC2}"/>
              </a:ext>
            </a:extLst>
          </p:cNvPr>
          <p:cNvSpPr txBox="1"/>
          <p:nvPr/>
        </p:nvSpPr>
        <p:spPr>
          <a:xfrm>
            <a:off x="9589998" y="3988041"/>
            <a:ext cx="867506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Surfboard(1)</a:t>
            </a:r>
            <a:endParaRPr lang="en-US" sz="1000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2A3F3-6A20-465C-8A83-82D7F842AE8A}"/>
              </a:ext>
            </a:extLst>
          </p:cNvPr>
          <p:cNvSpPr txBox="1"/>
          <p:nvPr/>
        </p:nvSpPr>
        <p:spPr>
          <a:xfrm>
            <a:off x="8099492" y="4657930"/>
            <a:ext cx="867506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Human(2)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4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3F689DA0-885F-4003-BB4B-0EC61DE5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532" y="1446778"/>
            <a:ext cx="5699392" cy="3808370"/>
          </a:xfrm>
          <a:prstGeom prst="rect">
            <a:avLst/>
          </a:prstGeom>
        </p:spPr>
      </p:pic>
      <p:pic>
        <p:nvPicPr>
          <p:cNvPr id="15" name="Picture 15" descr="A plane flying in the air&#10;&#10;Description generated with very high confidence">
            <a:extLst>
              <a:ext uri="{FF2B5EF4-FFF2-40B4-BE49-F238E27FC236}">
                <a16:creationId xmlns:a16="http://schemas.microsoft.com/office/drawing/2014/main" id="{073946C8-7474-4CCA-BE8A-EB510918D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" y="1446778"/>
            <a:ext cx="5708573" cy="38083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91A05A-7D38-4436-BF54-246C09D4D07D}"/>
              </a:ext>
            </a:extLst>
          </p:cNvPr>
          <p:cNvSpPr txBox="1"/>
          <p:nvPr/>
        </p:nvSpPr>
        <p:spPr>
          <a:xfrm>
            <a:off x="8375825" y="3351648"/>
            <a:ext cx="9847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airplane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3D6FA-E7A4-4972-945E-4A82BCE849D1}"/>
              </a:ext>
            </a:extLst>
          </p:cNvPr>
          <p:cNvSpPr txBox="1"/>
          <p:nvPr/>
        </p:nvSpPr>
        <p:spPr>
          <a:xfrm>
            <a:off x="7839912" y="2296570"/>
            <a:ext cx="9847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Sky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456C6-FE1F-4A43-80E3-C6817D30F4BA}"/>
              </a:ext>
            </a:extLst>
          </p:cNvPr>
          <p:cNvSpPr txBox="1"/>
          <p:nvPr/>
        </p:nvSpPr>
        <p:spPr>
          <a:xfrm>
            <a:off x="8216723" y="4858899"/>
            <a:ext cx="78377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trees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9AC85-3F85-48A9-A66D-C50DB0EAAEEB}"/>
              </a:ext>
            </a:extLst>
          </p:cNvPr>
          <p:cNvSpPr txBox="1"/>
          <p:nvPr/>
        </p:nvSpPr>
        <p:spPr>
          <a:xfrm>
            <a:off x="10285011" y="2932966"/>
            <a:ext cx="549309" cy="230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/>
              <a:t>Human</a:t>
            </a:r>
            <a:endParaRPr lang="en-US" sz="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D288B0DC-CE09-4EF6-9FF3-9A180293C917}"/>
              </a:ext>
            </a:extLst>
          </p:cNvPr>
          <p:cNvSpPr/>
          <p:nvPr/>
        </p:nvSpPr>
        <p:spPr>
          <a:xfrm>
            <a:off x="463976" y="2310021"/>
            <a:ext cx="10344974" cy="13297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082423-CAC6-4B24-B6BA-307FB1C35644}"/>
              </a:ext>
            </a:extLst>
          </p:cNvPr>
          <p:cNvSpPr/>
          <p:nvPr/>
        </p:nvSpPr>
        <p:spPr>
          <a:xfrm>
            <a:off x="723802" y="2560331"/>
            <a:ext cx="732886" cy="768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Input Image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(512, 512, 3)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A48972-8303-4B65-90CE-A7A8E78CA02C}"/>
              </a:ext>
            </a:extLst>
          </p:cNvPr>
          <p:cNvSpPr/>
          <p:nvPr/>
        </p:nvSpPr>
        <p:spPr>
          <a:xfrm>
            <a:off x="798187" y="2427674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224, 224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568B5-7CAF-4D63-B9F1-40FA2EB17791}"/>
              </a:ext>
            </a:extLst>
          </p:cNvPr>
          <p:cNvSpPr/>
          <p:nvPr/>
        </p:nvSpPr>
        <p:spPr>
          <a:xfrm>
            <a:off x="799857" y="3246674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3</a:t>
            </a:r>
            <a:endParaRPr lang="en-US">
              <a:cs typeface="Calibri"/>
            </a:endParaRP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F0442CD7-F92B-4DF2-AAC2-4E7046793954}"/>
              </a:ext>
            </a:extLst>
          </p:cNvPr>
          <p:cNvSpPr/>
          <p:nvPr/>
        </p:nvSpPr>
        <p:spPr>
          <a:xfrm>
            <a:off x="1552520" y="2776555"/>
            <a:ext cx="343319" cy="192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5C7EBDA-BC45-4E6E-89F5-FB52C8A8F377}"/>
              </a:ext>
            </a:extLst>
          </p:cNvPr>
          <p:cNvSpPr/>
          <p:nvPr/>
        </p:nvSpPr>
        <p:spPr>
          <a:xfrm>
            <a:off x="1971674" y="2511773"/>
            <a:ext cx="912725" cy="9127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Conv1 </a:t>
            </a:r>
            <a:r>
              <a:rPr lang="en-US" sz="800">
                <a:solidFill>
                  <a:schemeClr val="tx1"/>
                </a:solidFill>
                <a:cs typeface="Calibri"/>
              </a:rPr>
              <a:t>(kernel_size: 7x7, stride: 2), 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max pool( kernel_size: 3 x </a:t>
            </a:r>
            <a:r>
              <a:rPr lang="en-US" sz="800">
                <a:solidFill>
                  <a:schemeClr val="tx1"/>
                </a:solidFill>
                <a:cs typeface="Calibri"/>
              </a:rPr>
              <a:t>3, stride: 2)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56E1EE1-B86C-4C37-AD71-93FBA26E874F}"/>
              </a:ext>
            </a:extLst>
          </p:cNvPr>
          <p:cNvSpPr/>
          <p:nvPr/>
        </p:nvSpPr>
        <p:spPr>
          <a:xfrm>
            <a:off x="2166509" y="2378512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112, 112</a:t>
            </a:r>
            <a:endParaRPr lang="en-US" sz="800" dirty="0">
              <a:cs typeface="Calibri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2541376-4819-410B-9227-B114A165301E}"/>
              </a:ext>
            </a:extLst>
          </p:cNvPr>
          <p:cNvSpPr/>
          <p:nvPr/>
        </p:nvSpPr>
        <p:spPr>
          <a:xfrm>
            <a:off x="2168179" y="3385964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64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07171FF1-46FA-4A82-A2BD-B5EF7FCD2B3B}"/>
              </a:ext>
            </a:extLst>
          </p:cNvPr>
          <p:cNvSpPr/>
          <p:nvPr/>
        </p:nvSpPr>
        <p:spPr>
          <a:xfrm>
            <a:off x="3043745" y="2784748"/>
            <a:ext cx="343319" cy="192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58D75CC3-3BAB-414E-B8A8-F79C69BF9EC2}"/>
              </a:ext>
            </a:extLst>
          </p:cNvPr>
          <p:cNvSpPr/>
          <p:nvPr/>
        </p:nvSpPr>
        <p:spPr>
          <a:xfrm>
            <a:off x="3462899" y="2519966"/>
            <a:ext cx="912725" cy="9127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Resblock 1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259F9C2-C819-4BDE-806E-9780F860053E}"/>
              </a:ext>
            </a:extLst>
          </p:cNvPr>
          <p:cNvSpPr/>
          <p:nvPr/>
        </p:nvSpPr>
        <p:spPr>
          <a:xfrm>
            <a:off x="3657734" y="2386705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56 , 56</a:t>
            </a:r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2667EA-13D1-4BED-B56F-080A3484A1D2}"/>
              </a:ext>
            </a:extLst>
          </p:cNvPr>
          <p:cNvSpPr/>
          <p:nvPr/>
        </p:nvSpPr>
        <p:spPr>
          <a:xfrm>
            <a:off x="3659404" y="3394157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256</a:t>
            </a:r>
            <a:endParaRPr lang="en-US" sz="800" dirty="0">
              <a:cs typeface="Calibri"/>
            </a:endParaRP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AEF51E9B-60A1-4E4F-8AD8-01A7E33EE722}"/>
              </a:ext>
            </a:extLst>
          </p:cNvPr>
          <p:cNvSpPr/>
          <p:nvPr/>
        </p:nvSpPr>
        <p:spPr>
          <a:xfrm>
            <a:off x="4608712" y="2792941"/>
            <a:ext cx="343319" cy="192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45FB935-2F6B-45AA-84AB-BA03F489B145}"/>
              </a:ext>
            </a:extLst>
          </p:cNvPr>
          <p:cNvSpPr/>
          <p:nvPr/>
        </p:nvSpPr>
        <p:spPr>
          <a:xfrm>
            <a:off x="5027866" y="2528159"/>
            <a:ext cx="912725" cy="9127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Resblock 2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050B799-F214-4ED8-B49C-9525CF98FE7A}"/>
              </a:ext>
            </a:extLst>
          </p:cNvPr>
          <p:cNvSpPr/>
          <p:nvPr/>
        </p:nvSpPr>
        <p:spPr>
          <a:xfrm>
            <a:off x="5222701" y="2394898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28, 28</a:t>
            </a:r>
            <a:endParaRPr lang="en-US" sz="800" dirty="0">
              <a:cs typeface="Calibri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538BBE3-FA8C-4832-A50C-5E72D85C5B3A}"/>
              </a:ext>
            </a:extLst>
          </p:cNvPr>
          <p:cNvSpPr/>
          <p:nvPr/>
        </p:nvSpPr>
        <p:spPr>
          <a:xfrm>
            <a:off x="5224371" y="3402350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512</a:t>
            </a:r>
            <a:endParaRPr lang="en-US" sz="800" dirty="0">
              <a:cs typeface="Calibri"/>
            </a:endParaRP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233C02CD-E95D-4893-88D8-318840DDFAC8}"/>
              </a:ext>
            </a:extLst>
          </p:cNvPr>
          <p:cNvSpPr/>
          <p:nvPr/>
        </p:nvSpPr>
        <p:spPr>
          <a:xfrm>
            <a:off x="6231035" y="2776554"/>
            <a:ext cx="343319" cy="192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D345FA5-93DF-4FEF-A1DE-DF85D60797E7}"/>
              </a:ext>
            </a:extLst>
          </p:cNvPr>
          <p:cNvSpPr/>
          <p:nvPr/>
        </p:nvSpPr>
        <p:spPr>
          <a:xfrm>
            <a:off x="6650189" y="2511772"/>
            <a:ext cx="912725" cy="9127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Resblock 3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D596E6E-C308-4B09-8464-0C5FFFE11453}"/>
              </a:ext>
            </a:extLst>
          </p:cNvPr>
          <p:cNvSpPr/>
          <p:nvPr/>
        </p:nvSpPr>
        <p:spPr>
          <a:xfrm>
            <a:off x="6845024" y="2378511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14, 14</a:t>
            </a:r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6F9CEDD-38E3-4C5E-9641-1A320F959313}"/>
              </a:ext>
            </a:extLst>
          </p:cNvPr>
          <p:cNvSpPr/>
          <p:nvPr/>
        </p:nvSpPr>
        <p:spPr>
          <a:xfrm>
            <a:off x="6846694" y="3385963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1024</a:t>
            </a:r>
            <a:endParaRPr lang="en-US" sz="800" dirty="0">
              <a:cs typeface="Calibri"/>
            </a:endParaRP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67C6A215-0E4C-439C-B604-FA6D634CA248}"/>
              </a:ext>
            </a:extLst>
          </p:cNvPr>
          <p:cNvSpPr/>
          <p:nvPr/>
        </p:nvSpPr>
        <p:spPr>
          <a:xfrm>
            <a:off x="7796002" y="2784747"/>
            <a:ext cx="343319" cy="192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2F6445AF-292C-4FE5-B4B1-A5F4156CF574}"/>
              </a:ext>
            </a:extLst>
          </p:cNvPr>
          <p:cNvSpPr/>
          <p:nvPr/>
        </p:nvSpPr>
        <p:spPr>
          <a:xfrm>
            <a:off x="8215156" y="2519965"/>
            <a:ext cx="912725" cy="9127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Resblock 4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05E88D9-C115-47CA-9722-130835EE94B8}"/>
              </a:ext>
            </a:extLst>
          </p:cNvPr>
          <p:cNvSpPr/>
          <p:nvPr/>
        </p:nvSpPr>
        <p:spPr>
          <a:xfrm>
            <a:off x="8409991" y="2386704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7, 7</a:t>
            </a:r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857D630-68C1-474D-A40F-F885803290B1}"/>
              </a:ext>
            </a:extLst>
          </p:cNvPr>
          <p:cNvSpPr/>
          <p:nvPr/>
        </p:nvSpPr>
        <p:spPr>
          <a:xfrm>
            <a:off x="8411661" y="3394156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2048</a:t>
            </a:r>
            <a:endParaRPr lang="en-US" sz="800" dirty="0">
              <a:cs typeface="Calibri"/>
            </a:endParaRPr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0C3C10ED-B472-4369-A341-23CAE214C717}"/>
              </a:ext>
            </a:extLst>
          </p:cNvPr>
          <p:cNvSpPr/>
          <p:nvPr/>
        </p:nvSpPr>
        <p:spPr>
          <a:xfrm>
            <a:off x="10458904" y="2833908"/>
            <a:ext cx="343319" cy="192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C4BD9C7-6261-42C5-8FE9-F5F2065528D5}"/>
              </a:ext>
            </a:extLst>
          </p:cNvPr>
          <p:cNvSpPr/>
          <p:nvPr/>
        </p:nvSpPr>
        <p:spPr>
          <a:xfrm>
            <a:off x="10951800" y="2560933"/>
            <a:ext cx="609563" cy="9291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1000 softmax</a:t>
            </a:r>
            <a:endParaRPr lang="en-US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13C83747-A611-484E-BF51-F2A2E2E3F288}"/>
              </a:ext>
            </a:extLst>
          </p:cNvPr>
          <p:cNvSpPr/>
          <p:nvPr/>
        </p:nvSpPr>
        <p:spPr>
          <a:xfrm>
            <a:off x="9205292" y="2809327"/>
            <a:ext cx="343319" cy="192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8D412C8-31BB-43A3-A4AB-4BA606D95C78}"/>
              </a:ext>
            </a:extLst>
          </p:cNvPr>
          <p:cNvSpPr/>
          <p:nvPr/>
        </p:nvSpPr>
        <p:spPr>
          <a:xfrm>
            <a:off x="9624446" y="2806738"/>
            <a:ext cx="707887" cy="3801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Average pool (7 x 7)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62B2CC5-714A-4547-94D5-4EC77DB906C3}"/>
              </a:ext>
            </a:extLst>
          </p:cNvPr>
          <p:cNvSpPr/>
          <p:nvPr/>
        </p:nvSpPr>
        <p:spPr>
          <a:xfrm>
            <a:off x="9679991" y="2657090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1, 1</a:t>
            </a:r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1180D1F-90E9-4082-A649-1727BF1C45A6}"/>
              </a:ext>
            </a:extLst>
          </p:cNvPr>
          <p:cNvSpPr/>
          <p:nvPr/>
        </p:nvSpPr>
        <p:spPr>
          <a:xfrm>
            <a:off x="9681661" y="3148349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2048</a:t>
            </a:r>
            <a:endParaRPr lang="en-US" sz="800" dirty="0">
              <a:cs typeface="Calibri"/>
            </a:endParaRPr>
          </a:p>
        </p:txBody>
      </p:sp>
      <p:sp>
        <p:nvSpPr>
          <p:cNvPr id="142" name="Speech Bubble: Rectangle with Corners Rounded 141">
            <a:extLst>
              <a:ext uri="{FF2B5EF4-FFF2-40B4-BE49-F238E27FC236}">
                <a16:creationId xmlns:a16="http://schemas.microsoft.com/office/drawing/2014/main" id="{83AFF867-CBFC-4C91-8178-FD9867E8A6AA}"/>
              </a:ext>
            </a:extLst>
          </p:cNvPr>
          <p:cNvSpPr/>
          <p:nvPr/>
        </p:nvSpPr>
        <p:spPr>
          <a:xfrm>
            <a:off x="10914420" y="1900813"/>
            <a:ext cx="917677" cy="614516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Classifier</a:t>
            </a:r>
          </a:p>
        </p:txBody>
      </p:sp>
      <p:sp>
        <p:nvSpPr>
          <p:cNvPr id="143" name="Speech Bubble: Rectangle with Corners Rounded 142">
            <a:extLst>
              <a:ext uri="{FF2B5EF4-FFF2-40B4-BE49-F238E27FC236}">
                <a16:creationId xmlns:a16="http://schemas.microsoft.com/office/drawing/2014/main" id="{B0AC19A3-3C92-4014-8C7B-FA18534A90A4}"/>
              </a:ext>
            </a:extLst>
          </p:cNvPr>
          <p:cNvSpPr/>
          <p:nvPr/>
        </p:nvSpPr>
        <p:spPr>
          <a:xfrm>
            <a:off x="9488742" y="1917200"/>
            <a:ext cx="917677" cy="614516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High level features</a:t>
            </a:r>
          </a:p>
        </p:txBody>
      </p:sp>
      <p:sp>
        <p:nvSpPr>
          <p:cNvPr id="146" name="Speech Bubble: Rectangle with Corners Rounded 145">
            <a:extLst>
              <a:ext uri="{FF2B5EF4-FFF2-40B4-BE49-F238E27FC236}">
                <a16:creationId xmlns:a16="http://schemas.microsoft.com/office/drawing/2014/main" id="{63D0D7A5-B9F2-499C-8DD0-7EF17DC80F17}"/>
              </a:ext>
            </a:extLst>
          </p:cNvPr>
          <p:cNvSpPr/>
          <p:nvPr/>
        </p:nvSpPr>
        <p:spPr>
          <a:xfrm>
            <a:off x="5121580" y="1597651"/>
            <a:ext cx="917677" cy="614516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Encoder Network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7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0232B4-2BFA-49BA-A727-F823EC4F65EF}"/>
              </a:ext>
            </a:extLst>
          </p:cNvPr>
          <p:cNvSpPr/>
          <p:nvPr/>
        </p:nvSpPr>
        <p:spPr>
          <a:xfrm>
            <a:off x="3503866" y="2528160"/>
            <a:ext cx="912725" cy="9127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Encoder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DD48555-0F5D-4B2A-9FAA-98771DB27F78}"/>
              </a:ext>
            </a:extLst>
          </p:cNvPr>
          <p:cNvSpPr/>
          <p:nvPr/>
        </p:nvSpPr>
        <p:spPr>
          <a:xfrm>
            <a:off x="4633292" y="2850296"/>
            <a:ext cx="343319" cy="192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011AE6-1A11-4943-B4E5-F3551B10657F}"/>
              </a:ext>
            </a:extLst>
          </p:cNvPr>
          <p:cNvSpPr/>
          <p:nvPr/>
        </p:nvSpPr>
        <p:spPr>
          <a:xfrm>
            <a:off x="6050776" y="2850296"/>
            <a:ext cx="343319" cy="192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81ACE1-9091-4155-A0F4-11F04E705E85}"/>
              </a:ext>
            </a:extLst>
          </p:cNvPr>
          <p:cNvSpPr/>
          <p:nvPr/>
        </p:nvSpPr>
        <p:spPr>
          <a:xfrm>
            <a:off x="6568253" y="2528159"/>
            <a:ext cx="912725" cy="9127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Decoder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856860-55F6-4ECB-8F47-C16E9D1F839C}"/>
              </a:ext>
            </a:extLst>
          </p:cNvPr>
          <p:cNvSpPr/>
          <p:nvPr/>
        </p:nvSpPr>
        <p:spPr>
          <a:xfrm>
            <a:off x="5199930" y="2757577"/>
            <a:ext cx="707887" cy="3801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High level </a:t>
            </a:r>
            <a:r>
              <a:rPr lang="en-US" sz="800">
                <a:solidFill>
                  <a:schemeClr val="tx1"/>
                </a:solidFill>
                <a:cs typeface="Calibri"/>
              </a:rPr>
              <a:t>features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EFE47-9CFC-4AD2-9157-D18522D9681D}"/>
              </a:ext>
            </a:extLst>
          </p:cNvPr>
          <p:cNvSpPr/>
          <p:nvPr/>
        </p:nvSpPr>
        <p:spPr>
          <a:xfrm>
            <a:off x="3682316" y="2435868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224, 224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FA43-EF79-43BE-914A-CE7526765F8B}"/>
              </a:ext>
            </a:extLst>
          </p:cNvPr>
          <p:cNvSpPr/>
          <p:nvPr/>
        </p:nvSpPr>
        <p:spPr>
          <a:xfrm>
            <a:off x="3667599" y="3328609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3</a:t>
            </a:r>
            <a:endParaRPr lang="en-US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3120-6D70-40B7-9DC5-F6D0FA2E81E3}"/>
              </a:ext>
            </a:extLst>
          </p:cNvPr>
          <p:cNvSpPr/>
          <p:nvPr/>
        </p:nvSpPr>
        <p:spPr>
          <a:xfrm>
            <a:off x="6730316" y="2444061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224, 224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74324-279D-4170-9551-2C9CCDF9BF97}"/>
              </a:ext>
            </a:extLst>
          </p:cNvPr>
          <p:cNvSpPr/>
          <p:nvPr/>
        </p:nvSpPr>
        <p:spPr>
          <a:xfrm>
            <a:off x="6731985" y="3377771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N_class</a:t>
            </a:r>
          </a:p>
        </p:txBody>
      </p:sp>
    </p:spTree>
    <p:extLst>
      <p:ext uri="{BB962C8B-B14F-4D97-AF65-F5344CB8AC3E}">
        <p14:creationId xmlns:p14="http://schemas.microsoft.com/office/powerpoint/2010/main" val="163675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198149B-BF92-4299-8903-6DFD0CC73C7F}"/>
              </a:ext>
            </a:extLst>
          </p:cNvPr>
          <p:cNvSpPr/>
          <p:nvPr/>
        </p:nvSpPr>
        <p:spPr>
          <a:xfrm>
            <a:off x="7014558" y="5606716"/>
            <a:ext cx="2939764" cy="11852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C2C16A-575E-4E2E-8F19-77E43BA0144A}"/>
              </a:ext>
            </a:extLst>
          </p:cNvPr>
          <p:cNvSpPr/>
          <p:nvPr/>
        </p:nvSpPr>
        <p:spPr>
          <a:xfrm>
            <a:off x="1354874" y="2163337"/>
            <a:ext cx="2921620" cy="4311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E626ED-BADC-4835-BC97-07C69C420F35}"/>
              </a:ext>
            </a:extLst>
          </p:cNvPr>
          <p:cNvSpPr/>
          <p:nvPr/>
        </p:nvSpPr>
        <p:spPr>
          <a:xfrm>
            <a:off x="1373459" y="2702312"/>
            <a:ext cx="2921620" cy="12396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5C3C0E-9232-4901-87EB-FF9D0EA4122B}"/>
              </a:ext>
            </a:extLst>
          </p:cNvPr>
          <p:cNvSpPr/>
          <p:nvPr/>
        </p:nvSpPr>
        <p:spPr>
          <a:xfrm>
            <a:off x="2135458" y="52782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BN</a:t>
            </a:r>
            <a:endParaRPr lang="en-US" sz="800" dirty="0">
              <a:cs typeface="Calibri"/>
            </a:endParaRPr>
          </a:p>
          <a:p>
            <a:pPr algn="ctr"/>
            <a:r>
              <a:rPr lang="en-US" sz="800">
                <a:cs typeface="Calibri"/>
              </a:rPr>
              <a:t>Pad (3, 3)</a:t>
            </a:r>
            <a:endParaRPr lang="en-US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6D46A2-EE6B-4B5B-9B32-25C3D97A0022}"/>
              </a:ext>
            </a:extLst>
          </p:cNvPr>
          <p:cNvSpPr/>
          <p:nvPr/>
        </p:nvSpPr>
        <p:spPr>
          <a:xfrm>
            <a:off x="2138945" y="140352"/>
            <a:ext cx="1201809" cy="2915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Input Image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(512, 512, 3)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C934B6-27C2-4188-B075-65C25FA4FF7C}"/>
              </a:ext>
            </a:extLst>
          </p:cNvPr>
          <p:cNvSpPr/>
          <p:nvPr/>
        </p:nvSpPr>
        <p:spPr>
          <a:xfrm>
            <a:off x="1585308" y="57196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518, 518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ACFCB3-0B1A-4044-8F90-76DB76BE55E1}"/>
              </a:ext>
            </a:extLst>
          </p:cNvPr>
          <p:cNvSpPr/>
          <p:nvPr/>
        </p:nvSpPr>
        <p:spPr>
          <a:xfrm>
            <a:off x="3321933" y="57196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3FB4A-C930-4FC6-AD25-633658DA4A86}"/>
              </a:ext>
            </a:extLst>
          </p:cNvPr>
          <p:cNvSpPr/>
          <p:nvPr/>
        </p:nvSpPr>
        <p:spPr>
          <a:xfrm>
            <a:off x="1585308" y="208663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512, 512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E55557-E59A-45FF-86D1-B3388588B410}"/>
              </a:ext>
            </a:extLst>
          </p:cNvPr>
          <p:cNvSpPr/>
          <p:nvPr/>
        </p:nvSpPr>
        <p:spPr>
          <a:xfrm>
            <a:off x="3303571" y="190300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3</a:t>
            </a:r>
            <a:endParaRPr lang="en-US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6B2599-197B-41D9-9A19-A9103755F2C7}"/>
              </a:ext>
            </a:extLst>
          </p:cNvPr>
          <p:cNvSpPr/>
          <p:nvPr/>
        </p:nvSpPr>
        <p:spPr>
          <a:xfrm>
            <a:off x="2135458" y="964580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Conv, BN , Relu</a:t>
            </a:r>
          </a:p>
          <a:p>
            <a:pPr algn="ctr"/>
            <a:r>
              <a:rPr lang="en-US" sz="800">
                <a:cs typeface="Calibri"/>
              </a:rPr>
              <a:t>Kernel (3, 3) Stride (2, 2)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6C99F8-A2B0-4169-B61F-B686313871FF}"/>
              </a:ext>
            </a:extLst>
          </p:cNvPr>
          <p:cNvSpPr/>
          <p:nvPr/>
        </p:nvSpPr>
        <p:spPr>
          <a:xfrm>
            <a:off x="1576236" y="100872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256, 256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4DF333-5EAA-4C20-ABE2-1BE1CEB494E5}"/>
              </a:ext>
            </a:extLst>
          </p:cNvPr>
          <p:cNvSpPr/>
          <p:nvPr/>
        </p:nvSpPr>
        <p:spPr>
          <a:xfrm>
            <a:off x="3312862" y="100872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4493F3-7864-479B-9204-A2D7A0708F19}"/>
              </a:ext>
            </a:extLst>
          </p:cNvPr>
          <p:cNvSpPr/>
          <p:nvPr/>
        </p:nvSpPr>
        <p:spPr>
          <a:xfrm>
            <a:off x="2144751" y="136416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Pad (1, 1)</a:t>
            </a:r>
            <a:endParaRPr lang="en-US" sz="800" dirty="0"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B64205-37BC-48AB-A458-C5CB04D8BDAF}"/>
              </a:ext>
            </a:extLst>
          </p:cNvPr>
          <p:cNvSpPr/>
          <p:nvPr/>
        </p:nvSpPr>
        <p:spPr>
          <a:xfrm>
            <a:off x="1576238" y="140830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258, 258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16A9F3-C1EC-4835-A38A-B561A8897094}"/>
              </a:ext>
            </a:extLst>
          </p:cNvPr>
          <p:cNvSpPr/>
          <p:nvPr/>
        </p:nvSpPr>
        <p:spPr>
          <a:xfrm>
            <a:off x="3322155" y="140830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46D911-A944-47D6-A75F-769806CF6F1C}"/>
              </a:ext>
            </a:extLst>
          </p:cNvPr>
          <p:cNvSpPr/>
          <p:nvPr/>
        </p:nvSpPr>
        <p:spPr>
          <a:xfrm>
            <a:off x="2135458" y="1763750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Max pool </a:t>
            </a:r>
          </a:p>
          <a:p>
            <a:pPr algn="ctr"/>
            <a:r>
              <a:rPr lang="en-US" sz="700">
                <a:cs typeface="Calibri"/>
              </a:rPr>
              <a:t>Kernel (3, 3), Stride (2, 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48F54F-5C48-4D32-A54A-D8C23E0EAF49}"/>
              </a:ext>
            </a:extLst>
          </p:cNvPr>
          <p:cNvSpPr/>
          <p:nvPr/>
        </p:nvSpPr>
        <p:spPr>
          <a:xfrm>
            <a:off x="1585308" y="181696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FFD596-F625-4685-ACC0-73A3D9C8BD3B}"/>
              </a:ext>
            </a:extLst>
          </p:cNvPr>
          <p:cNvSpPr/>
          <p:nvPr/>
        </p:nvSpPr>
        <p:spPr>
          <a:xfrm>
            <a:off x="3321933" y="180789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27675-1A6F-42A3-8CCA-CC2D6B3E578E}"/>
              </a:ext>
            </a:extLst>
          </p:cNvPr>
          <p:cNvSpPr/>
          <p:nvPr/>
        </p:nvSpPr>
        <p:spPr>
          <a:xfrm>
            <a:off x="2172628" y="224696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Stage-1</a:t>
            </a:r>
          </a:p>
          <a:p>
            <a:pPr algn="ctr"/>
            <a:r>
              <a:rPr lang="en-US" sz="700">
                <a:cs typeface="Calibri"/>
              </a:rPr>
              <a:t>ResBlock</a:t>
            </a:r>
            <a:endParaRPr lang="en-US" sz="700" dirty="0">
              <a:cs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FB5564-B794-4A1D-B4AF-BBCCAC7570D2}"/>
              </a:ext>
            </a:extLst>
          </p:cNvPr>
          <p:cNvSpPr/>
          <p:nvPr/>
        </p:nvSpPr>
        <p:spPr>
          <a:xfrm>
            <a:off x="1605221" y="229111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5335BE-AA92-4C91-BF12-598B3990FF2F}"/>
              </a:ext>
            </a:extLst>
          </p:cNvPr>
          <p:cNvSpPr/>
          <p:nvPr/>
        </p:nvSpPr>
        <p:spPr>
          <a:xfrm>
            <a:off x="3331889" y="229111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61C884-B22E-4286-839D-59C0FBC52914}"/>
              </a:ext>
            </a:extLst>
          </p:cNvPr>
          <p:cNvSpPr/>
          <p:nvPr/>
        </p:nvSpPr>
        <p:spPr>
          <a:xfrm>
            <a:off x="2163336" y="2758067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Stage-2</a:t>
            </a:r>
          </a:p>
          <a:p>
            <a:pPr algn="ctr"/>
            <a:r>
              <a:rPr lang="en-US" sz="700">
                <a:cs typeface="Calibri"/>
              </a:rPr>
              <a:t>BN, Relu </a:t>
            </a:r>
            <a:endParaRPr lang="en-US" sz="700" dirty="0"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2968E-6158-4127-B9C2-DAA096D4ACC7}"/>
              </a:ext>
            </a:extLst>
          </p:cNvPr>
          <p:cNvSpPr/>
          <p:nvPr/>
        </p:nvSpPr>
        <p:spPr>
          <a:xfrm>
            <a:off x="1605000" y="280220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C5E5D2-1F49-4E5D-BA99-6713480DB35C}"/>
              </a:ext>
            </a:extLst>
          </p:cNvPr>
          <p:cNvSpPr/>
          <p:nvPr/>
        </p:nvSpPr>
        <p:spPr>
          <a:xfrm>
            <a:off x="3322597" y="280220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BE6DE3-CC39-4A82-B2FF-991A5241A6ED}"/>
              </a:ext>
            </a:extLst>
          </p:cNvPr>
          <p:cNvSpPr/>
          <p:nvPr/>
        </p:nvSpPr>
        <p:spPr>
          <a:xfrm>
            <a:off x="2154043" y="3185530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Stage-2</a:t>
            </a:r>
          </a:p>
          <a:p>
            <a:pPr algn="ctr"/>
            <a:r>
              <a:rPr lang="en-US" sz="700">
                <a:cs typeface="Calibri"/>
              </a:rPr>
              <a:t>Pad</a:t>
            </a:r>
            <a:endParaRPr lang="en-US" sz="700" dirty="0"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A40ECF-0FEF-4E1A-96A9-6A8FC3F7C7F8}"/>
              </a:ext>
            </a:extLst>
          </p:cNvPr>
          <p:cNvSpPr/>
          <p:nvPr/>
        </p:nvSpPr>
        <p:spPr>
          <a:xfrm>
            <a:off x="1604778" y="322967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130, 130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427B02-2B76-4E0D-8D33-3E278FB78136}"/>
              </a:ext>
            </a:extLst>
          </p:cNvPr>
          <p:cNvSpPr/>
          <p:nvPr/>
        </p:nvSpPr>
        <p:spPr>
          <a:xfrm>
            <a:off x="3313304" y="322967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8F5BCB-0418-44E2-ADAD-8C314CC066DA}"/>
              </a:ext>
            </a:extLst>
          </p:cNvPr>
          <p:cNvSpPr/>
          <p:nvPr/>
        </p:nvSpPr>
        <p:spPr>
          <a:xfrm>
            <a:off x="2154043" y="3575822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Stage-2</a:t>
            </a:r>
          </a:p>
          <a:p>
            <a:pPr algn="ctr"/>
            <a:r>
              <a:rPr lang="en-US" sz="700" dirty="0" err="1">
                <a:cs typeface="Calibri"/>
              </a:rPr>
              <a:t>ResBlock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06A324-0C65-4FBA-957A-F3B1F762A741}"/>
              </a:ext>
            </a:extLst>
          </p:cNvPr>
          <p:cNvSpPr/>
          <p:nvPr/>
        </p:nvSpPr>
        <p:spPr>
          <a:xfrm>
            <a:off x="1604778" y="361996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64, 64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DD009E-4A7D-4A39-A7A0-96EA38B3D36B}"/>
              </a:ext>
            </a:extLst>
          </p:cNvPr>
          <p:cNvSpPr/>
          <p:nvPr/>
        </p:nvSpPr>
        <p:spPr>
          <a:xfrm>
            <a:off x="3313304" y="361996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00F5C24-430E-4E54-BEA1-79E991B771D9}"/>
              </a:ext>
            </a:extLst>
          </p:cNvPr>
          <p:cNvSpPr/>
          <p:nvPr/>
        </p:nvSpPr>
        <p:spPr>
          <a:xfrm>
            <a:off x="1373459" y="4096214"/>
            <a:ext cx="2921620" cy="12396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613C1B-E553-47EC-A507-AE2628B7EF3A}"/>
              </a:ext>
            </a:extLst>
          </p:cNvPr>
          <p:cNvSpPr/>
          <p:nvPr/>
        </p:nvSpPr>
        <p:spPr>
          <a:xfrm>
            <a:off x="2163336" y="415196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Stage-3</a:t>
            </a:r>
          </a:p>
          <a:p>
            <a:pPr algn="ctr"/>
            <a:r>
              <a:rPr lang="en-US" sz="700" dirty="0">
                <a:cs typeface="Calibri"/>
              </a:rPr>
              <a:t>BN, </a:t>
            </a:r>
            <a:r>
              <a:rPr lang="en-US" sz="700" dirty="0" err="1">
                <a:cs typeface="Calibri"/>
              </a:rPr>
              <a:t>Relu</a:t>
            </a:r>
            <a:r>
              <a:rPr lang="en-US" sz="700" dirty="0">
                <a:cs typeface="Calibri"/>
              </a:rPr>
              <a:t>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2A07D0-ED3F-4768-A9CA-3D51386287B8}"/>
              </a:ext>
            </a:extLst>
          </p:cNvPr>
          <p:cNvSpPr/>
          <p:nvPr/>
        </p:nvSpPr>
        <p:spPr>
          <a:xfrm>
            <a:off x="1605000" y="419611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64, 64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722BE1-937C-4C9A-9F5A-462EE41A4EE7}"/>
              </a:ext>
            </a:extLst>
          </p:cNvPr>
          <p:cNvSpPr/>
          <p:nvPr/>
        </p:nvSpPr>
        <p:spPr>
          <a:xfrm>
            <a:off x="3322597" y="419611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6C7D8F-6844-4995-ADEC-7723F9FF9105}"/>
              </a:ext>
            </a:extLst>
          </p:cNvPr>
          <p:cNvSpPr/>
          <p:nvPr/>
        </p:nvSpPr>
        <p:spPr>
          <a:xfrm>
            <a:off x="2154043" y="4579432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Stage-3</a:t>
            </a:r>
          </a:p>
          <a:p>
            <a:pPr algn="ctr"/>
            <a:r>
              <a:rPr lang="en-US" sz="700" dirty="0">
                <a:cs typeface="Calibri"/>
              </a:rPr>
              <a:t>Pad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034668-5C63-4C1E-A50D-BE449C9F0AE0}"/>
              </a:ext>
            </a:extLst>
          </p:cNvPr>
          <p:cNvSpPr/>
          <p:nvPr/>
        </p:nvSpPr>
        <p:spPr>
          <a:xfrm>
            <a:off x="1604778" y="462357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66, 66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1AD979-1C92-4F96-A9D2-512F2D6E079E}"/>
              </a:ext>
            </a:extLst>
          </p:cNvPr>
          <p:cNvSpPr/>
          <p:nvPr/>
        </p:nvSpPr>
        <p:spPr>
          <a:xfrm>
            <a:off x="3313304" y="462357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17837E-C9A6-425B-8192-0C6D478D557A}"/>
              </a:ext>
            </a:extLst>
          </p:cNvPr>
          <p:cNvSpPr/>
          <p:nvPr/>
        </p:nvSpPr>
        <p:spPr>
          <a:xfrm>
            <a:off x="2154043" y="496972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Stage-3</a:t>
            </a:r>
            <a:endParaRPr lang="en-US" sz="700" dirty="0">
              <a:cs typeface="Calibri"/>
            </a:endParaRPr>
          </a:p>
          <a:p>
            <a:pPr algn="ctr"/>
            <a:r>
              <a:rPr lang="en-US" sz="700" dirty="0" err="1">
                <a:cs typeface="Calibri"/>
              </a:rPr>
              <a:t>ResBlock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5ABAB4-1D83-4193-971A-9C58F5675AE2}"/>
              </a:ext>
            </a:extLst>
          </p:cNvPr>
          <p:cNvSpPr/>
          <p:nvPr/>
        </p:nvSpPr>
        <p:spPr>
          <a:xfrm>
            <a:off x="1604778" y="501386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32, 32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036025-F7E8-4BD2-B438-EC2572E4A534}"/>
              </a:ext>
            </a:extLst>
          </p:cNvPr>
          <p:cNvSpPr/>
          <p:nvPr/>
        </p:nvSpPr>
        <p:spPr>
          <a:xfrm>
            <a:off x="3313304" y="501386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42235E2-D95E-4987-B510-41BC3555B7DF}"/>
              </a:ext>
            </a:extLst>
          </p:cNvPr>
          <p:cNvSpPr/>
          <p:nvPr/>
        </p:nvSpPr>
        <p:spPr>
          <a:xfrm>
            <a:off x="1363059" y="5407146"/>
            <a:ext cx="2921620" cy="12396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66DDC5-7F63-4740-86E6-AFD19C705FF6}"/>
              </a:ext>
            </a:extLst>
          </p:cNvPr>
          <p:cNvSpPr/>
          <p:nvPr/>
        </p:nvSpPr>
        <p:spPr>
          <a:xfrm>
            <a:off x="2180814" y="5462901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Stage-4</a:t>
            </a:r>
          </a:p>
          <a:p>
            <a:pPr algn="ctr"/>
            <a:r>
              <a:rPr lang="en-US" sz="700" dirty="0">
                <a:cs typeface="Calibri"/>
              </a:rPr>
              <a:t>BN, </a:t>
            </a:r>
            <a:r>
              <a:rPr lang="en-US" sz="700" dirty="0" err="1">
                <a:cs typeface="Calibri"/>
              </a:rPr>
              <a:t>Relu</a:t>
            </a:r>
            <a:r>
              <a:rPr lang="en-US" sz="700" dirty="0">
                <a:cs typeface="Calibri"/>
              </a:rPr>
              <a:t> 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A37821-71BC-4BA1-B6DF-0DC6F50CEA69}"/>
              </a:ext>
            </a:extLst>
          </p:cNvPr>
          <p:cNvSpPr/>
          <p:nvPr/>
        </p:nvSpPr>
        <p:spPr>
          <a:xfrm>
            <a:off x="1649692" y="550704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32, 32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45FCDA-16BE-4C0F-884B-3D7C93149D18}"/>
              </a:ext>
            </a:extLst>
          </p:cNvPr>
          <p:cNvSpPr/>
          <p:nvPr/>
        </p:nvSpPr>
        <p:spPr>
          <a:xfrm>
            <a:off x="3340075" y="550704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3A8FA8-8D5B-4781-BB7F-D0A1E1454EC8}"/>
              </a:ext>
            </a:extLst>
          </p:cNvPr>
          <p:cNvSpPr/>
          <p:nvPr/>
        </p:nvSpPr>
        <p:spPr>
          <a:xfrm>
            <a:off x="2171521" y="589036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Stage-4</a:t>
            </a:r>
          </a:p>
          <a:p>
            <a:pPr algn="ctr"/>
            <a:r>
              <a:rPr lang="en-US" sz="700" dirty="0">
                <a:cs typeface="Calibri"/>
              </a:rPr>
              <a:t>Pad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60EF63-7795-4089-AF61-C489C5F8CCDD}"/>
              </a:ext>
            </a:extLst>
          </p:cNvPr>
          <p:cNvSpPr/>
          <p:nvPr/>
        </p:nvSpPr>
        <p:spPr>
          <a:xfrm>
            <a:off x="1649471" y="593450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34, 34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7F94256-EDBF-4882-945F-A29F8AD41BCF}"/>
              </a:ext>
            </a:extLst>
          </p:cNvPr>
          <p:cNvSpPr/>
          <p:nvPr/>
        </p:nvSpPr>
        <p:spPr>
          <a:xfrm>
            <a:off x="3330782" y="593450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D02CB4-BCD3-4820-B5A5-91E95F080968}"/>
              </a:ext>
            </a:extLst>
          </p:cNvPr>
          <p:cNvSpPr/>
          <p:nvPr/>
        </p:nvSpPr>
        <p:spPr>
          <a:xfrm>
            <a:off x="2171521" y="628065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Stage-4</a:t>
            </a:r>
          </a:p>
          <a:p>
            <a:pPr algn="ctr"/>
            <a:r>
              <a:rPr lang="en-US" sz="700" dirty="0" err="1">
                <a:cs typeface="Calibri"/>
              </a:rPr>
              <a:t>ResBlock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47617B-ACD6-4AC2-951A-398711F9186A}"/>
              </a:ext>
            </a:extLst>
          </p:cNvPr>
          <p:cNvSpPr/>
          <p:nvPr/>
        </p:nvSpPr>
        <p:spPr>
          <a:xfrm>
            <a:off x="1649471" y="632479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16, 16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CB8913-B44D-434A-BC6F-D92386723AFB}"/>
              </a:ext>
            </a:extLst>
          </p:cNvPr>
          <p:cNvSpPr/>
          <p:nvPr/>
        </p:nvSpPr>
        <p:spPr>
          <a:xfrm>
            <a:off x="3330782" y="632479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93B1685-4A1F-4571-8D84-FAF35B15299D}"/>
              </a:ext>
            </a:extLst>
          </p:cNvPr>
          <p:cNvSpPr/>
          <p:nvPr/>
        </p:nvSpPr>
        <p:spPr>
          <a:xfrm>
            <a:off x="4995612" y="6280877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BN </a:t>
            </a:r>
            <a:endParaRPr lang="en-US" sz="700">
              <a:cs typeface="Calibri"/>
            </a:endParaRPr>
          </a:p>
          <a:p>
            <a:pPr algn="ctr"/>
            <a:r>
              <a:rPr lang="en-US" sz="700" dirty="0" err="1">
                <a:cs typeface="Calibri"/>
              </a:rPr>
              <a:t>Relu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660D07-DA92-4122-AD17-F4D3AB3B8646}"/>
              </a:ext>
            </a:extLst>
          </p:cNvPr>
          <p:cNvSpPr/>
          <p:nvPr/>
        </p:nvSpPr>
        <p:spPr>
          <a:xfrm>
            <a:off x="4464490" y="632501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16, 16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A16C57-D2FD-47D8-A9A4-5284861B5943}"/>
              </a:ext>
            </a:extLst>
          </p:cNvPr>
          <p:cNvSpPr/>
          <p:nvPr/>
        </p:nvSpPr>
        <p:spPr>
          <a:xfrm>
            <a:off x="6173016" y="632501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823B8B-99E5-4300-8B00-C42EC829DAAC}"/>
              </a:ext>
            </a:extLst>
          </p:cNvPr>
          <p:cNvSpPr/>
          <p:nvPr/>
        </p:nvSpPr>
        <p:spPr>
          <a:xfrm>
            <a:off x="7862183" y="645323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cs typeface="Calibri"/>
              </a:rPr>
              <a:t>Upsample</a:t>
            </a:r>
          </a:p>
          <a:p>
            <a:pPr algn="ctr"/>
            <a:r>
              <a:rPr lang="en-US" sz="700" dirty="0">
                <a:cs typeface="Calibri"/>
              </a:rPr>
              <a:t>(2, 2)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F3A1A2-0768-4060-8F27-0790770DCCCC}"/>
              </a:ext>
            </a:extLst>
          </p:cNvPr>
          <p:cNvSpPr/>
          <p:nvPr/>
        </p:nvSpPr>
        <p:spPr>
          <a:xfrm>
            <a:off x="7331061" y="649737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32, 32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F784B2F-A585-4E4D-94B8-A86528AE2B1A}"/>
              </a:ext>
            </a:extLst>
          </p:cNvPr>
          <p:cNvSpPr/>
          <p:nvPr/>
        </p:nvSpPr>
        <p:spPr>
          <a:xfrm>
            <a:off x="9039587" y="649737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E92A27-6C97-4F93-A19C-F1E9637A9581}"/>
              </a:ext>
            </a:extLst>
          </p:cNvPr>
          <p:cNvSpPr/>
          <p:nvPr/>
        </p:nvSpPr>
        <p:spPr>
          <a:xfrm>
            <a:off x="7850457" y="6106972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cs typeface="Calibri"/>
              </a:rPr>
              <a:t>Concat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8E2CFD-3E37-48CE-8735-77DDDE664004}"/>
              </a:ext>
            </a:extLst>
          </p:cNvPr>
          <p:cNvSpPr/>
          <p:nvPr/>
        </p:nvSpPr>
        <p:spPr>
          <a:xfrm>
            <a:off x="7319335" y="615111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32, 32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52375D0-60B5-45C1-BF5E-7E126096B494}"/>
              </a:ext>
            </a:extLst>
          </p:cNvPr>
          <p:cNvSpPr/>
          <p:nvPr/>
        </p:nvSpPr>
        <p:spPr>
          <a:xfrm>
            <a:off x="9009718" y="615111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768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8685EB9-1A67-4EC2-B06C-FF9FE48DCE30}"/>
              </a:ext>
            </a:extLst>
          </p:cNvPr>
          <p:cNvSpPr/>
          <p:nvPr/>
        </p:nvSpPr>
        <p:spPr>
          <a:xfrm>
            <a:off x="7841386" y="5736151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cs typeface="Calibri"/>
              </a:rPr>
              <a:t>Conv, BN , </a:t>
            </a:r>
            <a:r>
              <a:rPr lang="en-US" sz="800" dirty="0" err="1">
                <a:cs typeface="Calibri"/>
              </a:rPr>
              <a:t>Relu</a:t>
            </a:r>
          </a:p>
          <a:p>
            <a:pPr algn="ctr"/>
            <a:r>
              <a:rPr lang="en-US" sz="800" dirty="0">
                <a:cs typeface="Calibri"/>
              </a:rPr>
              <a:t>Kernel (3, 3)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E0C5EA-E598-44EE-A262-342F877E0D2E}"/>
              </a:ext>
            </a:extLst>
          </p:cNvPr>
          <p:cNvSpPr/>
          <p:nvPr/>
        </p:nvSpPr>
        <p:spPr>
          <a:xfrm>
            <a:off x="7282164" y="578029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32, 32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D14AC26-0BC3-4F9F-91BC-CFB7BB701C70}"/>
              </a:ext>
            </a:extLst>
          </p:cNvPr>
          <p:cNvSpPr/>
          <p:nvPr/>
        </p:nvSpPr>
        <p:spPr>
          <a:xfrm>
            <a:off x="9018790" y="578029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E501161-198B-43C0-988B-8ACA70D421B4}"/>
              </a:ext>
            </a:extLst>
          </p:cNvPr>
          <p:cNvSpPr/>
          <p:nvPr/>
        </p:nvSpPr>
        <p:spPr>
          <a:xfrm>
            <a:off x="7014557" y="1869285"/>
            <a:ext cx="2994191" cy="11852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CB9D8E-BB9D-4DA7-84D0-681CDE3FF155}"/>
              </a:ext>
            </a:extLst>
          </p:cNvPr>
          <p:cNvSpPr/>
          <p:nvPr/>
        </p:nvSpPr>
        <p:spPr>
          <a:xfrm>
            <a:off x="7898467" y="268858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cs typeface="Calibri"/>
              </a:rPr>
              <a:t>Upsample</a:t>
            </a:r>
          </a:p>
          <a:p>
            <a:pPr algn="ctr"/>
            <a:r>
              <a:rPr lang="en-US" sz="700" dirty="0">
                <a:cs typeface="Calibri"/>
              </a:rPr>
              <a:t>(2, 2)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93FFCC-12BF-4E27-900C-6260BCD5F1E3}"/>
              </a:ext>
            </a:extLst>
          </p:cNvPr>
          <p:cNvSpPr/>
          <p:nvPr/>
        </p:nvSpPr>
        <p:spPr>
          <a:xfrm>
            <a:off x="7367345" y="273273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256, 256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693E18A-89EB-4C8A-8436-D1185D73A742}"/>
              </a:ext>
            </a:extLst>
          </p:cNvPr>
          <p:cNvSpPr/>
          <p:nvPr/>
        </p:nvSpPr>
        <p:spPr>
          <a:xfrm>
            <a:off x="9075871" y="273273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08C0A11-CBBB-4E37-9F04-7ABF346B5812}"/>
              </a:ext>
            </a:extLst>
          </p:cNvPr>
          <p:cNvSpPr/>
          <p:nvPr/>
        </p:nvSpPr>
        <p:spPr>
          <a:xfrm>
            <a:off x="7886741" y="2342327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cs typeface="Calibri"/>
              </a:rPr>
              <a:t>Concat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BB543D4-C509-4604-8425-410827E79133}"/>
              </a:ext>
            </a:extLst>
          </p:cNvPr>
          <p:cNvSpPr/>
          <p:nvPr/>
        </p:nvSpPr>
        <p:spPr>
          <a:xfrm>
            <a:off x="7355619" y="238646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256, 256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8912E5C-7E96-40EB-92F6-E9668242C9AB}"/>
              </a:ext>
            </a:extLst>
          </p:cNvPr>
          <p:cNvSpPr/>
          <p:nvPr/>
        </p:nvSpPr>
        <p:spPr>
          <a:xfrm>
            <a:off x="9046002" y="238646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77A05F-23F0-4DE0-903F-47ED7808D469}"/>
              </a:ext>
            </a:extLst>
          </p:cNvPr>
          <p:cNvSpPr/>
          <p:nvPr/>
        </p:nvSpPr>
        <p:spPr>
          <a:xfrm>
            <a:off x="7877670" y="197150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cs typeface="Calibri"/>
              </a:rPr>
              <a:t>Conv , BN , </a:t>
            </a:r>
            <a:r>
              <a:rPr lang="en-US" sz="800" dirty="0" err="1">
                <a:cs typeface="Calibri"/>
              </a:rPr>
              <a:t>Relu</a:t>
            </a:r>
          </a:p>
          <a:p>
            <a:pPr algn="ctr"/>
            <a:r>
              <a:rPr lang="en-US" sz="800" dirty="0">
                <a:cs typeface="Calibri"/>
              </a:rPr>
              <a:t>Kernel (3, 3)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19ED645-70F9-493A-BD12-4C6C30501950}"/>
              </a:ext>
            </a:extLst>
          </p:cNvPr>
          <p:cNvSpPr/>
          <p:nvPr/>
        </p:nvSpPr>
        <p:spPr>
          <a:xfrm>
            <a:off x="7318448" y="201564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256, 256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E6DCF4A-DEA3-4012-89DB-8F8CE1ECF3C2}"/>
              </a:ext>
            </a:extLst>
          </p:cNvPr>
          <p:cNvSpPr/>
          <p:nvPr/>
        </p:nvSpPr>
        <p:spPr>
          <a:xfrm>
            <a:off x="9055074" y="201564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32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D41E16C-F5D8-4363-9768-AF484840669F}"/>
              </a:ext>
            </a:extLst>
          </p:cNvPr>
          <p:cNvSpPr/>
          <p:nvPr/>
        </p:nvSpPr>
        <p:spPr>
          <a:xfrm>
            <a:off x="7005486" y="4363928"/>
            <a:ext cx="2985120" cy="1167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5B96F21-7729-44DC-9F07-53470D774B37}"/>
              </a:ext>
            </a:extLst>
          </p:cNvPr>
          <p:cNvSpPr/>
          <p:nvPr/>
        </p:nvSpPr>
        <p:spPr>
          <a:xfrm>
            <a:off x="7880325" y="5156018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cs typeface="Calibri"/>
              </a:rPr>
              <a:t>Upsample</a:t>
            </a:r>
          </a:p>
          <a:p>
            <a:pPr algn="ctr"/>
            <a:r>
              <a:rPr lang="en-US" sz="700" dirty="0">
                <a:cs typeface="Calibri"/>
              </a:rPr>
              <a:t>(2, 2)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6A4FDDC-6A16-40CE-9D77-CB51E0DDDADF}"/>
              </a:ext>
            </a:extLst>
          </p:cNvPr>
          <p:cNvSpPr/>
          <p:nvPr/>
        </p:nvSpPr>
        <p:spPr>
          <a:xfrm>
            <a:off x="7349203" y="520015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64 , 64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700D4A-7AA2-4565-A486-0E12010F2FB9}"/>
              </a:ext>
            </a:extLst>
          </p:cNvPr>
          <p:cNvSpPr/>
          <p:nvPr/>
        </p:nvSpPr>
        <p:spPr>
          <a:xfrm>
            <a:off x="9057729" y="520015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8C3CC23-45C5-4761-8AF3-3A887DF20FA8}"/>
              </a:ext>
            </a:extLst>
          </p:cNvPr>
          <p:cNvSpPr/>
          <p:nvPr/>
        </p:nvSpPr>
        <p:spPr>
          <a:xfrm>
            <a:off x="7868599" y="480975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cs typeface="Calibri"/>
              </a:rPr>
              <a:t>Concat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F97674-72C2-43EC-9AE6-981751E1E405}"/>
              </a:ext>
            </a:extLst>
          </p:cNvPr>
          <p:cNvSpPr/>
          <p:nvPr/>
        </p:nvSpPr>
        <p:spPr>
          <a:xfrm>
            <a:off x="7337477" y="485389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64, 64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9B2667D-FB3F-407F-AE84-45B32C203B6E}"/>
              </a:ext>
            </a:extLst>
          </p:cNvPr>
          <p:cNvSpPr/>
          <p:nvPr/>
        </p:nvSpPr>
        <p:spPr>
          <a:xfrm>
            <a:off x="9027860" y="485389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384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67F4F37-0AF4-4716-BC81-2B36A272FFE0}"/>
              </a:ext>
            </a:extLst>
          </p:cNvPr>
          <p:cNvSpPr/>
          <p:nvPr/>
        </p:nvSpPr>
        <p:spPr>
          <a:xfrm>
            <a:off x="7859528" y="4438935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cs typeface="Calibri"/>
              </a:rPr>
              <a:t>Conv, BN , </a:t>
            </a:r>
            <a:r>
              <a:rPr lang="en-US" sz="800" dirty="0" err="1">
                <a:cs typeface="Calibri"/>
              </a:rPr>
              <a:t>Relu</a:t>
            </a:r>
          </a:p>
          <a:p>
            <a:pPr algn="ctr"/>
            <a:r>
              <a:rPr lang="en-US" sz="800" dirty="0">
                <a:cs typeface="Calibri"/>
              </a:rPr>
              <a:t>Kernel (3, 3)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2997E9-A12C-4E9C-BEA3-877980D830F7}"/>
              </a:ext>
            </a:extLst>
          </p:cNvPr>
          <p:cNvSpPr/>
          <p:nvPr/>
        </p:nvSpPr>
        <p:spPr>
          <a:xfrm>
            <a:off x="7300306" y="448307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64, 64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BD4EAD-E14C-46F8-879E-F5AA671FDEBA}"/>
              </a:ext>
            </a:extLst>
          </p:cNvPr>
          <p:cNvSpPr/>
          <p:nvPr/>
        </p:nvSpPr>
        <p:spPr>
          <a:xfrm>
            <a:off x="9036932" y="448307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300846BE-25D8-4351-A5B7-E7BC41B0778A}"/>
              </a:ext>
            </a:extLst>
          </p:cNvPr>
          <p:cNvSpPr/>
          <p:nvPr/>
        </p:nvSpPr>
        <p:spPr>
          <a:xfrm>
            <a:off x="7005485" y="3121142"/>
            <a:ext cx="2985120" cy="116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4C4992D-538C-4002-9F8E-1E1EDFBF7E57}"/>
              </a:ext>
            </a:extLst>
          </p:cNvPr>
          <p:cNvSpPr/>
          <p:nvPr/>
        </p:nvSpPr>
        <p:spPr>
          <a:xfrm>
            <a:off x="7880324" y="394044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cs typeface="Calibri"/>
              </a:rPr>
              <a:t>Upsample</a:t>
            </a:r>
          </a:p>
          <a:p>
            <a:pPr algn="ctr"/>
            <a:r>
              <a:rPr lang="en-US" sz="700" dirty="0">
                <a:cs typeface="Calibri"/>
              </a:rPr>
              <a:t>(2, 2)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AB1EEE6-732A-40E8-97E9-19B933804285}"/>
              </a:ext>
            </a:extLst>
          </p:cNvPr>
          <p:cNvSpPr/>
          <p:nvPr/>
        </p:nvSpPr>
        <p:spPr>
          <a:xfrm>
            <a:off x="7349202" y="398458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B1DAEC8-3B08-44FA-9435-890D7E9A4D90}"/>
              </a:ext>
            </a:extLst>
          </p:cNvPr>
          <p:cNvSpPr/>
          <p:nvPr/>
        </p:nvSpPr>
        <p:spPr>
          <a:xfrm>
            <a:off x="9057728" y="398458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0509D4E-8498-40DF-8E84-06423A90994F}"/>
              </a:ext>
            </a:extLst>
          </p:cNvPr>
          <p:cNvSpPr/>
          <p:nvPr/>
        </p:nvSpPr>
        <p:spPr>
          <a:xfrm>
            <a:off x="7868598" y="359418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cs typeface="Calibri"/>
              </a:rPr>
              <a:t>Concat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4D1C6C9-5257-4434-B278-C0FACE9ED91E}"/>
              </a:ext>
            </a:extLst>
          </p:cNvPr>
          <p:cNvSpPr/>
          <p:nvPr/>
        </p:nvSpPr>
        <p:spPr>
          <a:xfrm>
            <a:off x="7337476" y="363832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D9EB910-79D0-4321-8AF7-21E3366887E3}"/>
              </a:ext>
            </a:extLst>
          </p:cNvPr>
          <p:cNvSpPr/>
          <p:nvPr/>
        </p:nvSpPr>
        <p:spPr>
          <a:xfrm>
            <a:off x="9027859" y="363832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192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757A4E0-254C-4A58-AE9B-362B4146ADCB}"/>
              </a:ext>
            </a:extLst>
          </p:cNvPr>
          <p:cNvSpPr/>
          <p:nvPr/>
        </p:nvSpPr>
        <p:spPr>
          <a:xfrm>
            <a:off x="7859527" y="3223363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cs typeface="Calibri"/>
              </a:rPr>
              <a:t>Conv, BN , </a:t>
            </a:r>
            <a:r>
              <a:rPr lang="en-US" sz="800" dirty="0" err="1">
                <a:cs typeface="Calibri"/>
              </a:rPr>
              <a:t>Relu</a:t>
            </a:r>
          </a:p>
          <a:p>
            <a:pPr algn="ctr"/>
            <a:r>
              <a:rPr lang="en-US" sz="800" dirty="0">
                <a:cs typeface="Calibri"/>
              </a:rPr>
              <a:t>Kernel (3, 3)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23CC2E6-5D8B-4F7A-ABF5-F0DFF6FBF0E0}"/>
              </a:ext>
            </a:extLst>
          </p:cNvPr>
          <p:cNvSpPr/>
          <p:nvPr/>
        </p:nvSpPr>
        <p:spPr>
          <a:xfrm>
            <a:off x="7300305" y="326750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85872B-5872-4AD8-898B-7FDE61BE1D17}"/>
              </a:ext>
            </a:extLst>
          </p:cNvPr>
          <p:cNvSpPr/>
          <p:nvPr/>
        </p:nvSpPr>
        <p:spPr>
          <a:xfrm>
            <a:off x="9036931" y="326750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B66565-6061-443B-8A13-6A23C1376E02}"/>
              </a:ext>
            </a:extLst>
          </p:cNvPr>
          <p:cNvSpPr/>
          <p:nvPr/>
        </p:nvSpPr>
        <p:spPr>
          <a:xfrm>
            <a:off x="9662859" y="1997504"/>
            <a:ext cx="298871" cy="2256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2x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6D671D8-E33D-4061-A23A-2A0E9C1A019B}"/>
              </a:ext>
            </a:extLst>
          </p:cNvPr>
          <p:cNvSpPr/>
          <p:nvPr/>
        </p:nvSpPr>
        <p:spPr>
          <a:xfrm>
            <a:off x="9653787" y="3231218"/>
            <a:ext cx="298871" cy="2256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2x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D7864C-A083-4315-9BBD-3BE21D476E4F}"/>
              </a:ext>
            </a:extLst>
          </p:cNvPr>
          <p:cNvSpPr/>
          <p:nvPr/>
        </p:nvSpPr>
        <p:spPr>
          <a:xfrm>
            <a:off x="9644715" y="4464931"/>
            <a:ext cx="298871" cy="2256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2x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CA7C768-362A-463F-B873-20F959DCCBD1}"/>
              </a:ext>
            </a:extLst>
          </p:cNvPr>
          <p:cNvSpPr/>
          <p:nvPr/>
        </p:nvSpPr>
        <p:spPr>
          <a:xfrm>
            <a:off x="9626571" y="5753073"/>
            <a:ext cx="298871" cy="2256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2x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52E9F3B6-DBDB-4CE3-9F5E-DEF762F22D83}"/>
              </a:ext>
            </a:extLst>
          </p:cNvPr>
          <p:cNvSpPr/>
          <p:nvPr/>
        </p:nvSpPr>
        <p:spPr>
          <a:xfrm>
            <a:off x="7050842" y="1016569"/>
            <a:ext cx="2994193" cy="786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7A7F1E2-0617-4A6D-AB76-6BA205FD3D2C}"/>
              </a:ext>
            </a:extLst>
          </p:cNvPr>
          <p:cNvSpPr/>
          <p:nvPr/>
        </p:nvSpPr>
        <p:spPr>
          <a:xfrm>
            <a:off x="7943824" y="1445802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cs typeface="Calibri"/>
              </a:rPr>
              <a:t>Upsample</a:t>
            </a:r>
          </a:p>
          <a:p>
            <a:pPr algn="ctr"/>
            <a:r>
              <a:rPr lang="en-US" sz="700" dirty="0">
                <a:cs typeface="Calibri"/>
              </a:rPr>
              <a:t>(2, 2)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3A835D-963B-4C76-9901-578335CAC4BF}"/>
              </a:ext>
            </a:extLst>
          </p:cNvPr>
          <p:cNvSpPr/>
          <p:nvPr/>
        </p:nvSpPr>
        <p:spPr>
          <a:xfrm>
            <a:off x="7412702" y="148994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512, 512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332B297-F5F2-4D88-B188-24258FB00EB8}"/>
              </a:ext>
            </a:extLst>
          </p:cNvPr>
          <p:cNvSpPr/>
          <p:nvPr/>
        </p:nvSpPr>
        <p:spPr>
          <a:xfrm>
            <a:off x="9121228" y="148994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16463AA-1AE5-43AB-9F6C-AD378F1EA5D7}"/>
              </a:ext>
            </a:extLst>
          </p:cNvPr>
          <p:cNvSpPr/>
          <p:nvPr/>
        </p:nvSpPr>
        <p:spPr>
          <a:xfrm>
            <a:off x="7932098" y="1100648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cs typeface="Calibri"/>
              </a:rPr>
              <a:t>Conv , BN , </a:t>
            </a:r>
            <a:r>
              <a:rPr lang="en-US" sz="800" dirty="0" err="1">
                <a:cs typeface="Calibri"/>
              </a:rPr>
              <a:t>Relu</a:t>
            </a:r>
          </a:p>
          <a:p>
            <a:pPr algn="ctr"/>
            <a:r>
              <a:rPr lang="en-US" sz="800" dirty="0">
                <a:cs typeface="Calibri"/>
              </a:rPr>
              <a:t>Kernel (3, 3)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B4C9C73-6165-446A-AC56-8EE7FAE53E24}"/>
              </a:ext>
            </a:extLst>
          </p:cNvPr>
          <p:cNvSpPr/>
          <p:nvPr/>
        </p:nvSpPr>
        <p:spPr>
          <a:xfrm>
            <a:off x="7372876" y="114478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512, 512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895118-6C75-4BCD-8548-6F1163C6DB27}"/>
              </a:ext>
            </a:extLst>
          </p:cNvPr>
          <p:cNvSpPr/>
          <p:nvPr/>
        </p:nvSpPr>
        <p:spPr>
          <a:xfrm>
            <a:off x="9109502" y="114478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16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1227D3D-C7AB-40B9-B7AF-8AE52787FDB5}"/>
              </a:ext>
            </a:extLst>
          </p:cNvPr>
          <p:cNvSpPr/>
          <p:nvPr/>
        </p:nvSpPr>
        <p:spPr>
          <a:xfrm>
            <a:off x="9717287" y="1126646"/>
            <a:ext cx="298871" cy="2256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2x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2BBC13F-32BA-43BC-9F3D-5FB8F0DBF7F0}"/>
              </a:ext>
            </a:extLst>
          </p:cNvPr>
          <p:cNvSpPr/>
          <p:nvPr/>
        </p:nvSpPr>
        <p:spPr>
          <a:xfrm>
            <a:off x="7932100" y="683365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cs typeface="Calibri"/>
              </a:rPr>
              <a:t>Conv, </a:t>
            </a:r>
            <a:endParaRPr lang="en-US" sz="800">
              <a:cs typeface="Calibri"/>
            </a:endParaRPr>
          </a:p>
          <a:p>
            <a:pPr algn="ctr"/>
            <a:r>
              <a:rPr lang="en-US" sz="800" dirty="0">
                <a:cs typeface="Calibri"/>
              </a:rPr>
              <a:t>Kernel (3, 3)  pad=same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2BFD835-C123-4296-BCD5-7D044A2FDFA6}"/>
              </a:ext>
            </a:extLst>
          </p:cNvPr>
          <p:cNvSpPr/>
          <p:nvPr/>
        </p:nvSpPr>
        <p:spPr>
          <a:xfrm>
            <a:off x="7372878" y="72750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512, 512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4CBA88B-34FA-490A-80AC-F5FED996A6F5}"/>
              </a:ext>
            </a:extLst>
          </p:cNvPr>
          <p:cNvSpPr/>
          <p:nvPr/>
        </p:nvSpPr>
        <p:spPr>
          <a:xfrm>
            <a:off x="9109504" y="72750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02CADC8-3575-4016-AC89-7491A450B764}"/>
              </a:ext>
            </a:extLst>
          </p:cNvPr>
          <p:cNvSpPr/>
          <p:nvPr/>
        </p:nvSpPr>
        <p:spPr>
          <a:xfrm>
            <a:off x="7932099" y="356793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cs typeface="Calibri"/>
              </a:rPr>
              <a:t>sigmoid</a:t>
            </a:r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9B3BC9D-51D8-4753-BD7D-A972231B92D4}"/>
              </a:ext>
            </a:extLst>
          </p:cNvPr>
          <p:cNvSpPr/>
          <p:nvPr/>
        </p:nvSpPr>
        <p:spPr>
          <a:xfrm>
            <a:off x="7372877" y="40093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512, 512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94176D7-B7AC-4359-8A3B-EE5C4A88F665}"/>
              </a:ext>
            </a:extLst>
          </p:cNvPr>
          <p:cNvSpPr/>
          <p:nvPr/>
        </p:nvSpPr>
        <p:spPr>
          <a:xfrm>
            <a:off x="9109503" y="40093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8DF79B7-B799-49B1-9933-561B1869884D}"/>
              </a:ext>
            </a:extLst>
          </p:cNvPr>
          <p:cNvSpPr/>
          <p:nvPr/>
        </p:nvSpPr>
        <p:spPr>
          <a:xfrm>
            <a:off x="7932098" y="30221"/>
            <a:ext cx="1211765" cy="27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Output (512, 512)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5B1207F-209E-4810-9D5C-4F5AB4AF329F}"/>
              </a:ext>
            </a:extLst>
          </p:cNvPr>
          <p:cNvCxnSpPr/>
          <p:nvPr/>
        </p:nvCxnSpPr>
        <p:spPr>
          <a:xfrm>
            <a:off x="3922033" y="5573031"/>
            <a:ext cx="3418113" cy="669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3C2B5A00-4E2D-4869-8241-AC89B213D0AD}"/>
              </a:ext>
            </a:extLst>
          </p:cNvPr>
          <p:cNvCxnSpPr>
            <a:cxnSpLocks/>
          </p:cNvCxnSpPr>
          <p:nvPr/>
        </p:nvCxnSpPr>
        <p:spPr>
          <a:xfrm>
            <a:off x="3858532" y="4275816"/>
            <a:ext cx="3418113" cy="669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F3D4715E-A64A-418E-928E-51FEFA7A340D}"/>
              </a:ext>
            </a:extLst>
          </p:cNvPr>
          <p:cNvCxnSpPr>
            <a:cxnSpLocks/>
          </p:cNvCxnSpPr>
          <p:nvPr/>
        </p:nvCxnSpPr>
        <p:spPr>
          <a:xfrm>
            <a:off x="3922032" y="2896960"/>
            <a:ext cx="3409042" cy="805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872CBA15-599C-4EDB-8960-28BE7D29D94F}"/>
              </a:ext>
            </a:extLst>
          </p:cNvPr>
          <p:cNvCxnSpPr>
            <a:cxnSpLocks/>
          </p:cNvCxnSpPr>
          <p:nvPr/>
        </p:nvCxnSpPr>
        <p:spPr>
          <a:xfrm>
            <a:off x="3931104" y="1100816"/>
            <a:ext cx="3418113" cy="1358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EAE47E-37F7-47CE-8CC2-5C539677CE01}"/>
              </a:ext>
            </a:extLst>
          </p:cNvPr>
          <p:cNvSpPr txBox="1"/>
          <p:nvPr/>
        </p:nvSpPr>
        <p:spPr>
          <a:xfrm>
            <a:off x="322489" y="912131"/>
            <a:ext cx="729343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Output feature map size</a:t>
            </a:r>
            <a:endParaRPr lang="en-US" sz="900" dirty="0">
              <a:cs typeface="Calibri"/>
            </a:endParaRPr>
          </a:p>
        </p:txBody>
      </p:sp>
      <p:sp>
        <p:nvSpPr>
          <p:cNvPr id="166" name="Arrow: Down 165">
            <a:extLst>
              <a:ext uri="{FF2B5EF4-FFF2-40B4-BE49-F238E27FC236}">
                <a16:creationId xmlns:a16="http://schemas.microsoft.com/office/drawing/2014/main" id="{A2F55147-02C3-4B54-BDC2-DED241454F44}"/>
              </a:ext>
            </a:extLst>
          </p:cNvPr>
          <p:cNvSpPr/>
          <p:nvPr/>
        </p:nvSpPr>
        <p:spPr>
          <a:xfrm rot="16140000">
            <a:off x="1277863" y="887106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C7E3C7-95A7-4A33-B8C7-D7F09915E4B5}"/>
              </a:ext>
            </a:extLst>
          </p:cNvPr>
          <p:cNvSpPr txBox="1"/>
          <p:nvPr/>
        </p:nvSpPr>
        <p:spPr>
          <a:xfrm>
            <a:off x="4332059" y="531130"/>
            <a:ext cx="7293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Output channels</a:t>
            </a:r>
            <a:endParaRPr lang="en-US" dirty="0"/>
          </a:p>
        </p:txBody>
      </p:sp>
      <p:sp>
        <p:nvSpPr>
          <p:cNvPr id="168" name="Arrow: Down 167">
            <a:extLst>
              <a:ext uri="{FF2B5EF4-FFF2-40B4-BE49-F238E27FC236}">
                <a16:creationId xmlns:a16="http://schemas.microsoft.com/office/drawing/2014/main" id="{76533FC3-8D5C-499F-B796-DCA1CBDA5464}"/>
              </a:ext>
            </a:extLst>
          </p:cNvPr>
          <p:cNvSpPr/>
          <p:nvPr/>
        </p:nvSpPr>
        <p:spPr>
          <a:xfrm rot="3540000">
            <a:off x="4080933" y="669391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E9186CF-3490-4F5D-AE06-B2CA4A67D364}"/>
              </a:ext>
            </a:extLst>
          </p:cNvPr>
          <p:cNvSpPr txBox="1"/>
          <p:nvPr/>
        </p:nvSpPr>
        <p:spPr>
          <a:xfrm>
            <a:off x="6046557" y="3143702"/>
            <a:ext cx="8200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Skip connections</a:t>
            </a:r>
            <a:endParaRPr lang="en-US" dirty="0"/>
          </a:p>
        </p:txBody>
      </p:sp>
      <p:sp>
        <p:nvSpPr>
          <p:cNvPr id="170" name="Arrow: Down 169">
            <a:extLst>
              <a:ext uri="{FF2B5EF4-FFF2-40B4-BE49-F238E27FC236}">
                <a16:creationId xmlns:a16="http://schemas.microsoft.com/office/drawing/2014/main" id="{506DF80A-02AB-4ADB-A32A-BEB5EA1E5ADE}"/>
              </a:ext>
            </a:extLst>
          </p:cNvPr>
          <p:cNvSpPr/>
          <p:nvPr/>
        </p:nvSpPr>
        <p:spPr>
          <a:xfrm rot="3540000">
            <a:off x="5795432" y="3291033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8DCD865-8B9E-400E-B728-76E9DA2ECF08}"/>
              </a:ext>
            </a:extLst>
          </p:cNvPr>
          <p:cNvSpPr txBox="1"/>
          <p:nvPr/>
        </p:nvSpPr>
        <p:spPr>
          <a:xfrm>
            <a:off x="10328272" y="785129"/>
            <a:ext cx="7293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2 similar conv layers</a:t>
            </a:r>
            <a:endParaRPr lang="en-US" sz="900" dirty="0">
              <a:cs typeface="Calibri"/>
            </a:endParaRPr>
          </a:p>
        </p:txBody>
      </p:sp>
      <p:sp>
        <p:nvSpPr>
          <p:cNvPr id="172" name="Arrow: Down 171">
            <a:extLst>
              <a:ext uri="{FF2B5EF4-FFF2-40B4-BE49-F238E27FC236}">
                <a16:creationId xmlns:a16="http://schemas.microsoft.com/office/drawing/2014/main" id="{D9260AC9-A592-4FC0-8537-98914F1D1D0B}"/>
              </a:ext>
            </a:extLst>
          </p:cNvPr>
          <p:cNvSpPr/>
          <p:nvPr/>
        </p:nvSpPr>
        <p:spPr>
          <a:xfrm rot="3540000">
            <a:off x="10077146" y="923390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5EFF9B-D802-499A-88FA-CC72FB1FE9A4}"/>
              </a:ext>
            </a:extLst>
          </p:cNvPr>
          <p:cNvSpPr/>
          <p:nvPr/>
        </p:nvSpPr>
        <p:spPr>
          <a:xfrm>
            <a:off x="1354874" y="2163337"/>
            <a:ext cx="2921620" cy="4311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37773D-1505-45DC-B11D-DFEF45E76C30}"/>
              </a:ext>
            </a:extLst>
          </p:cNvPr>
          <p:cNvSpPr/>
          <p:nvPr/>
        </p:nvSpPr>
        <p:spPr>
          <a:xfrm>
            <a:off x="1373459" y="2702312"/>
            <a:ext cx="2921620" cy="12396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F2104-E86F-4761-9810-6388B2EB3AFF}"/>
              </a:ext>
            </a:extLst>
          </p:cNvPr>
          <p:cNvSpPr/>
          <p:nvPr/>
        </p:nvSpPr>
        <p:spPr>
          <a:xfrm>
            <a:off x="2135458" y="52782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BN</a:t>
            </a:r>
            <a:endParaRPr lang="en-US" sz="800" dirty="0">
              <a:cs typeface="Calibri"/>
            </a:endParaRPr>
          </a:p>
          <a:p>
            <a:pPr algn="ctr"/>
            <a:r>
              <a:rPr lang="en-US" sz="800">
                <a:cs typeface="Calibri"/>
              </a:rPr>
              <a:t>Pad (3, 3)</a:t>
            </a:r>
            <a:endParaRPr lang="en-US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5DC1B5-D6BE-4FE2-AD60-73C1B03B6A37}"/>
              </a:ext>
            </a:extLst>
          </p:cNvPr>
          <p:cNvSpPr/>
          <p:nvPr/>
        </p:nvSpPr>
        <p:spPr>
          <a:xfrm>
            <a:off x="2138945" y="140352"/>
            <a:ext cx="1201809" cy="2915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Input Image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(512, 512, 3)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0414BB-9ACC-4723-BF62-6DB77BF9451C}"/>
              </a:ext>
            </a:extLst>
          </p:cNvPr>
          <p:cNvSpPr/>
          <p:nvPr/>
        </p:nvSpPr>
        <p:spPr>
          <a:xfrm>
            <a:off x="1585308" y="57196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518, 518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2285BE-FE34-4D91-A812-78AEF2119DAC}"/>
              </a:ext>
            </a:extLst>
          </p:cNvPr>
          <p:cNvSpPr/>
          <p:nvPr/>
        </p:nvSpPr>
        <p:spPr>
          <a:xfrm>
            <a:off x="3321933" y="57196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8FFD7A-789E-4E5B-8843-6AD111F9C924}"/>
              </a:ext>
            </a:extLst>
          </p:cNvPr>
          <p:cNvSpPr/>
          <p:nvPr/>
        </p:nvSpPr>
        <p:spPr>
          <a:xfrm>
            <a:off x="1585308" y="208663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512, 512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E018C2-BA11-4F55-9937-1EC90FCB5411}"/>
              </a:ext>
            </a:extLst>
          </p:cNvPr>
          <p:cNvSpPr/>
          <p:nvPr/>
        </p:nvSpPr>
        <p:spPr>
          <a:xfrm>
            <a:off x="3303571" y="190300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3</a:t>
            </a:r>
            <a:endParaRPr lang="en-US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EF4D51-CA83-4171-A8FD-91534B30C07E}"/>
              </a:ext>
            </a:extLst>
          </p:cNvPr>
          <p:cNvSpPr/>
          <p:nvPr/>
        </p:nvSpPr>
        <p:spPr>
          <a:xfrm>
            <a:off x="2135458" y="964580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Conv, BN , Relu</a:t>
            </a:r>
          </a:p>
          <a:p>
            <a:pPr algn="ctr"/>
            <a:r>
              <a:rPr lang="en-US" sz="800">
                <a:cs typeface="Calibri"/>
              </a:rPr>
              <a:t>Kernel (3, 3) Stride (2, 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0FDD84-8030-4E94-8016-0AD377235B31}"/>
              </a:ext>
            </a:extLst>
          </p:cNvPr>
          <p:cNvSpPr/>
          <p:nvPr/>
        </p:nvSpPr>
        <p:spPr>
          <a:xfrm>
            <a:off x="1576236" y="100872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256, 256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9FD5A3-E467-4F18-9E6B-96ABE2FDE8CD}"/>
              </a:ext>
            </a:extLst>
          </p:cNvPr>
          <p:cNvSpPr/>
          <p:nvPr/>
        </p:nvSpPr>
        <p:spPr>
          <a:xfrm>
            <a:off x="3312862" y="100872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88BCDD-9BC8-4F3B-BC1E-AF757FF17091}"/>
              </a:ext>
            </a:extLst>
          </p:cNvPr>
          <p:cNvSpPr/>
          <p:nvPr/>
        </p:nvSpPr>
        <p:spPr>
          <a:xfrm>
            <a:off x="2144751" y="136416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Pad (1, 1)</a:t>
            </a:r>
            <a:endParaRPr lang="en-US" sz="800" dirty="0"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498784-CB2F-47F1-939A-E21C8D595A95}"/>
              </a:ext>
            </a:extLst>
          </p:cNvPr>
          <p:cNvSpPr/>
          <p:nvPr/>
        </p:nvSpPr>
        <p:spPr>
          <a:xfrm>
            <a:off x="1576238" y="140830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258, 258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DDFF7F-080E-4F9A-9BFC-647E32E1241C}"/>
              </a:ext>
            </a:extLst>
          </p:cNvPr>
          <p:cNvSpPr/>
          <p:nvPr/>
        </p:nvSpPr>
        <p:spPr>
          <a:xfrm>
            <a:off x="3322155" y="140830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D5A2D1-04E6-4C65-B5E8-4439A5F75954}"/>
              </a:ext>
            </a:extLst>
          </p:cNvPr>
          <p:cNvSpPr/>
          <p:nvPr/>
        </p:nvSpPr>
        <p:spPr>
          <a:xfrm>
            <a:off x="2135458" y="1763750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Max pool </a:t>
            </a:r>
          </a:p>
          <a:p>
            <a:pPr algn="ctr"/>
            <a:r>
              <a:rPr lang="en-US" sz="700">
                <a:cs typeface="Calibri"/>
              </a:rPr>
              <a:t>Kernel (3, 3), Stride (2, 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C4F118-F884-46A8-8B30-E4F60C4D014E}"/>
              </a:ext>
            </a:extLst>
          </p:cNvPr>
          <p:cNvSpPr/>
          <p:nvPr/>
        </p:nvSpPr>
        <p:spPr>
          <a:xfrm>
            <a:off x="1585308" y="181696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E1EC5E-CC17-4F4E-8197-335D6E75804C}"/>
              </a:ext>
            </a:extLst>
          </p:cNvPr>
          <p:cNvSpPr/>
          <p:nvPr/>
        </p:nvSpPr>
        <p:spPr>
          <a:xfrm>
            <a:off x="3321933" y="180789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02E75E-35B4-41BB-884B-108580ABBFB3}"/>
              </a:ext>
            </a:extLst>
          </p:cNvPr>
          <p:cNvSpPr/>
          <p:nvPr/>
        </p:nvSpPr>
        <p:spPr>
          <a:xfrm>
            <a:off x="2172628" y="224696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Stage-1</a:t>
            </a:r>
          </a:p>
          <a:p>
            <a:pPr algn="ctr"/>
            <a:r>
              <a:rPr lang="en-US" sz="700">
                <a:cs typeface="Calibri"/>
              </a:rPr>
              <a:t>ResBlock</a:t>
            </a:r>
            <a:endParaRPr lang="en-US" sz="700" dirty="0"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5666F1-98AC-4EDC-9BDB-28A447D00C2A}"/>
              </a:ext>
            </a:extLst>
          </p:cNvPr>
          <p:cNvSpPr/>
          <p:nvPr/>
        </p:nvSpPr>
        <p:spPr>
          <a:xfrm>
            <a:off x="1605221" y="229111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5FBC04-BBA7-4209-826B-41FF7AD554D6}"/>
              </a:ext>
            </a:extLst>
          </p:cNvPr>
          <p:cNvSpPr/>
          <p:nvPr/>
        </p:nvSpPr>
        <p:spPr>
          <a:xfrm>
            <a:off x="3331889" y="229111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FA475A-01F3-4470-8BF1-F39CB095111D}"/>
              </a:ext>
            </a:extLst>
          </p:cNvPr>
          <p:cNvSpPr/>
          <p:nvPr/>
        </p:nvSpPr>
        <p:spPr>
          <a:xfrm>
            <a:off x="2163336" y="2758067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Stage-2</a:t>
            </a:r>
          </a:p>
          <a:p>
            <a:pPr algn="ctr"/>
            <a:r>
              <a:rPr lang="en-US" sz="700">
                <a:cs typeface="Calibri"/>
              </a:rPr>
              <a:t>BN, Relu </a:t>
            </a:r>
            <a:endParaRPr lang="en-US" sz="700" dirty="0"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2FAF6-1EA7-4FD9-94C2-42718B6636B3}"/>
              </a:ext>
            </a:extLst>
          </p:cNvPr>
          <p:cNvSpPr/>
          <p:nvPr/>
        </p:nvSpPr>
        <p:spPr>
          <a:xfrm>
            <a:off x="1605000" y="280220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D81BAC-442F-43F6-8B30-2AFCD91532FF}"/>
              </a:ext>
            </a:extLst>
          </p:cNvPr>
          <p:cNvSpPr/>
          <p:nvPr/>
        </p:nvSpPr>
        <p:spPr>
          <a:xfrm>
            <a:off x="3322597" y="280220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8A7F42-F0CC-4C5B-87B7-D2499FA2F3C1}"/>
              </a:ext>
            </a:extLst>
          </p:cNvPr>
          <p:cNvSpPr/>
          <p:nvPr/>
        </p:nvSpPr>
        <p:spPr>
          <a:xfrm>
            <a:off x="2154043" y="3185530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Stage-2</a:t>
            </a:r>
          </a:p>
          <a:p>
            <a:pPr algn="ctr"/>
            <a:r>
              <a:rPr lang="en-US" sz="700">
                <a:cs typeface="Calibri"/>
              </a:rPr>
              <a:t>Pad</a:t>
            </a:r>
            <a:endParaRPr lang="en-US" sz="700" dirty="0">
              <a:cs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5B7D8E-E84F-4346-A475-92D41BFA7F52}"/>
              </a:ext>
            </a:extLst>
          </p:cNvPr>
          <p:cNvSpPr/>
          <p:nvPr/>
        </p:nvSpPr>
        <p:spPr>
          <a:xfrm>
            <a:off x="1604778" y="322967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130, 130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125D3-C310-46BD-9194-6E4D32350C72}"/>
              </a:ext>
            </a:extLst>
          </p:cNvPr>
          <p:cNvSpPr/>
          <p:nvPr/>
        </p:nvSpPr>
        <p:spPr>
          <a:xfrm>
            <a:off x="3313304" y="322967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916F1C-F6D5-43B2-BE1B-7C18F2F71BF7}"/>
              </a:ext>
            </a:extLst>
          </p:cNvPr>
          <p:cNvSpPr/>
          <p:nvPr/>
        </p:nvSpPr>
        <p:spPr>
          <a:xfrm>
            <a:off x="2154043" y="3575822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Stage-2</a:t>
            </a:r>
          </a:p>
          <a:p>
            <a:pPr algn="ctr"/>
            <a:r>
              <a:rPr lang="en-US" sz="700" dirty="0" err="1">
                <a:cs typeface="Calibri"/>
              </a:rPr>
              <a:t>ResBlock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D836AE-3792-4A16-B35E-04BB31963F05}"/>
              </a:ext>
            </a:extLst>
          </p:cNvPr>
          <p:cNvSpPr/>
          <p:nvPr/>
        </p:nvSpPr>
        <p:spPr>
          <a:xfrm>
            <a:off x="1604778" y="361996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64, 64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D75E45-1D83-4C65-ADFB-8F73494A89A7}"/>
              </a:ext>
            </a:extLst>
          </p:cNvPr>
          <p:cNvSpPr/>
          <p:nvPr/>
        </p:nvSpPr>
        <p:spPr>
          <a:xfrm>
            <a:off x="3313304" y="361996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F8BD5C2-E62D-4074-AB0E-8DE45DB1092C}"/>
              </a:ext>
            </a:extLst>
          </p:cNvPr>
          <p:cNvSpPr/>
          <p:nvPr/>
        </p:nvSpPr>
        <p:spPr>
          <a:xfrm>
            <a:off x="1373459" y="4096214"/>
            <a:ext cx="2921620" cy="12396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DBE76-E07C-4AE3-8570-E459A6E40135}"/>
              </a:ext>
            </a:extLst>
          </p:cNvPr>
          <p:cNvSpPr/>
          <p:nvPr/>
        </p:nvSpPr>
        <p:spPr>
          <a:xfrm>
            <a:off x="2163336" y="415196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Stage-3</a:t>
            </a:r>
          </a:p>
          <a:p>
            <a:pPr algn="ctr"/>
            <a:r>
              <a:rPr lang="en-US" sz="700" dirty="0">
                <a:cs typeface="Calibri"/>
              </a:rPr>
              <a:t>BN, </a:t>
            </a:r>
            <a:r>
              <a:rPr lang="en-US" sz="700" dirty="0" err="1">
                <a:cs typeface="Calibri"/>
              </a:rPr>
              <a:t>Relu</a:t>
            </a:r>
            <a:r>
              <a:rPr lang="en-US" sz="700" dirty="0">
                <a:cs typeface="Calibri"/>
              </a:rPr>
              <a:t> 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B05893-3F8D-4238-94EB-163A756305D6}"/>
              </a:ext>
            </a:extLst>
          </p:cNvPr>
          <p:cNvSpPr/>
          <p:nvPr/>
        </p:nvSpPr>
        <p:spPr>
          <a:xfrm>
            <a:off x="1605000" y="419611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64, 64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D99DA2-A442-4359-A8F2-B4528E94BEFA}"/>
              </a:ext>
            </a:extLst>
          </p:cNvPr>
          <p:cNvSpPr/>
          <p:nvPr/>
        </p:nvSpPr>
        <p:spPr>
          <a:xfrm>
            <a:off x="3322597" y="419611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D3D688-2E07-467B-BCAB-A53438E23B78}"/>
              </a:ext>
            </a:extLst>
          </p:cNvPr>
          <p:cNvSpPr/>
          <p:nvPr/>
        </p:nvSpPr>
        <p:spPr>
          <a:xfrm>
            <a:off x="2154043" y="4579432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Stage-3</a:t>
            </a:r>
          </a:p>
          <a:p>
            <a:pPr algn="ctr"/>
            <a:r>
              <a:rPr lang="en-US" sz="700" dirty="0">
                <a:cs typeface="Calibri"/>
              </a:rPr>
              <a:t>Pad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065693-F201-4DDE-8FC2-AD217270812F}"/>
              </a:ext>
            </a:extLst>
          </p:cNvPr>
          <p:cNvSpPr/>
          <p:nvPr/>
        </p:nvSpPr>
        <p:spPr>
          <a:xfrm>
            <a:off x="1604778" y="462357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66, 66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776C12-F67B-492D-9A2B-CE6006A625F1}"/>
              </a:ext>
            </a:extLst>
          </p:cNvPr>
          <p:cNvSpPr/>
          <p:nvPr/>
        </p:nvSpPr>
        <p:spPr>
          <a:xfrm>
            <a:off x="3313304" y="462357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363D05-0608-4D61-979A-CC7156B067F3}"/>
              </a:ext>
            </a:extLst>
          </p:cNvPr>
          <p:cNvSpPr/>
          <p:nvPr/>
        </p:nvSpPr>
        <p:spPr>
          <a:xfrm>
            <a:off x="2154043" y="496972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Stage-3</a:t>
            </a:r>
            <a:endParaRPr lang="en-US" sz="700" dirty="0">
              <a:cs typeface="Calibri"/>
            </a:endParaRPr>
          </a:p>
          <a:p>
            <a:pPr algn="ctr"/>
            <a:r>
              <a:rPr lang="en-US" sz="700" dirty="0" err="1">
                <a:cs typeface="Calibri"/>
              </a:rPr>
              <a:t>ResBlock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E403BA-38AC-4A75-BAF5-A582D664AC81}"/>
              </a:ext>
            </a:extLst>
          </p:cNvPr>
          <p:cNvSpPr/>
          <p:nvPr/>
        </p:nvSpPr>
        <p:spPr>
          <a:xfrm>
            <a:off x="1604778" y="501386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32, 32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7A3DD5-70B4-4A79-B146-77DCE727FA89}"/>
              </a:ext>
            </a:extLst>
          </p:cNvPr>
          <p:cNvSpPr/>
          <p:nvPr/>
        </p:nvSpPr>
        <p:spPr>
          <a:xfrm>
            <a:off x="3313304" y="501386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6AA6F86-5A78-4736-9D51-851E7D53AFD7}"/>
              </a:ext>
            </a:extLst>
          </p:cNvPr>
          <p:cNvSpPr/>
          <p:nvPr/>
        </p:nvSpPr>
        <p:spPr>
          <a:xfrm>
            <a:off x="1363059" y="5407146"/>
            <a:ext cx="2921620" cy="12396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64B547-C4AE-4D14-BE3B-CFCC1B9956BD}"/>
              </a:ext>
            </a:extLst>
          </p:cNvPr>
          <p:cNvSpPr/>
          <p:nvPr/>
        </p:nvSpPr>
        <p:spPr>
          <a:xfrm>
            <a:off x="2180814" y="5462901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Stage-4</a:t>
            </a:r>
          </a:p>
          <a:p>
            <a:pPr algn="ctr"/>
            <a:r>
              <a:rPr lang="en-US" sz="700" dirty="0">
                <a:cs typeface="Calibri"/>
              </a:rPr>
              <a:t>BN, </a:t>
            </a:r>
            <a:r>
              <a:rPr lang="en-US" sz="700" dirty="0" err="1">
                <a:cs typeface="Calibri"/>
              </a:rPr>
              <a:t>Relu</a:t>
            </a:r>
            <a:r>
              <a:rPr lang="en-US" sz="700" dirty="0">
                <a:cs typeface="Calibri"/>
              </a:rPr>
              <a:t> 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29BE76-B277-4675-B29E-3C2A32040FFD}"/>
              </a:ext>
            </a:extLst>
          </p:cNvPr>
          <p:cNvSpPr/>
          <p:nvPr/>
        </p:nvSpPr>
        <p:spPr>
          <a:xfrm>
            <a:off x="1649692" y="550704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32, 32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420042-4717-4FFB-806E-3D6D533B0BDE}"/>
              </a:ext>
            </a:extLst>
          </p:cNvPr>
          <p:cNvSpPr/>
          <p:nvPr/>
        </p:nvSpPr>
        <p:spPr>
          <a:xfrm>
            <a:off x="3340075" y="550704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B211B5-6A24-4677-8527-EB775997D941}"/>
              </a:ext>
            </a:extLst>
          </p:cNvPr>
          <p:cNvSpPr/>
          <p:nvPr/>
        </p:nvSpPr>
        <p:spPr>
          <a:xfrm>
            <a:off x="2171521" y="589036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Stage-4</a:t>
            </a:r>
          </a:p>
          <a:p>
            <a:pPr algn="ctr"/>
            <a:r>
              <a:rPr lang="en-US" sz="700" dirty="0">
                <a:cs typeface="Calibri"/>
              </a:rPr>
              <a:t>Pad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FB7EE0-E93D-4870-9984-B7F9E89A170C}"/>
              </a:ext>
            </a:extLst>
          </p:cNvPr>
          <p:cNvSpPr/>
          <p:nvPr/>
        </p:nvSpPr>
        <p:spPr>
          <a:xfrm>
            <a:off x="1649471" y="593450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34, 34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8BDC5A-1415-4DF3-924E-1923E623909D}"/>
              </a:ext>
            </a:extLst>
          </p:cNvPr>
          <p:cNvSpPr/>
          <p:nvPr/>
        </p:nvSpPr>
        <p:spPr>
          <a:xfrm>
            <a:off x="3330782" y="593450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8DCD397-60D4-4428-A39D-5284D42DFED6}"/>
              </a:ext>
            </a:extLst>
          </p:cNvPr>
          <p:cNvSpPr/>
          <p:nvPr/>
        </p:nvSpPr>
        <p:spPr>
          <a:xfrm>
            <a:off x="2171521" y="628065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Stage-4</a:t>
            </a:r>
          </a:p>
          <a:p>
            <a:pPr algn="ctr"/>
            <a:r>
              <a:rPr lang="en-US" sz="700" dirty="0" err="1">
                <a:cs typeface="Calibri"/>
              </a:rPr>
              <a:t>ResBlock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666D74-3459-4630-9406-92A82488D530}"/>
              </a:ext>
            </a:extLst>
          </p:cNvPr>
          <p:cNvSpPr/>
          <p:nvPr/>
        </p:nvSpPr>
        <p:spPr>
          <a:xfrm>
            <a:off x="1649471" y="632479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16, 16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79E02CB-C22F-4E9F-BA17-CE4717816905}"/>
              </a:ext>
            </a:extLst>
          </p:cNvPr>
          <p:cNvSpPr/>
          <p:nvPr/>
        </p:nvSpPr>
        <p:spPr>
          <a:xfrm>
            <a:off x="3330782" y="632479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E64C5A-7951-4D61-8787-C5CE9AA17C6D}"/>
              </a:ext>
            </a:extLst>
          </p:cNvPr>
          <p:cNvSpPr/>
          <p:nvPr/>
        </p:nvSpPr>
        <p:spPr>
          <a:xfrm>
            <a:off x="4995612" y="6280877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BN </a:t>
            </a:r>
            <a:endParaRPr lang="en-US" sz="700">
              <a:cs typeface="Calibri"/>
            </a:endParaRPr>
          </a:p>
          <a:p>
            <a:pPr algn="ctr"/>
            <a:r>
              <a:rPr lang="en-US" sz="700" dirty="0" err="1">
                <a:cs typeface="Calibri"/>
              </a:rPr>
              <a:t>Relu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4DD11B-8D77-4370-84E7-669D1D61829F}"/>
              </a:ext>
            </a:extLst>
          </p:cNvPr>
          <p:cNvSpPr/>
          <p:nvPr/>
        </p:nvSpPr>
        <p:spPr>
          <a:xfrm>
            <a:off x="4464490" y="632501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16, 16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FCDC06E-574F-4814-AB80-17C5812F841B}"/>
              </a:ext>
            </a:extLst>
          </p:cNvPr>
          <p:cNvSpPr/>
          <p:nvPr/>
        </p:nvSpPr>
        <p:spPr>
          <a:xfrm>
            <a:off x="6173016" y="632501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512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1140131-1F5B-420E-9CC4-88E9438A364E}"/>
              </a:ext>
            </a:extLst>
          </p:cNvPr>
          <p:cNvCxnSpPr>
            <a:cxnSpLocks/>
          </p:cNvCxnSpPr>
          <p:nvPr/>
        </p:nvCxnSpPr>
        <p:spPr>
          <a:xfrm>
            <a:off x="3922033" y="1164317"/>
            <a:ext cx="4325255" cy="61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B4049B-DAD3-435B-B1B7-54A38D382EB3}"/>
              </a:ext>
            </a:extLst>
          </p:cNvPr>
          <p:cNvSpPr txBox="1"/>
          <p:nvPr/>
        </p:nvSpPr>
        <p:spPr>
          <a:xfrm>
            <a:off x="322489" y="912131"/>
            <a:ext cx="729343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Output feature map size</a:t>
            </a:r>
            <a:endParaRPr lang="en-US" sz="900" dirty="0">
              <a:cs typeface="Calibri"/>
            </a:endParaRP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6BF4E6FD-A6E1-43C2-A910-DD6E773210F0}"/>
              </a:ext>
            </a:extLst>
          </p:cNvPr>
          <p:cNvSpPr/>
          <p:nvPr/>
        </p:nvSpPr>
        <p:spPr>
          <a:xfrm rot="16140000">
            <a:off x="1277863" y="887106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A04AC40-5307-4CBD-81AE-EFA155094774}"/>
              </a:ext>
            </a:extLst>
          </p:cNvPr>
          <p:cNvSpPr txBox="1"/>
          <p:nvPr/>
        </p:nvSpPr>
        <p:spPr>
          <a:xfrm>
            <a:off x="4332059" y="531130"/>
            <a:ext cx="7293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Output channels</a:t>
            </a:r>
            <a:endParaRPr lang="en-US" dirty="0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0FEF946C-B400-4AC9-BB8D-AB29A648C773}"/>
              </a:ext>
            </a:extLst>
          </p:cNvPr>
          <p:cNvSpPr/>
          <p:nvPr/>
        </p:nvSpPr>
        <p:spPr>
          <a:xfrm rot="3540000">
            <a:off x="4080933" y="669391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2F33FCA-FCB2-42B4-AFDE-F3E89A6F9C67}"/>
              </a:ext>
            </a:extLst>
          </p:cNvPr>
          <p:cNvSpPr txBox="1"/>
          <p:nvPr/>
        </p:nvSpPr>
        <p:spPr>
          <a:xfrm>
            <a:off x="4758414" y="3760559"/>
            <a:ext cx="8200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Skip connections</a:t>
            </a:r>
            <a:endParaRPr lang="en-US" dirty="0"/>
          </a:p>
        </p:txBody>
      </p:sp>
      <p:sp>
        <p:nvSpPr>
          <p:cNvPr id="123" name="Arrow: Down 122">
            <a:extLst>
              <a:ext uri="{FF2B5EF4-FFF2-40B4-BE49-F238E27FC236}">
                <a16:creationId xmlns:a16="http://schemas.microsoft.com/office/drawing/2014/main" id="{D008E256-A272-48C5-A1B0-E6D0895F52E4}"/>
              </a:ext>
            </a:extLst>
          </p:cNvPr>
          <p:cNvSpPr/>
          <p:nvPr/>
        </p:nvSpPr>
        <p:spPr>
          <a:xfrm rot="3540000">
            <a:off x="4489146" y="3998604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itle 1">
            <a:extLst>
              <a:ext uri="{FF2B5EF4-FFF2-40B4-BE49-F238E27FC236}">
                <a16:creationId xmlns:a16="http://schemas.microsoft.com/office/drawing/2014/main" id="{AE38969C-750A-4537-B637-90BEB61F80EB}"/>
              </a:ext>
            </a:extLst>
          </p:cNvPr>
          <p:cNvSpPr txBox="1">
            <a:spLocks/>
          </p:cNvSpPr>
          <p:nvPr/>
        </p:nvSpPr>
        <p:spPr>
          <a:xfrm>
            <a:off x="57603" y="99180"/>
            <a:ext cx="1223284" cy="345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b="1" dirty="0"/>
              <a:t>LinkNet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B4B27C-3C28-4B83-A923-63BD4AEA09A0}"/>
              </a:ext>
            </a:extLst>
          </p:cNvPr>
          <p:cNvSpPr/>
          <p:nvPr/>
        </p:nvSpPr>
        <p:spPr>
          <a:xfrm>
            <a:off x="6878487" y="5543216"/>
            <a:ext cx="2939764" cy="11852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0E00BF-2737-4753-8F28-EBD01B8970A8}"/>
              </a:ext>
            </a:extLst>
          </p:cNvPr>
          <p:cNvSpPr/>
          <p:nvPr/>
        </p:nvSpPr>
        <p:spPr>
          <a:xfrm>
            <a:off x="7726112" y="638973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 BN Relu</a:t>
            </a:r>
          </a:p>
          <a:p>
            <a:pPr algn="ctr"/>
            <a:r>
              <a:rPr lang="en-US" sz="700">
                <a:cs typeface="Calibri"/>
              </a:rPr>
              <a:t>Kernel (1, 1)</a:t>
            </a:r>
            <a:endParaRPr lang="en-US" sz="700" dirty="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07824-4037-4EA1-A82C-3A5F06A9E44D}"/>
              </a:ext>
            </a:extLst>
          </p:cNvPr>
          <p:cNvSpPr/>
          <p:nvPr/>
        </p:nvSpPr>
        <p:spPr>
          <a:xfrm>
            <a:off x="7194990" y="643387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16, 16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6FD05A-78B6-4124-B77E-B0AE03F93C0A}"/>
              </a:ext>
            </a:extLst>
          </p:cNvPr>
          <p:cNvSpPr/>
          <p:nvPr/>
        </p:nvSpPr>
        <p:spPr>
          <a:xfrm>
            <a:off x="8903516" y="643387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5A776-6EED-44E0-AE31-141367445D5C}"/>
              </a:ext>
            </a:extLst>
          </p:cNvPr>
          <p:cNvSpPr/>
          <p:nvPr/>
        </p:nvSpPr>
        <p:spPr>
          <a:xfrm>
            <a:off x="7678101" y="5961830"/>
            <a:ext cx="1293407" cy="39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Upsample- conv2d (kernel </a:t>
            </a:r>
            <a:r>
              <a:rPr lang="en-US" sz="700">
                <a:cs typeface="Calibri"/>
              </a:rPr>
              <a:t>3x3) or Conv2DTranspose</a:t>
            </a:r>
            <a:endParaRPr lang="en-US" sz="700" err="1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BN Relu </a:t>
            </a:r>
            <a:endParaRPr lang="en-US" sz="700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9C5DE8-4E6C-4081-A9EF-72CE79FA3556}"/>
              </a:ext>
            </a:extLst>
          </p:cNvPr>
          <p:cNvSpPr/>
          <p:nvPr/>
        </p:nvSpPr>
        <p:spPr>
          <a:xfrm>
            <a:off x="7183264" y="608761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32, 32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0179-644B-47D6-9FCA-38C49D5B0FAC}"/>
              </a:ext>
            </a:extLst>
          </p:cNvPr>
          <p:cNvSpPr/>
          <p:nvPr/>
        </p:nvSpPr>
        <p:spPr>
          <a:xfrm>
            <a:off x="8873647" y="608761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A370BF-F12F-4207-8A21-AA9EC6D59426}"/>
              </a:ext>
            </a:extLst>
          </p:cNvPr>
          <p:cNvSpPr/>
          <p:nvPr/>
        </p:nvSpPr>
        <p:spPr>
          <a:xfrm>
            <a:off x="7705315" y="5645437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cs typeface="Calibri"/>
              </a:rPr>
              <a:t>Conv, BN , </a:t>
            </a:r>
            <a:r>
              <a:rPr lang="en-US" sz="800" err="1">
                <a:cs typeface="Calibri"/>
              </a:rPr>
              <a:t>Relu</a:t>
            </a:r>
          </a:p>
          <a:p>
            <a:pPr algn="ctr"/>
            <a:r>
              <a:rPr lang="en-US" sz="800">
                <a:cs typeface="Calibri"/>
              </a:rPr>
              <a:t>Kernel (1,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F724F5-4112-4B0F-B809-8D9FE71E32E4}"/>
              </a:ext>
            </a:extLst>
          </p:cNvPr>
          <p:cNvSpPr/>
          <p:nvPr/>
        </p:nvSpPr>
        <p:spPr>
          <a:xfrm>
            <a:off x="7146093" y="571679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32, 32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A665D9-D5BF-492A-AB66-3E7110830CEF}"/>
              </a:ext>
            </a:extLst>
          </p:cNvPr>
          <p:cNvSpPr/>
          <p:nvPr/>
        </p:nvSpPr>
        <p:spPr>
          <a:xfrm>
            <a:off x="8891790" y="568957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F359E5-8981-4067-89F0-4179B517693A}"/>
              </a:ext>
            </a:extLst>
          </p:cNvPr>
          <p:cNvSpPr/>
          <p:nvPr/>
        </p:nvSpPr>
        <p:spPr>
          <a:xfrm>
            <a:off x="6878486" y="1805785"/>
            <a:ext cx="2994191" cy="11852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B1662F7-01A2-448A-BAD2-2E8EDDA62D94}"/>
              </a:ext>
            </a:extLst>
          </p:cNvPr>
          <p:cNvSpPr/>
          <p:nvPr/>
        </p:nvSpPr>
        <p:spPr>
          <a:xfrm>
            <a:off x="6869415" y="4300428"/>
            <a:ext cx="2985120" cy="1167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2069F7A-C63C-4E91-9232-3FDC9EE78054}"/>
              </a:ext>
            </a:extLst>
          </p:cNvPr>
          <p:cNvSpPr/>
          <p:nvPr/>
        </p:nvSpPr>
        <p:spPr>
          <a:xfrm>
            <a:off x="6869414" y="3057642"/>
            <a:ext cx="2985120" cy="116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ED0FD69-C92B-46F2-9280-58A8B10A4196}"/>
              </a:ext>
            </a:extLst>
          </p:cNvPr>
          <p:cNvSpPr/>
          <p:nvPr/>
        </p:nvSpPr>
        <p:spPr>
          <a:xfrm>
            <a:off x="7723457" y="220722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Conv,  Activation</a:t>
            </a:r>
          </a:p>
          <a:p>
            <a:pPr algn="ctr"/>
            <a:r>
              <a:rPr lang="en-US" sz="800" dirty="0">
                <a:cs typeface="Calibri"/>
              </a:rPr>
              <a:t>Kernel (3, 3)  pad=same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F9853F0-A070-4680-879A-21DB54DFE698}"/>
              </a:ext>
            </a:extLst>
          </p:cNvPr>
          <p:cNvSpPr/>
          <p:nvPr/>
        </p:nvSpPr>
        <p:spPr>
          <a:xfrm>
            <a:off x="7182377" y="28300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512, 512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466B4EE-354B-4842-93EC-10A02F6F8EBA}"/>
              </a:ext>
            </a:extLst>
          </p:cNvPr>
          <p:cNvSpPr/>
          <p:nvPr/>
        </p:nvSpPr>
        <p:spPr>
          <a:xfrm>
            <a:off x="8873646" y="237650"/>
            <a:ext cx="734299" cy="252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Num_classes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D37D733-769C-4EEB-B327-5425BE24D9F0}"/>
              </a:ext>
            </a:extLst>
          </p:cNvPr>
          <p:cNvSpPr/>
          <p:nvPr/>
        </p:nvSpPr>
        <p:spPr>
          <a:xfrm>
            <a:off x="7115669" y="48364"/>
            <a:ext cx="2645051" cy="109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Output (512, 512, Num_classes)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23E158E-651B-417D-BB45-F96ABF86C08E}"/>
              </a:ext>
            </a:extLst>
          </p:cNvPr>
          <p:cNvSpPr txBox="1"/>
          <p:nvPr/>
        </p:nvSpPr>
        <p:spPr>
          <a:xfrm>
            <a:off x="10836271" y="2762700"/>
            <a:ext cx="7293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Add the Features </a:t>
            </a:r>
            <a:endParaRPr lang="en-US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1E96843D-8AEE-4A23-B4E5-84F3C94DD336}"/>
              </a:ext>
            </a:extLst>
          </p:cNvPr>
          <p:cNvCxnSpPr/>
          <p:nvPr/>
        </p:nvCxnSpPr>
        <p:spPr>
          <a:xfrm flipV="1">
            <a:off x="3922031" y="5507718"/>
            <a:ext cx="4288972" cy="83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B0B5A0C0-A4B9-4587-852A-17A352D53902}"/>
              </a:ext>
            </a:extLst>
          </p:cNvPr>
          <p:cNvSpPr/>
          <p:nvPr/>
        </p:nvSpPr>
        <p:spPr>
          <a:xfrm>
            <a:off x="8215086" y="5421083"/>
            <a:ext cx="234045" cy="17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+</a:t>
            </a:r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EA8C422-5916-41A7-A0CE-F6DAFAA55E31}"/>
              </a:ext>
            </a:extLst>
          </p:cNvPr>
          <p:cNvSpPr/>
          <p:nvPr/>
        </p:nvSpPr>
        <p:spPr>
          <a:xfrm>
            <a:off x="7744254" y="509251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 BN Relu</a:t>
            </a:r>
          </a:p>
          <a:p>
            <a:pPr algn="ctr"/>
            <a:r>
              <a:rPr lang="en-US" sz="700">
                <a:cs typeface="Calibri"/>
              </a:rPr>
              <a:t>Kernel (1, 1)</a:t>
            </a:r>
            <a:endParaRPr lang="en-US" sz="700" dirty="0">
              <a:cs typeface="Calibri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91BDE30-F596-4FB3-9341-3D8C3C3867BA}"/>
              </a:ext>
            </a:extLst>
          </p:cNvPr>
          <p:cNvSpPr/>
          <p:nvPr/>
        </p:nvSpPr>
        <p:spPr>
          <a:xfrm>
            <a:off x="7213132" y="513666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32,  32</a:t>
            </a:r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5D9AD62-F079-4399-8D1D-82B5010A1C1C}"/>
              </a:ext>
            </a:extLst>
          </p:cNvPr>
          <p:cNvSpPr/>
          <p:nvPr/>
        </p:nvSpPr>
        <p:spPr>
          <a:xfrm>
            <a:off x="8921658" y="513666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64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345EAA-BF43-4908-8257-784D6BEED823}"/>
              </a:ext>
            </a:extLst>
          </p:cNvPr>
          <p:cNvSpPr/>
          <p:nvPr/>
        </p:nvSpPr>
        <p:spPr>
          <a:xfrm>
            <a:off x="7696243" y="4664615"/>
            <a:ext cx="1293407" cy="39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Upsample- conv2d (kernel </a:t>
            </a:r>
            <a:r>
              <a:rPr lang="en-US" sz="700">
                <a:cs typeface="Calibri"/>
              </a:rPr>
              <a:t>3x3) or Conv2DTranspose</a:t>
            </a:r>
            <a:endParaRPr lang="en-US" sz="700" err="1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BN Relu </a:t>
            </a:r>
            <a:endParaRPr lang="en-US" sz="700" dirty="0">
              <a:cs typeface="Calibri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9C7BA03-785D-4F83-BD5E-E3B6DEE63D08}"/>
              </a:ext>
            </a:extLst>
          </p:cNvPr>
          <p:cNvSpPr/>
          <p:nvPr/>
        </p:nvSpPr>
        <p:spPr>
          <a:xfrm>
            <a:off x="7201406" y="479039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64, 64</a:t>
            </a:r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2F75A81-83FE-4C19-BD0F-52A5AC1B6D97}"/>
              </a:ext>
            </a:extLst>
          </p:cNvPr>
          <p:cNvSpPr/>
          <p:nvPr/>
        </p:nvSpPr>
        <p:spPr>
          <a:xfrm>
            <a:off x="8891789" y="479039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64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4B4FF3-EC0F-4D16-9424-07F129A1B6CD}"/>
              </a:ext>
            </a:extLst>
          </p:cNvPr>
          <p:cNvSpPr/>
          <p:nvPr/>
        </p:nvSpPr>
        <p:spPr>
          <a:xfrm>
            <a:off x="7723457" y="4348222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cs typeface="Calibri"/>
              </a:rPr>
              <a:t>Conv, BN , </a:t>
            </a:r>
            <a:r>
              <a:rPr lang="en-US" sz="800" err="1">
                <a:cs typeface="Calibri"/>
              </a:rPr>
              <a:t>Relu</a:t>
            </a:r>
          </a:p>
          <a:p>
            <a:pPr algn="ctr"/>
            <a:r>
              <a:rPr lang="en-US" sz="800">
                <a:cs typeface="Calibri"/>
              </a:rPr>
              <a:t>Kernel (1, 1)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EA4E1CC-EB53-4EA9-9235-2E4E6F900151}"/>
              </a:ext>
            </a:extLst>
          </p:cNvPr>
          <p:cNvSpPr/>
          <p:nvPr/>
        </p:nvSpPr>
        <p:spPr>
          <a:xfrm>
            <a:off x="7164235" y="441957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64, 64</a:t>
            </a:r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8AB073-54B5-463A-BA4F-D054BB85E07A}"/>
              </a:ext>
            </a:extLst>
          </p:cNvPr>
          <p:cNvSpPr/>
          <p:nvPr/>
        </p:nvSpPr>
        <p:spPr>
          <a:xfrm>
            <a:off x="8900861" y="441957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0179BD4-25C3-47AB-8A90-57F4872DFFBE}"/>
              </a:ext>
            </a:extLst>
          </p:cNvPr>
          <p:cNvSpPr/>
          <p:nvPr/>
        </p:nvSpPr>
        <p:spPr>
          <a:xfrm>
            <a:off x="7753326" y="386787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 BN Relu</a:t>
            </a:r>
          </a:p>
          <a:p>
            <a:pPr algn="ctr"/>
            <a:r>
              <a:rPr lang="en-US" sz="700">
                <a:cs typeface="Calibri"/>
              </a:rPr>
              <a:t>Kernel (1, 1)</a:t>
            </a:r>
            <a:endParaRPr lang="en-US" sz="700" dirty="0">
              <a:cs typeface="Calibri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F24F747-C53D-49E6-9FF7-CBDF9B281546}"/>
              </a:ext>
            </a:extLst>
          </p:cNvPr>
          <p:cNvSpPr/>
          <p:nvPr/>
        </p:nvSpPr>
        <p:spPr>
          <a:xfrm>
            <a:off x="7222204" y="391201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64, 64</a:t>
            </a:r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2FF55D-C015-4183-BD10-38B61E6F42BE}"/>
              </a:ext>
            </a:extLst>
          </p:cNvPr>
          <p:cNvSpPr/>
          <p:nvPr/>
        </p:nvSpPr>
        <p:spPr>
          <a:xfrm>
            <a:off x="8930730" y="391201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32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7808CB1-95FD-4222-83A9-6C3911DD35AC}"/>
              </a:ext>
            </a:extLst>
          </p:cNvPr>
          <p:cNvSpPr/>
          <p:nvPr/>
        </p:nvSpPr>
        <p:spPr>
          <a:xfrm>
            <a:off x="7705315" y="3439972"/>
            <a:ext cx="1293407" cy="39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Upsample- conv2d (kernel </a:t>
            </a:r>
            <a:r>
              <a:rPr lang="en-US" sz="700">
                <a:cs typeface="Calibri"/>
              </a:rPr>
              <a:t>3x3) or Conv2DTranspose</a:t>
            </a:r>
            <a:endParaRPr lang="en-US" sz="700" err="1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BN Relu </a:t>
            </a:r>
            <a:endParaRPr lang="en-US" sz="700" dirty="0">
              <a:cs typeface="Calibri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7936014-174A-4E8B-AB0D-53833CFCEA6E}"/>
              </a:ext>
            </a:extLst>
          </p:cNvPr>
          <p:cNvSpPr/>
          <p:nvPr/>
        </p:nvSpPr>
        <p:spPr>
          <a:xfrm>
            <a:off x="7210478" y="356575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128, 128</a:t>
            </a:r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FBC54A0-751A-441D-9DC2-36353CB68AFC}"/>
              </a:ext>
            </a:extLst>
          </p:cNvPr>
          <p:cNvSpPr/>
          <p:nvPr/>
        </p:nvSpPr>
        <p:spPr>
          <a:xfrm>
            <a:off x="8900861" y="356575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32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E6C18B-2E25-462C-8DF5-5EC1BD438D1E}"/>
              </a:ext>
            </a:extLst>
          </p:cNvPr>
          <p:cNvSpPr/>
          <p:nvPr/>
        </p:nvSpPr>
        <p:spPr>
          <a:xfrm>
            <a:off x="7732529" y="312357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cs typeface="Calibri"/>
              </a:rPr>
              <a:t>Conv, BN , </a:t>
            </a:r>
            <a:r>
              <a:rPr lang="en-US" sz="800" err="1">
                <a:cs typeface="Calibri"/>
              </a:rPr>
              <a:t>Relu</a:t>
            </a:r>
          </a:p>
          <a:p>
            <a:pPr algn="ctr"/>
            <a:r>
              <a:rPr lang="en-US" sz="800">
                <a:cs typeface="Calibri"/>
              </a:rPr>
              <a:t>Kernel (1, 1)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7C6E4D4-5A43-45D7-A0F0-EDFF406FBF4E}"/>
              </a:ext>
            </a:extLst>
          </p:cNvPr>
          <p:cNvSpPr/>
          <p:nvPr/>
        </p:nvSpPr>
        <p:spPr>
          <a:xfrm>
            <a:off x="7173307" y="319493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128, 128</a:t>
            </a:r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8AD9AE6-DDDF-4753-9B7B-1693452755DE}"/>
              </a:ext>
            </a:extLst>
          </p:cNvPr>
          <p:cNvSpPr/>
          <p:nvPr/>
        </p:nvSpPr>
        <p:spPr>
          <a:xfrm>
            <a:off x="8919004" y="316772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64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B9D2421-24DF-4410-8D06-5B32A163FC9D}"/>
              </a:ext>
            </a:extLst>
          </p:cNvPr>
          <p:cNvSpPr/>
          <p:nvPr/>
        </p:nvSpPr>
        <p:spPr>
          <a:xfrm>
            <a:off x="7753326" y="2643233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 BN Relu</a:t>
            </a:r>
          </a:p>
          <a:p>
            <a:pPr algn="ctr"/>
            <a:r>
              <a:rPr lang="en-US" sz="700">
                <a:cs typeface="Calibri"/>
              </a:rPr>
              <a:t>Kernel (1, 1)</a:t>
            </a:r>
            <a:endParaRPr lang="en-US" sz="700" dirty="0">
              <a:cs typeface="Calibri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DB12245-60A5-4E48-86EA-DB941B480D56}"/>
              </a:ext>
            </a:extLst>
          </p:cNvPr>
          <p:cNvSpPr/>
          <p:nvPr/>
        </p:nvSpPr>
        <p:spPr>
          <a:xfrm>
            <a:off x="7222204" y="268737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2841C78-49A1-4844-9877-DED9212721CA}"/>
              </a:ext>
            </a:extLst>
          </p:cNvPr>
          <p:cNvSpPr/>
          <p:nvPr/>
        </p:nvSpPr>
        <p:spPr>
          <a:xfrm>
            <a:off x="8930730" y="268737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AA59FD1-092A-4FFC-BD12-2ED314C0C646}"/>
              </a:ext>
            </a:extLst>
          </p:cNvPr>
          <p:cNvSpPr/>
          <p:nvPr/>
        </p:nvSpPr>
        <p:spPr>
          <a:xfrm>
            <a:off x="7705315" y="2215329"/>
            <a:ext cx="1293407" cy="39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Upsample- conv2d (kernel </a:t>
            </a:r>
            <a:r>
              <a:rPr lang="en-US" sz="700">
                <a:cs typeface="Calibri"/>
              </a:rPr>
              <a:t>3x3) or Conv2DTranspose</a:t>
            </a:r>
            <a:endParaRPr lang="en-US" sz="700" err="1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BN Relu </a:t>
            </a:r>
            <a:endParaRPr lang="en-US" sz="700" dirty="0">
              <a:cs typeface="Calibri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5CC8FD-098C-485E-A5BF-4514EC0F8FDD}"/>
              </a:ext>
            </a:extLst>
          </p:cNvPr>
          <p:cNvSpPr/>
          <p:nvPr/>
        </p:nvSpPr>
        <p:spPr>
          <a:xfrm>
            <a:off x="7210478" y="234111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256, 256</a:t>
            </a:r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3EFFFC6-A755-4875-A69D-9DDE0DBC8D9B}"/>
              </a:ext>
            </a:extLst>
          </p:cNvPr>
          <p:cNvSpPr/>
          <p:nvPr/>
        </p:nvSpPr>
        <p:spPr>
          <a:xfrm>
            <a:off x="8900861" y="234111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A2190BB-977D-466D-A2EA-2C2122951DF3}"/>
              </a:ext>
            </a:extLst>
          </p:cNvPr>
          <p:cNvSpPr/>
          <p:nvPr/>
        </p:nvSpPr>
        <p:spPr>
          <a:xfrm>
            <a:off x="7732529" y="189893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cs typeface="Calibri"/>
              </a:rPr>
              <a:t>Conv, BN , </a:t>
            </a:r>
            <a:r>
              <a:rPr lang="en-US" sz="800" err="1">
                <a:cs typeface="Calibri"/>
              </a:rPr>
              <a:t>Relu</a:t>
            </a:r>
          </a:p>
          <a:p>
            <a:pPr algn="ctr"/>
            <a:r>
              <a:rPr lang="en-US" sz="800">
                <a:cs typeface="Calibri"/>
              </a:rPr>
              <a:t>Kernel (1, 1)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A9636D3-2438-4E3B-978C-7872CE91FF96}"/>
              </a:ext>
            </a:extLst>
          </p:cNvPr>
          <p:cNvSpPr/>
          <p:nvPr/>
        </p:nvSpPr>
        <p:spPr>
          <a:xfrm>
            <a:off x="7173307" y="197029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256, 256</a:t>
            </a:r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462FAB6-0201-4471-8C5F-28F4758F24B3}"/>
              </a:ext>
            </a:extLst>
          </p:cNvPr>
          <p:cNvSpPr/>
          <p:nvPr/>
        </p:nvSpPr>
        <p:spPr>
          <a:xfrm>
            <a:off x="8919004" y="194307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64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9168167-D9EC-41AA-AAAB-0D60442E9AA0}"/>
              </a:ext>
            </a:extLst>
          </p:cNvPr>
          <p:cNvCxnSpPr>
            <a:cxnSpLocks/>
          </p:cNvCxnSpPr>
          <p:nvPr/>
        </p:nvCxnSpPr>
        <p:spPr>
          <a:xfrm>
            <a:off x="3922032" y="2951389"/>
            <a:ext cx="4325255" cy="79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A01B150F-59F5-4FE3-87DB-FEDD758A24AF}"/>
              </a:ext>
            </a:extLst>
          </p:cNvPr>
          <p:cNvSpPr/>
          <p:nvPr/>
        </p:nvSpPr>
        <p:spPr>
          <a:xfrm>
            <a:off x="8215085" y="4178296"/>
            <a:ext cx="234045" cy="17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+</a:t>
            </a:r>
            <a:endParaRPr lang="en-US"/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44BE711A-552A-4041-AE2D-09F766A90F1B}"/>
              </a:ext>
            </a:extLst>
          </p:cNvPr>
          <p:cNvCxnSpPr>
            <a:cxnSpLocks/>
          </p:cNvCxnSpPr>
          <p:nvPr/>
        </p:nvCxnSpPr>
        <p:spPr>
          <a:xfrm flipV="1">
            <a:off x="3858532" y="4264932"/>
            <a:ext cx="4352470" cy="74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CA1EAB77-5820-40F9-A618-0F74F41AA76D}"/>
              </a:ext>
            </a:extLst>
          </p:cNvPr>
          <p:cNvSpPr/>
          <p:nvPr/>
        </p:nvSpPr>
        <p:spPr>
          <a:xfrm>
            <a:off x="8251370" y="2917367"/>
            <a:ext cx="234045" cy="17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+</a:t>
            </a:r>
            <a:endParaRPr lang="en-US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92F43BF8-B275-4B52-BB8C-FE5C23364CBE}"/>
              </a:ext>
            </a:extLst>
          </p:cNvPr>
          <p:cNvSpPr/>
          <p:nvPr/>
        </p:nvSpPr>
        <p:spPr>
          <a:xfrm>
            <a:off x="6887557" y="553928"/>
            <a:ext cx="2994191" cy="11852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BB9F8F6-122F-4449-90FD-CF5B94DADB84}"/>
              </a:ext>
            </a:extLst>
          </p:cNvPr>
          <p:cNvSpPr/>
          <p:nvPr/>
        </p:nvSpPr>
        <p:spPr>
          <a:xfrm>
            <a:off x="7762397" y="139137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 BN Relu</a:t>
            </a:r>
          </a:p>
          <a:p>
            <a:pPr algn="ctr"/>
            <a:r>
              <a:rPr lang="en-US" sz="700">
                <a:cs typeface="Calibri"/>
              </a:rPr>
              <a:t>Kernel (1, 1)</a:t>
            </a:r>
            <a:endParaRPr lang="en-US" sz="700" dirty="0">
              <a:cs typeface="Calibri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192E3AF-5FB8-426C-8599-19A640AFC5FF}"/>
              </a:ext>
            </a:extLst>
          </p:cNvPr>
          <p:cNvSpPr/>
          <p:nvPr/>
        </p:nvSpPr>
        <p:spPr>
          <a:xfrm>
            <a:off x="7231275" y="143551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256, 256</a:t>
            </a:r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EB249E1-572F-4793-B13F-6006BAE88C51}"/>
              </a:ext>
            </a:extLst>
          </p:cNvPr>
          <p:cNvSpPr/>
          <p:nvPr/>
        </p:nvSpPr>
        <p:spPr>
          <a:xfrm>
            <a:off x="8939801" y="143551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41F0735-6D55-4CC1-A9D9-9AAB11C29BF1}"/>
              </a:ext>
            </a:extLst>
          </p:cNvPr>
          <p:cNvSpPr/>
          <p:nvPr/>
        </p:nvSpPr>
        <p:spPr>
          <a:xfrm>
            <a:off x="7714386" y="963472"/>
            <a:ext cx="1293407" cy="39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Upsample- conv2d (kernel </a:t>
            </a:r>
            <a:r>
              <a:rPr lang="en-US" sz="700">
                <a:cs typeface="Calibri"/>
              </a:rPr>
              <a:t>3x3) or Conv2DTranspose</a:t>
            </a:r>
            <a:endParaRPr lang="en-US" sz="700" err="1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BN Relu </a:t>
            </a:r>
            <a:endParaRPr lang="en-US" sz="700" dirty="0">
              <a:cs typeface="Calibri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C9926F8-D6B6-4BF7-A284-2657A37ECA3F}"/>
              </a:ext>
            </a:extLst>
          </p:cNvPr>
          <p:cNvSpPr/>
          <p:nvPr/>
        </p:nvSpPr>
        <p:spPr>
          <a:xfrm>
            <a:off x="7219549" y="108925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512, 512</a:t>
            </a:r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434D1DA-4D7A-48EA-8C19-9911CC4C06AD}"/>
              </a:ext>
            </a:extLst>
          </p:cNvPr>
          <p:cNvSpPr/>
          <p:nvPr/>
        </p:nvSpPr>
        <p:spPr>
          <a:xfrm>
            <a:off x="8909932" y="108925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030C8DF-BF7C-4AB0-8491-7EF4BDB93520}"/>
              </a:ext>
            </a:extLst>
          </p:cNvPr>
          <p:cNvSpPr/>
          <p:nvPr/>
        </p:nvSpPr>
        <p:spPr>
          <a:xfrm>
            <a:off x="7741600" y="64707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cs typeface="Calibri"/>
              </a:rPr>
              <a:t>Conv, BN , </a:t>
            </a:r>
            <a:r>
              <a:rPr lang="en-US" sz="800" err="1">
                <a:cs typeface="Calibri"/>
              </a:rPr>
              <a:t>Relu</a:t>
            </a:r>
          </a:p>
          <a:p>
            <a:pPr algn="ctr"/>
            <a:r>
              <a:rPr lang="en-US" sz="800">
                <a:cs typeface="Calibri"/>
              </a:rPr>
              <a:t>Kernel (1, 1)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8BB8963-42E2-45DC-81D3-CF5547FF6638}"/>
              </a:ext>
            </a:extLst>
          </p:cNvPr>
          <p:cNvSpPr/>
          <p:nvPr/>
        </p:nvSpPr>
        <p:spPr>
          <a:xfrm>
            <a:off x="7182378" y="71843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512, 512</a:t>
            </a:r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4D85A6F-9E69-41DE-83C4-4AC8973C2DA4}"/>
              </a:ext>
            </a:extLst>
          </p:cNvPr>
          <p:cNvSpPr/>
          <p:nvPr/>
        </p:nvSpPr>
        <p:spPr>
          <a:xfrm>
            <a:off x="8928075" y="69122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C8B40CC-25F6-4710-AA71-AAD3AB8E2F9F}"/>
              </a:ext>
            </a:extLst>
          </p:cNvPr>
          <p:cNvSpPr/>
          <p:nvPr/>
        </p:nvSpPr>
        <p:spPr>
          <a:xfrm>
            <a:off x="8251370" y="1701795"/>
            <a:ext cx="234045" cy="17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+</a:t>
            </a:r>
            <a:endParaRPr lang="en-US"/>
          </a:p>
        </p:txBody>
      </p:sp>
      <p:sp>
        <p:nvSpPr>
          <p:cNvPr id="230" name="Arrow: Down 229">
            <a:extLst>
              <a:ext uri="{FF2B5EF4-FFF2-40B4-BE49-F238E27FC236}">
                <a16:creationId xmlns:a16="http://schemas.microsoft.com/office/drawing/2014/main" id="{E89DA6D2-82FB-43F9-A703-76863F5D0224}"/>
              </a:ext>
            </a:extLst>
          </p:cNvPr>
          <p:cNvSpPr/>
          <p:nvPr/>
        </p:nvSpPr>
        <p:spPr>
          <a:xfrm rot="5280000">
            <a:off x="9501198" y="1924662"/>
            <a:ext cx="94560" cy="2130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5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79AE27CA-EC83-4069-BF8E-75C53CEFE171}"/>
              </a:ext>
            </a:extLst>
          </p:cNvPr>
          <p:cNvSpPr/>
          <p:nvPr/>
        </p:nvSpPr>
        <p:spPr>
          <a:xfrm>
            <a:off x="4992959" y="2381715"/>
            <a:ext cx="6922119" cy="39519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5EFF9B-D802-499A-88FA-CC72FB1FE9A4}"/>
              </a:ext>
            </a:extLst>
          </p:cNvPr>
          <p:cNvSpPr/>
          <p:nvPr/>
        </p:nvSpPr>
        <p:spPr>
          <a:xfrm>
            <a:off x="1354874" y="2163337"/>
            <a:ext cx="2921620" cy="4311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37773D-1505-45DC-B11D-DFEF45E76C30}"/>
              </a:ext>
            </a:extLst>
          </p:cNvPr>
          <p:cNvSpPr/>
          <p:nvPr/>
        </p:nvSpPr>
        <p:spPr>
          <a:xfrm>
            <a:off x="1373459" y="2702312"/>
            <a:ext cx="2921620" cy="12396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F2104-E86F-4761-9810-6388B2EB3AFF}"/>
              </a:ext>
            </a:extLst>
          </p:cNvPr>
          <p:cNvSpPr/>
          <p:nvPr/>
        </p:nvSpPr>
        <p:spPr>
          <a:xfrm>
            <a:off x="2135458" y="52782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BN</a:t>
            </a:r>
            <a:endParaRPr lang="en-US" sz="800" dirty="0">
              <a:cs typeface="Calibri"/>
            </a:endParaRPr>
          </a:p>
          <a:p>
            <a:pPr algn="ctr"/>
            <a:r>
              <a:rPr lang="en-US" sz="800">
                <a:cs typeface="Calibri"/>
              </a:rPr>
              <a:t>Pad (3, 3)</a:t>
            </a:r>
            <a:endParaRPr lang="en-US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5DC1B5-D6BE-4FE2-AD60-73C1B03B6A37}"/>
              </a:ext>
            </a:extLst>
          </p:cNvPr>
          <p:cNvSpPr/>
          <p:nvPr/>
        </p:nvSpPr>
        <p:spPr>
          <a:xfrm>
            <a:off x="2138945" y="140352"/>
            <a:ext cx="1201809" cy="2915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Input Image</a:t>
            </a:r>
          </a:p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(480, 480, 3)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0414BB-9ACC-4723-BF62-6DB77BF9451C}"/>
              </a:ext>
            </a:extLst>
          </p:cNvPr>
          <p:cNvSpPr/>
          <p:nvPr/>
        </p:nvSpPr>
        <p:spPr>
          <a:xfrm>
            <a:off x="1585308" y="57196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486, 486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2285BE-FE34-4D91-A812-78AEF2119DAC}"/>
              </a:ext>
            </a:extLst>
          </p:cNvPr>
          <p:cNvSpPr/>
          <p:nvPr/>
        </p:nvSpPr>
        <p:spPr>
          <a:xfrm>
            <a:off x="3321933" y="57196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8FFD7A-789E-4E5B-8843-6AD111F9C924}"/>
              </a:ext>
            </a:extLst>
          </p:cNvPr>
          <p:cNvSpPr/>
          <p:nvPr/>
        </p:nvSpPr>
        <p:spPr>
          <a:xfrm>
            <a:off x="1585308" y="208663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480, 480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E018C2-BA11-4F55-9937-1EC90FCB5411}"/>
              </a:ext>
            </a:extLst>
          </p:cNvPr>
          <p:cNvSpPr/>
          <p:nvPr/>
        </p:nvSpPr>
        <p:spPr>
          <a:xfrm>
            <a:off x="3303571" y="190300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3</a:t>
            </a:r>
            <a:endParaRPr lang="en-US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EF4D51-CA83-4171-A8FD-91534B30C07E}"/>
              </a:ext>
            </a:extLst>
          </p:cNvPr>
          <p:cNvSpPr/>
          <p:nvPr/>
        </p:nvSpPr>
        <p:spPr>
          <a:xfrm>
            <a:off x="2135458" y="964580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Conv, BN , Relu</a:t>
            </a:r>
          </a:p>
          <a:p>
            <a:pPr algn="ctr"/>
            <a:r>
              <a:rPr lang="en-US" sz="800">
                <a:cs typeface="Calibri"/>
              </a:rPr>
              <a:t>Kernel (3, 3) Stride (2, 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0FDD84-8030-4E94-8016-0AD377235B31}"/>
              </a:ext>
            </a:extLst>
          </p:cNvPr>
          <p:cNvSpPr/>
          <p:nvPr/>
        </p:nvSpPr>
        <p:spPr>
          <a:xfrm>
            <a:off x="1576236" y="100872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240, 240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9FD5A3-E467-4F18-9E6B-96ABE2FDE8CD}"/>
              </a:ext>
            </a:extLst>
          </p:cNvPr>
          <p:cNvSpPr/>
          <p:nvPr/>
        </p:nvSpPr>
        <p:spPr>
          <a:xfrm>
            <a:off x="3312862" y="100872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88BCDD-9BC8-4F3B-BC1E-AF757FF17091}"/>
              </a:ext>
            </a:extLst>
          </p:cNvPr>
          <p:cNvSpPr/>
          <p:nvPr/>
        </p:nvSpPr>
        <p:spPr>
          <a:xfrm>
            <a:off x="2144751" y="136416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Pad (1, 1)</a:t>
            </a:r>
            <a:endParaRPr lang="en-US" sz="800" dirty="0"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498784-CB2F-47F1-939A-E21C8D595A95}"/>
              </a:ext>
            </a:extLst>
          </p:cNvPr>
          <p:cNvSpPr/>
          <p:nvPr/>
        </p:nvSpPr>
        <p:spPr>
          <a:xfrm>
            <a:off x="1576238" y="140830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242, 242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DDFF7F-080E-4F9A-9BFC-647E32E1241C}"/>
              </a:ext>
            </a:extLst>
          </p:cNvPr>
          <p:cNvSpPr/>
          <p:nvPr/>
        </p:nvSpPr>
        <p:spPr>
          <a:xfrm>
            <a:off x="3322155" y="140830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D5A2D1-04E6-4C65-B5E8-4439A5F75954}"/>
              </a:ext>
            </a:extLst>
          </p:cNvPr>
          <p:cNvSpPr/>
          <p:nvPr/>
        </p:nvSpPr>
        <p:spPr>
          <a:xfrm>
            <a:off x="2135458" y="1763750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Max pool </a:t>
            </a:r>
          </a:p>
          <a:p>
            <a:pPr algn="ctr"/>
            <a:r>
              <a:rPr lang="en-US" sz="700">
                <a:cs typeface="Calibri"/>
              </a:rPr>
              <a:t>Kernel (3, 3), Stride (2, 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C4F118-F884-46A8-8B30-E4F60C4D014E}"/>
              </a:ext>
            </a:extLst>
          </p:cNvPr>
          <p:cNvSpPr/>
          <p:nvPr/>
        </p:nvSpPr>
        <p:spPr>
          <a:xfrm>
            <a:off x="1585308" y="181696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120, 120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E1EC5E-CC17-4F4E-8197-335D6E75804C}"/>
              </a:ext>
            </a:extLst>
          </p:cNvPr>
          <p:cNvSpPr/>
          <p:nvPr/>
        </p:nvSpPr>
        <p:spPr>
          <a:xfrm>
            <a:off x="3321933" y="180789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02E75E-35B4-41BB-884B-108580ABBFB3}"/>
              </a:ext>
            </a:extLst>
          </p:cNvPr>
          <p:cNvSpPr/>
          <p:nvPr/>
        </p:nvSpPr>
        <p:spPr>
          <a:xfrm>
            <a:off x="2172628" y="224696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Stage-1</a:t>
            </a:r>
          </a:p>
          <a:p>
            <a:pPr algn="ctr"/>
            <a:r>
              <a:rPr lang="en-US" sz="700">
                <a:cs typeface="Calibri"/>
              </a:rPr>
              <a:t>ResBlock</a:t>
            </a:r>
            <a:endParaRPr lang="en-US" sz="700" dirty="0"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5666F1-98AC-4EDC-9BDB-28A447D00C2A}"/>
              </a:ext>
            </a:extLst>
          </p:cNvPr>
          <p:cNvSpPr/>
          <p:nvPr/>
        </p:nvSpPr>
        <p:spPr>
          <a:xfrm>
            <a:off x="1605221" y="229111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120, 120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5FBC04-BBA7-4209-826B-41FF7AD554D6}"/>
              </a:ext>
            </a:extLst>
          </p:cNvPr>
          <p:cNvSpPr/>
          <p:nvPr/>
        </p:nvSpPr>
        <p:spPr>
          <a:xfrm>
            <a:off x="3331889" y="229111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FA475A-01F3-4470-8BF1-F39CB095111D}"/>
              </a:ext>
            </a:extLst>
          </p:cNvPr>
          <p:cNvSpPr/>
          <p:nvPr/>
        </p:nvSpPr>
        <p:spPr>
          <a:xfrm>
            <a:off x="2163336" y="2758067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Stage-2</a:t>
            </a:r>
          </a:p>
          <a:p>
            <a:pPr algn="ctr"/>
            <a:r>
              <a:rPr lang="en-US" sz="700">
                <a:cs typeface="Calibri"/>
              </a:rPr>
              <a:t>BN, Relu </a:t>
            </a:r>
            <a:endParaRPr lang="en-US" sz="700" dirty="0"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2FAF6-1EA7-4FD9-94C2-42718B6636B3}"/>
              </a:ext>
            </a:extLst>
          </p:cNvPr>
          <p:cNvSpPr/>
          <p:nvPr/>
        </p:nvSpPr>
        <p:spPr>
          <a:xfrm>
            <a:off x="1605000" y="280220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120, 120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D81BAC-442F-43F6-8B30-2AFCD91532FF}"/>
              </a:ext>
            </a:extLst>
          </p:cNvPr>
          <p:cNvSpPr/>
          <p:nvPr/>
        </p:nvSpPr>
        <p:spPr>
          <a:xfrm>
            <a:off x="3322597" y="280220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8A7F42-F0CC-4C5B-87B7-D2499FA2F3C1}"/>
              </a:ext>
            </a:extLst>
          </p:cNvPr>
          <p:cNvSpPr/>
          <p:nvPr/>
        </p:nvSpPr>
        <p:spPr>
          <a:xfrm>
            <a:off x="2154043" y="3185530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Stage-2</a:t>
            </a:r>
          </a:p>
          <a:p>
            <a:pPr algn="ctr"/>
            <a:r>
              <a:rPr lang="en-US" sz="700">
                <a:cs typeface="Calibri"/>
              </a:rPr>
              <a:t>Pad</a:t>
            </a:r>
            <a:endParaRPr lang="en-US" sz="700" dirty="0">
              <a:cs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5B7D8E-E84F-4346-A475-92D41BFA7F52}"/>
              </a:ext>
            </a:extLst>
          </p:cNvPr>
          <p:cNvSpPr/>
          <p:nvPr/>
        </p:nvSpPr>
        <p:spPr>
          <a:xfrm>
            <a:off x="1604778" y="322967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122, 122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125D3-C310-46BD-9194-6E4D32350C72}"/>
              </a:ext>
            </a:extLst>
          </p:cNvPr>
          <p:cNvSpPr/>
          <p:nvPr/>
        </p:nvSpPr>
        <p:spPr>
          <a:xfrm>
            <a:off x="3313304" y="322967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916F1C-F6D5-43B2-BE1B-7C18F2F71BF7}"/>
              </a:ext>
            </a:extLst>
          </p:cNvPr>
          <p:cNvSpPr/>
          <p:nvPr/>
        </p:nvSpPr>
        <p:spPr>
          <a:xfrm>
            <a:off x="2154043" y="3575822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Stage-2</a:t>
            </a:r>
          </a:p>
          <a:p>
            <a:pPr algn="ctr"/>
            <a:r>
              <a:rPr lang="en-US" sz="700" dirty="0" err="1">
                <a:cs typeface="Calibri"/>
              </a:rPr>
              <a:t>ResBlock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D836AE-3792-4A16-B35E-04BB31963F05}"/>
              </a:ext>
            </a:extLst>
          </p:cNvPr>
          <p:cNvSpPr/>
          <p:nvPr/>
        </p:nvSpPr>
        <p:spPr>
          <a:xfrm>
            <a:off x="1604778" y="361996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60, 60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D75E45-1D83-4C65-ADFB-8F73494A89A7}"/>
              </a:ext>
            </a:extLst>
          </p:cNvPr>
          <p:cNvSpPr/>
          <p:nvPr/>
        </p:nvSpPr>
        <p:spPr>
          <a:xfrm>
            <a:off x="3313304" y="361996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F8BD5C2-E62D-4074-AB0E-8DE45DB1092C}"/>
              </a:ext>
            </a:extLst>
          </p:cNvPr>
          <p:cNvSpPr/>
          <p:nvPr/>
        </p:nvSpPr>
        <p:spPr>
          <a:xfrm>
            <a:off x="1355317" y="4096214"/>
            <a:ext cx="2921620" cy="4776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DBE76-E07C-4AE3-8570-E459A6E40135}"/>
              </a:ext>
            </a:extLst>
          </p:cNvPr>
          <p:cNvSpPr/>
          <p:nvPr/>
        </p:nvSpPr>
        <p:spPr>
          <a:xfrm>
            <a:off x="2163336" y="415196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Stage-3</a:t>
            </a:r>
          </a:p>
          <a:p>
            <a:pPr algn="ctr"/>
            <a:r>
              <a:rPr lang="en-US" sz="700" dirty="0">
                <a:cs typeface="Calibri"/>
              </a:rPr>
              <a:t>BN, </a:t>
            </a:r>
            <a:r>
              <a:rPr lang="en-US" sz="700" dirty="0" err="1">
                <a:cs typeface="Calibri"/>
              </a:rPr>
              <a:t>Relu</a:t>
            </a:r>
            <a:r>
              <a:rPr lang="en-US" sz="700" dirty="0">
                <a:cs typeface="Calibri"/>
              </a:rPr>
              <a:t> 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B05893-3F8D-4238-94EB-163A756305D6}"/>
              </a:ext>
            </a:extLst>
          </p:cNvPr>
          <p:cNvSpPr/>
          <p:nvPr/>
        </p:nvSpPr>
        <p:spPr>
          <a:xfrm>
            <a:off x="1605000" y="419611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60, 60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D99DA2-A442-4359-A8F2-B4528E94BEFA}"/>
              </a:ext>
            </a:extLst>
          </p:cNvPr>
          <p:cNvSpPr/>
          <p:nvPr/>
        </p:nvSpPr>
        <p:spPr>
          <a:xfrm>
            <a:off x="3322597" y="419611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B4049B-DAD3-435B-B1B7-54A38D382EB3}"/>
              </a:ext>
            </a:extLst>
          </p:cNvPr>
          <p:cNvSpPr txBox="1"/>
          <p:nvPr/>
        </p:nvSpPr>
        <p:spPr>
          <a:xfrm>
            <a:off x="322489" y="912131"/>
            <a:ext cx="729343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Output feature map size</a:t>
            </a:r>
            <a:endParaRPr lang="en-US" sz="900" dirty="0">
              <a:cs typeface="Calibri"/>
            </a:endParaRP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6BF4E6FD-A6E1-43C2-A910-DD6E773210F0}"/>
              </a:ext>
            </a:extLst>
          </p:cNvPr>
          <p:cNvSpPr/>
          <p:nvPr/>
        </p:nvSpPr>
        <p:spPr>
          <a:xfrm rot="16140000">
            <a:off x="1277863" y="887106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A04AC40-5307-4CBD-81AE-EFA155094774}"/>
              </a:ext>
            </a:extLst>
          </p:cNvPr>
          <p:cNvSpPr txBox="1"/>
          <p:nvPr/>
        </p:nvSpPr>
        <p:spPr>
          <a:xfrm>
            <a:off x="4332059" y="531130"/>
            <a:ext cx="7293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Output channels</a:t>
            </a:r>
            <a:endParaRPr lang="en-US" dirty="0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0FEF946C-B400-4AC9-BB8D-AB29A648C773}"/>
              </a:ext>
            </a:extLst>
          </p:cNvPr>
          <p:cNvSpPr/>
          <p:nvPr/>
        </p:nvSpPr>
        <p:spPr>
          <a:xfrm rot="3540000">
            <a:off x="4080933" y="669391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itle 1">
            <a:extLst>
              <a:ext uri="{FF2B5EF4-FFF2-40B4-BE49-F238E27FC236}">
                <a16:creationId xmlns:a16="http://schemas.microsoft.com/office/drawing/2014/main" id="{AE38969C-750A-4537-B637-90BEB61F80EB}"/>
              </a:ext>
            </a:extLst>
          </p:cNvPr>
          <p:cNvSpPr txBox="1">
            <a:spLocks/>
          </p:cNvSpPr>
          <p:nvPr/>
        </p:nvSpPr>
        <p:spPr>
          <a:xfrm>
            <a:off x="57603" y="99180"/>
            <a:ext cx="1223284" cy="345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b="1"/>
              <a:t>PSPNet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D37D733-769C-4EEB-B327-5425BE24D9F0}"/>
              </a:ext>
            </a:extLst>
          </p:cNvPr>
          <p:cNvSpPr/>
          <p:nvPr/>
        </p:nvSpPr>
        <p:spPr>
          <a:xfrm>
            <a:off x="9174882" y="102794"/>
            <a:ext cx="1837697" cy="2913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Output </a:t>
            </a:r>
            <a:endParaRPr lang="en-US" sz="8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(480, 480, Num_classes)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303547F-75F6-42D8-81D0-2F614CCFC117}"/>
              </a:ext>
            </a:extLst>
          </p:cNvPr>
          <p:cNvCxnSpPr>
            <a:cxnSpLocks/>
          </p:cNvCxnSpPr>
          <p:nvPr/>
        </p:nvCxnSpPr>
        <p:spPr>
          <a:xfrm flipV="1">
            <a:off x="4169226" y="3858983"/>
            <a:ext cx="832758" cy="473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C60B583-5CB1-4C0B-8E65-3539FA981ABB}"/>
              </a:ext>
            </a:extLst>
          </p:cNvPr>
          <p:cNvSpPr/>
          <p:nvPr/>
        </p:nvSpPr>
        <p:spPr>
          <a:xfrm>
            <a:off x="5029907" y="3707468"/>
            <a:ext cx="876123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Pooling</a:t>
            </a:r>
            <a:endParaRPr lang="en-US" sz="700" dirty="0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(30, 30)</a:t>
            </a:r>
            <a:endParaRPr lang="en-US" sz="700" dirty="0">
              <a:cs typeface="Calibri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BA16258-D370-461D-B19A-1789E65D8113}"/>
              </a:ext>
            </a:extLst>
          </p:cNvPr>
          <p:cNvSpPr/>
          <p:nvPr/>
        </p:nvSpPr>
        <p:spPr>
          <a:xfrm>
            <a:off x="5179142" y="353389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2, 2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540D98D-2168-4F75-9937-2E43C1727090}"/>
              </a:ext>
            </a:extLst>
          </p:cNvPr>
          <p:cNvSpPr/>
          <p:nvPr/>
        </p:nvSpPr>
        <p:spPr>
          <a:xfrm>
            <a:off x="5179141" y="397839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541C5F1-1D79-4E75-A2C7-5493EAC53EFC}"/>
              </a:ext>
            </a:extLst>
          </p:cNvPr>
          <p:cNvSpPr/>
          <p:nvPr/>
        </p:nvSpPr>
        <p:spPr>
          <a:xfrm>
            <a:off x="6200120" y="3716539"/>
            <a:ext cx="876123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Conv2d</a:t>
            </a:r>
            <a:endParaRPr lang="en-US" sz="700" dirty="0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(1, 1), same, Relu</a:t>
            </a:r>
            <a:endParaRPr lang="en-US" sz="700" dirty="0">
              <a:cs typeface="Calibri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C5AE4EC-27E1-4EF5-99E2-421A83C17417}"/>
              </a:ext>
            </a:extLst>
          </p:cNvPr>
          <p:cNvSpPr/>
          <p:nvPr/>
        </p:nvSpPr>
        <p:spPr>
          <a:xfrm>
            <a:off x="6349355" y="354296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2, 2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A268FD3-36F4-40B6-ACDA-28CEF3857F26}"/>
              </a:ext>
            </a:extLst>
          </p:cNvPr>
          <p:cNvSpPr/>
          <p:nvPr/>
        </p:nvSpPr>
        <p:spPr>
          <a:xfrm>
            <a:off x="6349354" y="398746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013E62E-0025-4907-AFF7-73353E2F6E03}"/>
              </a:ext>
            </a:extLst>
          </p:cNvPr>
          <p:cNvSpPr/>
          <p:nvPr/>
        </p:nvSpPr>
        <p:spPr>
          <a:xfrm>
            <a:off x="7343119" y="3716538"/>
            <a:ext cx="876123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Resize</a:t>
            </a:r>
            <a:endParaRPr lang="en-US" sz="700" dirty="0">
              <a:cs typeface="Calibri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A307842-D9E7-47EB-BCEC-C6B82B1E0FB5}"/>
              </a:ext>
            </a:extLst>
          </p:cNvPr>
          <p:cNvSpPr/>
          <p:nvPr/>
        </p:nvSpPr>
        <p:spPr>
          <a:xfrm>
            <a:off x="7492354" y="354296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60, 60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35C5D99-A7E1-4A08-8FBB-CC5576636748}"/>
              </a:ext>
            </a:extLst>
          </p:cNvPr>
          <p:cNvSpPr/>
          <p:nvPr/>
        </p:nvSpPr>
        <p:spPr>
          <a:xfrm>
            <a:off x="7492353" y="398746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9C970F5-63CE-4439-A3B1-76BBF55D6F87}"/>
              </a:ext>
            </a:extLst>
          </p:cNvPr>
          <p:cNvSpPr/>
          <p:nvPr/>
        </p:nvSpPr>
        <p:spPr>
          <a:xfrm>
            <a:off x="5949242" y="3692415"/>
            <a:ext cx="216409" cy="30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8217FAAF-43FA-4379-ADC3-58D7EB16701C}"/>
              </a:ext>
            </a:extLst>
          </p:cNvPr>
          <p:cNvSpPr/>
          <p:nvPr/>
        </p:nvSpPr>
        <p:spPr>
          <a:xfrm>
            <a:off x="7119455" y="3692414"/>
            <a:ext cx="216409" cy="30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C9BF1901-76FA-460D-8DAF-D8159E3C6561}"/>
              </a:ext>
            </a:extLst>
          </p:cNvPr>
          <p:cNvCxnSpPr>
            <a:cxnSpLocks/>
          </p:cNvCxnSpPr>
          <p:nvPr/>
        </p:nvCxnSpPr>
        <p:spPr>
          <a:xfrm>
            <a:off x="4205512" y="4323440"/>
            <a:ext cx="796472" cy="261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95E37E6-8744-4805-8F63-FC6714B0DE5B}"/>
              </a:ext>
            </a:extLst>
          </p:cNvPr>
          <p:cNvSpPr/>
          <p:nvPr/>
        </p:nvSpPr>
        <p:spPr>
          <a:xfrm>
            <a:off x="5020836" y="4442254"/>
            <a:ext cx="876123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Pooling</a:t>
            </a:r>
            <a:endParaRPr lang="en-US" sz="700" dirty="0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(20, 20)</a:t>
            </a:r>
            <a:endParaRPr lang="en-US" sz="700" dirty="0">
              <a:cs typeface="Calibri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F7D51E2-26D8-4C13-9EA8-C1C728C61B96}"/>
              </a:ext>
            </a:extLst>
          </p:cNvPr>
          <p:cNvSpPr/>
          <p:nvPr/>
        </p:nvSpPr>
        <p:spPr>
          <a:xfrm>
            <a:off x="5170071" y="426868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3,3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85E7E81-42F4-42BA-A9A5-CE0F89D3BC63}"/>
              </a:ext>
            </a:extLst>
          </p:cNvPr>
          <p:cNvSpPr/>
          <p:nvPr/>
        </p:nvSpPr>
        <p:spPr>
          <a:xfrm>
            <a:off x="5170070" y="471318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A5AD1BE-B74B-4E11-B34A-271C59F24439}"/>
              </a:ext>
            </a:extLst>
          </p:cNvPr>
          <p:cNvSpPr/>
          <p:nvPr/>
        </p:nvSpPr>
        <p:spPr>
          <a:xfrm>
            <a:off x="6191049" y="4451325"/>
            <a:ext cx="876123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Conv2d</a:t>
            </a:r>
            <a:endParaRPr lang="en-US" sz="700" dirty="0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(1, 1), same, Relu</a:t>
            </a:r>
            <a:endParaRPr lang="en-US" sz="700" dirty="0">
              <a:cs typeface="Calibri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CD5C660-C7FB-4756-B348-96CC7E87F9B1}"/>
              </a:ext>
            </a:extLst>
          </p:cNvPr>
          <p:cNvSpPr/>
          <p:nvPr/>
        </p:nvSpPr>
        <p:spPr>
          <a:xfrm>
            <a:off x="6340284" y="427775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3, 3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913535E-7B76-4F67-8E15-031A7F7898BC}"/>
              </a:ext>
            </a:extLst>
          </p:cNvPr>
          <p:cNvSpPr/>
          <p:nvPr/>
        </p:nvSpPr>
        <p:spPr>
          <a:xfrm>
            <a:off x="6340283" y="472225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27344BE-853B-4A7F-A941-AF6BFB323C53}"/>
              </a:ext>
            </a:extLst>
          </p:cNvPr>
          <p:cNvSpPr/>
          <p:nvPr/>
        </p:nvSpPr>
        <p:spPr>
          <a:xfrm>
            <a:off x="7334048" y="4451324"/>
            <a:ext cx="876123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Resize</a:t>
            </a:r>
            <a:endParaRPr lang="en-US" sz="700" dirty="0">
              <a:cs typeface="Calibri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DBAD0CD-D78E-490E-8789-7EDCA56045BE}"/>
              </a:ext>
            </a:extLst>
          </p:cNvPr>
          <p:cNvSpPr/>
          <p:nvPr/>
        </p:nvSpPr>
        <p:spPr>
          <a:xfrm>
            <a:off x="7483283" y="427775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60, 60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C439740-12CE-492F-9E3C-C23D2FE28D7D}"/>
              </a:ext>
            </a:extLst>
          </p:cNvPr>
          <p:cNvSpPr/>
          <p:nvPr/>
        </p:nvSpPr>
        <p:spPr>
          <a:xfrm>
            <a:off x="7483282" y="472225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B3878FD6-C781-49A3-99CA-D6DDD4E0AABE}"/>
              </a:ext>
            </a:extLst>
          </p:cNvPr>
          <p:cNvSpPr/>
          <p:nvPr/>
        </p:nvSpPr>
        <p:spPr>
          <a:xfrm>
            <a:off x="5940171" y="4427201"/>
            <a:ext cx="216409" cy="30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F6E61004-C86B-42A0-93E3-2EC38E9C8FF3}"/>
              </a:ext>
            </a:extLst>
          </p:cNvPr>
          <p:cNvSpPr/>
          <p:nvPr/>
        </p:nvSpPr>
        <p:spPr>
          <a:xfrm>
            <a:off x="7110384" y="4427200"/>
            <a:ext cx="216409" cy="30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F2FDF37D-7B33-4417-BECF-A6FC7D4BD863}"/>
              </a:ext>
            </a:extLst>
          </p:cNvPr>
          <p:cNvCxnSpPr>
            <a:cxnSpLocks/>
          </p:cNvCxnSpPr>
          <p:nvPr/>
        </p:nvCxnSpPr>
        <p:spPr>
          <a:xfrm>
            <a:off x="4205510" y="4323439"/>
            <a:ext cx="796472" cy="1050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96EFA4A-85B5-436A-B5BD-21FEAE5F2D8E}"/>
              </a:ext>
            </a:extLst>
          </p:cNvPr>
          <p:cNvSpPr/>
          <p:nvPr/>
        </p:nvSpPr>
        <p:spPr>
          <a:xfrm>
            <a:off x="5011763" y="5231467"/>
            <a:ext cx="876123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Pooling</a:t>
            </a:r>
            <a:endParaRPr lang="en-US" sz="700" dirty="0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(10, 10)</a:t>
            </a:r>
            <a:endParaRPr lang="en-US" sz="700" dirty="0">
              <a:cs typeface="Calibri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DAE7DD-F40E-4E06-800E-99CBCAF49970}"/>
              </a:ext>
            </a:extLst>
          </p:cNvPr>
          <p:cNvSpPr/>
          <p:nvPr/>
        </p:nvSpPr>
        <p:spPr>
          <a:xfrm>
            <a:off x="5160998" y="505789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6, 6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0336B16-DDC9-4AB0-9E24-02BBEE8FF7AF}"/>
              </a:ext>
            </a:extLst>
          </p:cNvPr>
          <p:cNvSpPr/>
          <p:nvPr/>
        </p:nvSpPr>
        <p:spPr>
          <a:xfrm>
            <a:off x="5160997" y="550239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50097D4-0560-4148-A367-A58D0F35BB0B}"/>
              </a:ext>
            </a:extLst>
          </p:cNvPr>
          <p:cNvSpPr/>
          <p:nvPr/>
        </p:nvSpPr>
        <p:spPr>
          <a:xfrm>
            <a:off x="6181976" y="5240538"/>
            <a:ext cx="876123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Conv2d</a:t>
            </a:r>
            <a:endParaRPr lang="en-US" sz="700" dirty="0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(1, 1), same, Relu</a:t>
            </a:r>
            <a:endParaRPr lang="en-US" sz="700" dirty="0">
              <a:cs typeface="Calibri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E5DC71D-E482-467B-A1FD-258877804B55}"/>
              </a:ext>
            </a:extLst>
          </p:cNvPr>
          <p:cNvSpPr/>
          <p:nvPr/>
        </p:nvSpPr>
        <p:spPr>
          <a:xfrm>
            <a:off x="6331211" y="506696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6, 6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D8C2EA9-79B5-4D56-A692-6C5D10A20388}"/>
              </a:ext>
            </a:extLst>
          </p:cNvPr>
          <p:cNvSpPr/>
          <p:nvPr/>
        </p:nvSpPr>
        <p:spPr>
          <a:xfrm>
            <a:off x="6331210" y="551146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5A2F0D-57AA-4513-8EB6-CC3AFC4B1379}"/>
              </a:ext>
            </a:extLst>
          </p:cNvPr>
          <p:cNvSpPr/>
          <p:nvPr/>
        </p:nvSpPr>
        <p:spPr>
          <a:xfrm>
            <a:off x="7324975" y="5240537"/>
            <a:ext cx="876123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Resize</a:t>
            </a:r>
            <a:endParaRPr lang="en-US" sz="700" dirty="0">
              <a:cs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4838AEF-D9C6-4952-8910-F61163F3E40F}"/>
              </a:ext>
            </a:extLst>
          </p:cNvPr>
          <p:cNvSpPr/>
          <p:nvPr/>
        </p:nvSpPr>
        <p:spPr>
          <a:xfrm>
            <a:off x="7474210" y="506696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60, 60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9AD11D7-9C40-413C-891D-B195C615DCCF}"/>
              </a:ext>
            </a:extLst>
          </p:cNvPr>
          <p:cNvSpPr/>
          <p:nvPr/>
        </p:nvSpPr>
        <p:spPr>
          <a:xfrm>
            <a:off x="7474209" y="551146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B51C435D-FA98-441F-B865-649A9FE7CFEE}"/>
              </a:ext>
            </a:extLst>
          </p:cNvPr>
          <p:cNvSpPr/>
          <p:nvPr/>
        </p:nvSpPr>
        <p:spPr>
          <a:xfrm>
            <a:off x="5931098" y="5216414"/>
            <a:ext cx="216409" cy="30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4F1C9BC1-3AB3-4F21-92EE-DEFEB6DBAACD}"/>
              </a:ext>
            </a:extLst>
          </p:cNvPr>
          <p:cNvSpPr/>
          <p:nvPr/>
        </p:nvSpPr>
        <p:spPr>
          <a:xfrm>
            <a:off x="7101311" y="5216413"/>
            <a:ext cx="216409" cy="30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D1597446-42E4-4D59-89A1-079E9DAFF373}"/>
              </a:ext>
            </a:extLst>
          </p:cNvPr>
          <p:cNvCxnSpPr>
            <a:cxnSpLocks/>
          </p:cNvCxnSpPr>
          <p:nvPr/>
        </p:nvCxnSpPr>
        <p:spPr>
          <a:xfrm flipV="1">
            <a:off x="4169224" y="3142338"/>
            <a:ext cx="850900" cy="1190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1EE7DA1-D8C4-4816-BC08-C972215044D1}"/>
              </a:ext>
            </a:extLst>
          </p:cNvPr>
          <p:cNvSpPr/>
          <p:nvPr/>
        </p:nvSpPr>
        <p:spPr>
          <a:xfrm>
            <a:off x="5038976" y="2981752"/>
            <a:ext cx="876123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Pooling</a:t>
            </a:r>
            <a:endParaRPr lang="en-US" sz="700" dirty="0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(60, 60)</a:t>
            </a:r>
            <a:endParaRPr lang="en-US" sz="700" dirty="0">
              <a:cs typeface="Calibri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0568280-B150-41D1-9E8E-541A02F1EAF4}"/>
              </a:ext>
            </a:extLst>
          </p:cNvPr>
          <p:cNvSpPr/>
          <p:nvPr/>
        </p:nvSpPr>
        <p:spPr>
          <a:xfrm>
            <a:off x="5188211" y="280817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1, 1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F9A8A19-E7B0-4898-B1FD-26D3C7506CDF}"/>
              </a:ext>
            </a:extLst>
          </p:cNvPr>
          <p:cNvSpPr/>
          <p:nvPr/>
        </p:nvSpPr>
        <p:spPr>
          <a:xfrm>
            <a:off x="5188210" y="325267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B00726A-D274-4EC6-8AA0-0717E89CEE90}"/>
              </a:ext>
            </a:extLst>
          </p:cNvPr>
          <p:cNvSpPr/>
          <p:nvPr/>
        </p:nvSpPr>
        <p:spPr>
          <a:xfrm>
            <a:off x="6209189" y="2990823"/>
            <a:ext cx="876123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Conv2d</a:t>
            </a:r>
            <a:endParaRPr lang="en-US" sz="700" dirty="0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(1, 1), same, Relu</a:t>
            </a:r>
            <a:endParaRPr lang="en-US" sz="700" dirty="0">
              <a:cs typeface="Calibri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959EA62-4560-4676-B47A-BE8C9D15F645}"/>
              </a:ext>
            </a:extLst>
          </p:cNvPr>
          <p:cNvSpPr/>
          <p:nvPr/>
        </p:nvSpPr>
        <p:spPr>
          <a:xfrm>
            <a:off x="6358424" y="281725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1, 1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193D228-F387-41ED-87AD-89350AA31695}"/>
              </a:ext>
            </a:extLst>
          </p:cNvPr>
          <p:cNvSpPr/>
          <p:nvPr/>
        </p:nvSpPr>
        <p:spPr>
          <a:xfrm>
            <a:off x="6358423" y="326174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AE2C125-8726-4794-9EF3-E0A2634136CF}"/>
              </a:ext>
            </a:extLst>
          </p:cNvPr>
          <p:cNvSpPr/>
          <p:nvPr/>
        </p:nvSpPr>
        <p:spPr>
          <a:xfrm>
            <a:off x="7352188" y="2990822"/>
            <a:ext cx="876123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Resize</a:t>
            </a:r>
            <a:endParaRPr lang="en-US" sz="700" dirty="0">
              <a:cs typeface="Calibri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6CC8850-AC9B-4991-893C-BEA45D5B79EA}"/>
              </a:ext>
            </a:extLst>
          </p:cNvPr>
          <p:cNvSpPr/>
          <p:nvPr/>
        </p:nvSpPr>
        <p:spPr>
          <a:xfrm>
            <a:off x="7501423" y="281724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60, 60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B0829FB-DBF8-4E23-8212-2AA9AA5FEA40}"/>
              </a:ext>
            </a:extLst>
          </p:cNvPr>
          <p:cNvSpPr/>
          <p:nvPr/>
        </p:nvSpPr>
        <p:spPr>
          <a:xfrm>
            <a:off x="7501422" y="326174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32" name="Arrow: Right 231">
            <a:extLst>
              <a:ext uri="{FF2B5EF4-FFF2-40B4-BE49-F238E27FC236}">
                <a16:creationId xmlns:a16="http://schemas.microsoft.com/office/drawing/2014/main" id="{BFFCEB2B-24FA-4798-8DDB-03E2FC36F5E0}"/>
              </a:ext>
            </a:extLst>
          </p:cNvPr>
          <p:cNvSpPr/>
          <p:nvPr/>
        </p:nvSpPr>
        <p:spPr>
          <a:xfrm>
            <a:off x="5958311" y="2966699"/>
            <a:ext cx="216409" cy="30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Arrow: Right 232">
            <a:extLst>
              <a:ext uri="{FF2B5EF4-FFF2-40B4-BE49-F238E27FC236}">
                <a16:creationId xmlns:a16="http://schemas.microsoft.com/office/drawing/2014/main" id="{0FD99E46-85F4-41CF-A408-DDE2B2112E12}"/>
              </a:ext>
            </a:extLst>
          </p:cNvPr>
          <p:cNvSpPr/>
          <p:nvPr/>
        </p:nvSpPr>
        <p:spPr>
          <a:xfrm>
            <a:off x="7128524" y="2966698"/>
            <a:ext cx="216409" cy="30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A64C759-7062-44E9-BA25-E236B54F8671}"/>
              </a:ext>
            </a:extLst>
          </p:cNvPr>
          <p:cNvSpPr/>
          <p:nvPr/>
        </p:nvSpPr>
        <p:spPr>
          <a:xfrm>
            <a:off x="9610978" y="406125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Concat</a:t>
            </a:r>
            <a:endParaRPr lang="en-US" sz="700" dirty="0">
              <a:cs typeface="Calibri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961D665-E6DC-48E7-9EB3-D8C4172023CC}"/>
              </a:ext>
            </a:extLst>
          </p:cNvPr>
          <p:cNvSpPr/>
          <p:nvPr/>
        </p:nvSpPr>
        <p:spPr>
          <a:xfrm>
            <a:off x="9052642" y="410539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60, 60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A3F6B40-4C39-42B5-864B-51CF735D86CE}"/>
              </a:ext>
            </a:extLst>
          </p:cNvPr>
          <p:cNvSpPr/>
          <p:nvPr/>
        </p:nvSpPr>
        <p:spPr>
          <a:xfrm>
            <a:off x="10715810" y="4105394"/>
            <a:ext cx="1051799" cy="189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512*4+128=2176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7021D14-E78F-4E51-B2A1-EEC54DDE0A17}"/>
              </a:ext>
            </a:extLst>
          </p:cNvPr>
          <p:cNvCxnSpPr/>
          <p:nvPr/>
        </p:nvCxnSpPr>
        <p:spPr>
          <a:xfrm flipV="1">
            <a:off x="8174266" y="4190092"/>
            <a:ext cx="859971" cy="2305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CFD5E58-3707-4101-80E2-90901A991684}"/>
              </a:ext>
            </a:extLst>
          </p:cNvPr>
          <p:cNvCxnSpPr/>
          <p:nvPr/>
        </p:nvCxnSpPr>
        <p:spPr>
          <a:xfrm>
            <a:off x="4098926" y="4334781"/>
            <a:ext cx="1023256" cy="2111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A29E28-FD7F-4A30-A890-48F98650ED1F}"/>
              </a:ext>
            </a:extLst>
          </p:cNvPr>
          <p:cNvCxnSpPr/>
          <p:nvPr/>
        </p:nvCxnSpPr>
        <p:spPr>
          <a:xfrm>
            <a:off x="5121729" y="6455228"/>
            <a:ext cx="3055256" cy="435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6A4571F-AFF6-48BD-A9EC-FACF1567E467}"/>
              </a:ext>
            </a:extLst>
          </p:cNvPr>
          <p:cNvCxnSpPr>
            <a:cxnSpLocks/>
          </p:cNvCxnSpPr>
          <p:nvPr/>
        </p:nvCxnSpPr>
        <p:spPr>
          <a:xfrm>
            <a:off x="8224153" y="3116938"/>
            <a:ext cx="778328" cy="1086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97B3DC55-0957-4D8B-86B4-C5DEABFCF4FC}"/>
              </a:ext>
            </a:extLst>
          </p:cNvPr>
          <p:cNvCxnSpPr>
            <a:cxnSpLocks/>
          </p:cNvCxnSpPr>
          <p:nvPr/>
        </p:nvCxnSpPr>
        <p:spPr>
          <a:xfrm>
            <a:off x="8233223" y="3851723"/>
            <a:ext cx="723900" cy="351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A37D6E01-6EB2-4E13-A625-506C869A4298}"/>
              </a:ext>
            </a:extLst>
          </p:cNvPr>
          <p:cNvCxnSpPr>
            <a:cxnSpLocks/>
          </p:cNvCxnSpPr>
          <p:nvPr/>
        </p:nvCxnSpPr>
        <p:spPr>
          <a:xfrm flipV="1">
            <a:off x="8215078" y="4203693"/>
            <a:ext cx="787399" cy="1199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3F9C98D0-B608-4BFE-BDC3-1D7826FEECA6}"/>
              </a:ext>
            </a:extLst>
          </p:cNvPr>
          <p:cNvCxnSpPr>
            <a:cxnSpLocks/>
          </p:cNvCxnSpPr>
          <p:nvPr/>
        </p:nvCxnSpPr>
        <p:spPr>
          <a:xfrm flipV="1">
            <a:off x="8206006" y="4221834"/>
            <a:ext cx="778328" cy="355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45505E6-9790-4B8F-BB47-61C9E1EF0328}"/>
              </a:ext>
            </a:extLst>
          </p:cNvPr>
          <p:cNvSpPr/>
          <p:nvPr/>
        </p:nvSpPr>
        <p:spPr>
          <a:xfrm>
            <a:off x="9456764" y="1802467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Conv(1, 1) , Relu, BN</a:t>
            </a:r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26C7B07A-FD4A-40D5-9473-6C6328A5CB93}"/>
              </a:ext>
            </a:extLst>
          </p:cNvPr>
          <p:cNvSpPr/>
          <p:nvPr/>
        </p:nvSpPr>
        <p:spPr>
          <a:xfrm>
            <a:off x="8898428" y="184660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60, 60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0D3AF46-1371-408E-8614-3097753D173C}"/>
              </a:ext>
            </a:extLst>
          </p:cNvPr>
          <p:cNvSpPr/>
          <p:nvPr/>
        </p:nvSpPr>
        <p:spPr>
          <a:xfrm>
            <a:off x="10616025" y="184660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EAF9D00-69A3-43AE-AE57-F6D7CF9CB8CC}"/>
              </a:ext>
            </a:extLst>
          </p:cNvPr>
          <p:cNvSpPr/>
          <p:nvPr/>
        </p:nvSpPr>
        <p:spPr>
          <a:xfrm>
            <a:off x="9483978" y="131260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Conv(1, 1) , Relu, BN</a:t>
            </a:r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7B804DF-4AEE-453E-B862-47DD7CD55DAA}"/>
              </a:ext>
            </a:extLst>
          </p:cNvPr>
          <p:cNvSpPr/>
          <p:nvPr/>
        </p:nvSpPr>
        <p:spPr>
          <a:xfrm>
            <a:off x="8925642" y="135675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60, 60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1C36B8A-2251-41C7-9C67-716C16F47214}"/>
              </a:ext>
            </a:extLst>
          </p:cNvPr>
          <p:cNvSpPr/>
          <p:nvPr/>
        </p:nvSpPr>
        <p:spPr>
          <a:xfrm>
            <a:off x="10643239" y="1374892"/>
            <a:ext cx="815942" cy="162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Num_Classes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3DCFA2-3B4A-4329-8805-C211D7A35309}"/>
              </a:ext>
            </a:extLst>
          </p:cNvPr>
          <p:cNvCxnSpPr/>
          <p:nvPr/>
        </p:nvCxnSpPr>
        <p:spPr>
          <a:xfrm flipH="1" flipV="1">
            <a:off x="10170433" y="2087789"/>
            <a:ext cx="29027" cy="192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C0F32DA7-AF04-4889-9969-F8F273A8F4E8}"/>
              </a:ext>
            </a:extLst>
          </p:cNvPr>
          <p:cNvCxnSpPr>
            <a:cxnSpLocks/>
          </p:cNvCxnSpPr>
          <p:nvPr/>
        </p:nvCxnSpPr>
        <p:spPr>
          <a:xfrm flipH="1" flipV="1">
            <a:off x="10143218" y="1607003"/>
            <a:ext cx="10885" cy="2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6C75538-5B45-424C-90BE-3EA7E29E8FC5}"/>
              </a:ext>
            </a:extLst>
          </p:cNvPr>
          <p:cNvCxnSpPr>
            <a:cxnSpLocks/>
          </p:cNvCxnSpPr>
          <p:nvPr/>
        </p:nvCxnSpPr>
        <p:spPr>
          <a:xfrm flipH="1" flipV="1">
            <a:off x="10125075" y="1135289"/>
            <a:ext cx="19956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BF6568A-9646-45D8-A08D-07A222691FAB}"/>
              </a:ext>
            </a:extLst>
          </p:cNvPr>
          <p:cNvCxnSpPr>
            <a:cxnSpLocks/>
          </p:cNvCxnSpPr>
          <p:nvPr/>
        </p:nvCxnSpPr>
        <p:spPr>
          <a:xfrm flipH="1" flipV="1">
            <a:off x="10079717" y="718002"/>
            <a:ext cx="10885" cy="16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itle 1">
            <a:extLst>
              <a:ext uri="{FF2B5EF4-FFF2-40B4-BE49-F238E27FC236}">
                <a16:creationId xmlns:a16="http://schemas.microsoft.com/office/drawing/2014/main" id="{E5F6F9C1-D435-4E09-8179-A1B7F29E68D1}"/>
              </a:ext>
            </a:extLst>
          </p:cNvPr>
          <p:cNvSpPr txBox="1">
            <a:spLocks/>
          </p:cNvSpPr>
          <p:nvPr/>
        </p:nvSpPr>
        <p:spPr>
          <a:xfrm>
            <a:off x="7605031" y="2348894"/>
            <a:ext cx="1849212" cy="345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b="1"/>
              <a:t>Pyramid Pooling Module</a:t>
            </a:r>
            <a:endParaRPr 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8EDE3C5-D01B-4AFA-A526-27CC166E0D90}"/>
              </a:ext>
            </a:extLst>
          </p:cNvPr>
          <p:cNvSpPr txBox="1"/>
          <p:nvPr/>
        </p:nvSpPr>
        <p:spPr>
          <a:xfrm>
            <a:off x="4722129" y="1982557"/>
            <a:ext cx="7293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Pooling operations</a:t>
            </a:r>
            <a:endParaRPr lang="en-US"/>
          </a:p>
        </p:txBody>
      </p:sp>
      <p:sp>
        <p:nvSpPr>
          <p:cNvPr id="257" name="Arrow: Down 256">
            <a:extLst>
              <a:ext uri="{FF2B5EF4-FFF2-40B4-BE49-F238E27FC236}">
                <a16:creationId xmlns:a16="http://schemas.microsoft.com/office/drawing/2014/main" id="{872CFDF0-B5B0-440A-AEDB-0E2F59053245}"/>
              </a:ext>
            </a:extLst>
          </p:cNvPr>
          <p:cNvSpPr/>
          <p:nvPr/>
        </p:nvSpPr>
        <p:spPr>
          <a:xfrm rot="-2880000">
            <a:off x="5251146" y="2311318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5095213-E49A-4319-9E92-EE46F94CAC0F}"/>
              </a:ext>
            </a:extLst>
          </p:cNvPr>
          <p:cNvSpPr txBox="1"/>
          <p:nvPr/>
        </p:nvSpPr>
        <p:spPr>
          <a:xfrm>
            <a:off x="6037486" y="1710415"/>
            <a:ext cx="956128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Conv Blocks to increase feature layers</a:t>
            </a:r>
            <a:endParaRPr lang="en-US" sz="900">
              <a:cs typeface="Calibri"/>
            </a:endParaRPr>
          </a:p>
        </p:txBody>
      </p:sp>
      <p:sp>
        <p:nvSpPr>
          <p:cNvPr id="259" name="Arrow: Down 258">
            <a:extLst>
              <a:ext uri="{FF2B5EF4-FFF2-40B4-BE49-F238E27FC236}">
                <a16:creationId xmlns:a16="http://schemas.microsoft.com/office/drawing/2014/main" id="{17E61E9F-AC17-4CAA-AC89-8334C64B8A89}"/>
              </a:ext>
            </a:extLst>
          </p:cNvPr>
          <p:cNvSpPr/>
          <p:nvPr/>
        </p:nvSpPr>
        <p:spPr>
          <a:xfrm rot="21300000">
            <a:off x="6620931" y="2238746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CFDA9D-0D40-4A62-8015-306C9C01DCF5}"/>
              </a:ext>
            </a:extLst>
          </p:cNvPr>
          <p:cNvSpPr/>
          <p:nvPr/>
        </p:nvSpPr>
        <p:spPr>
          <a:xfrm>
            <a:off x="9456099" y="45657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sigmoid/softmax</a:t>
            </a:r>
            <a:endParaRPr lang="en-US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9CC247C-F564-4D1C-8D1B-44C3471201A7}"/>
              </a:ext>
            </a:extLst>
          </p:cNvPr>
          <p:cNvSpPr/>
          <p:nvPr/>
        </p:nvSpPr>
        <p:spPr>
          <a:xfrm>
            <a:off x="9465834" y="84996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Resize/ConvBlock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73E877E-409B-42D4-8917-8D60E2A6D2D1}"/>
              </a:ext>
            </a:extLst>
          </p:cNvPr>
          <p:cNvSpPr/>
          <p:nvPr/>
        </p:nvSpPr>
        <p:spPr>
          <a:xfrm>
            <a:off x="8907498" y="89410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480, 480</a:t>
            </a:r>
            <a:endParaRPr lang="en-US" sz="800">
              <a:cs typeface="Calibri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9CB4CA8-81D2-4B82-B363-56BFBD3142A1}"/>
              </a:ext>
            </a:extLst>
          </p:cNvPr>
          <p:cNvSpPr/>
          <p:nvPr/>
        </p:nvSpPr>
        <p:spPr>
          <a:xfrm>
            <a:off x="10625095" y="912249"/>
            <a:ext cx="815942" cy="162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Num_Classes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639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FC63707-6BBB-468C-BD2A-9953A2DC3862}"/>
              </a:ext>
            </a:extLst>
          </p:cNvPr>
          <p:cNvSpPr/>
          <p:nvPr/>
        </p:nvSpPr>
        <p:spPr>
          <a:xfrm>
            <a:off x="8066845" y="1597143"/>
            <a:ext cx="1497403" cy="51947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DCE9605B-5135-478A-ABF9-7D1E48A73F59}"/>
              </a:ext>
            </a:extLst>
          </p:cNvPr>
          <p:cNvSpPr/>
          <p:nvPr/>
        </p:nvSpPr>
        <p:spPr>
          <a:xfrm>
            <a:off x="5027915" y="6105642"/>
            <a:ext cx="2994191" cy="722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8D21374-E701-4260-8C52-17B658AAB15D}"/>
              </a:ext>
            </a:extLst>
          </p:cNvPr>
          <p:cNvSpPr/>
          <p:nvPr/>
        </p:nvSpPr>
        <p:spPr>
          <a:xfrm>
            <a:off x="5027916" y="4617929"/>
            <a:ext cx="2994190" cy="13938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5EFF9B-D802-499A-88FA-CC72FB1FE9A4}"/>
              </a:ext>
            </a:extLst>
          </p:cNvPr>
          <p:cNvSpPr/>
          <p:nvPr/>
        </p:nvSpPr>
        <p:spPr>
          <a:xfrm>
            <a:off x="1354874" y="1673479"/>
            <a:ext cx="2921620" cy="4311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37773D-1505-45DC-B11D-DFEF45E76C30}"/>
              </a:ext>
            </a:extLst>
          </p:cNvPr>
          <p:cNvSpPr/>
          <p:nvPr/>
        </p:nvSpPr>
        <p:spPr>
          <a:xfrm>
            <a:off x="1373459" y="2212454"/>
            <a:ext cx="2921620" cy="12396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F2104-E86F-4761-9810-6388B2EB3AFF}"/>
              </a:ext>
            </a:extLst>
          </p:cNvPr>
          <p:cNvSpPr/>
          <p:nvPr/>
        </p:nvSpPr>
        <p:spPr>
          <a:xfrm>
            <a:off x="2135458" y="409895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BN</a:t>
            </a:r>
            <a:endParaRPr lang="en-US" sz="800" dirty="0">
              <a:cs typeface="Calibri"/>
            </a:endParaRPr>
          </a:p>
          <a:p>
            <a:pPr algn="ctr"/>
            <a:r>
              <a:rPr lang="en-US" sz="800">
                <a:cs typeface="Calibri"/>
              </a:rPr>
              <a:t>Pad (3, 3)</a:t>
            </a:r>
            <a:endParaRPr lang="en-US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5DC1B5-D6BE-4FE2-AD60-73C1B03B6A37}"/>
              </a:ext>
            </a:extLst>
          </p:cNvPr>
          <p:cNvSpPr/>
          <p:nvPr/>
        </p:nvSpPr>
        <p:spPr>
          <a:xfrm>
            <a:off x="2138945" y="22423"/>
            <a:ext cx="1201809" cy="2915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Input Image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(512, 512, 3)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0414BB-9ACC-4723-BF62-6DB77BF9451C}"/>
              </a:ext>
            </a:extLst>
          </p:cNvPr>
          <p:cNvSpPr/>
          <p:nvPr/>
        </p:nvSpPr>
        <p:spPr>
          <a:xfrm>
            <a:off x="1585308" y="45403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518, 518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2285BE-FE34-4D91-A812-78AEF2119DAC}"/>
              </a:ext>
            </a:extLst>
          </p:cNvPr>
          <p:cNvSpPr/>
          <p:nvPr/>
        </p:nvSpPr>
        <p:spPr>
          <a:xfrm>
            <a:off x="3321933" y="45403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8FFD7A-789E-4E5B-8843-6AD111F9C924}"/>
              </a:ext>
            </a:extLst>
          </p:cNvPr>
          <p:cNvSpPr/>
          <p:nvPr/>
        </p:nvSpPr>
        <p:spPr>
          <a:xfrm>
            <a:off x="1585308" y="90734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512, 512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E018C2-BA11-4F55-9937-1EC90FCB5411}"/>
              </a:ext>
            </a:extLst>
          </p:cNvPr>
          <p:cNvSpPr/>
          <p:nvPr/>
        </p:nvSpPr>
        <p:spPr>
          <a:xfrm>
            <a:off x="3303571" y="72371"/>
            <a:ext cx="589157" cy="18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3</a:t>
            </a:r>
            <a:endParaRPr lang="en-US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EF4D51-CA83-4171-A8FD-91534B30C07E}"/>
              </a:ext>
            </a:extLst>
          </p:cNvPr>
          <p:cNvSpPr/>
          <p:nvPr/>
        </p:nvSpPr>
        <p:spPr>
          <a:xfrm>
            <a:off x="2135458" y="728722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Conv, BN , Relu</a:t>
            </a:r>
          </a:p>
          <a:p>
            <a:pPr algn="ctr"/>
            <a:r>
              <a:rPr lang="en-US" sz="800">
                <a:cs typeface="Calibri"/>
              </a:rPr>
              <a:t>Kernel (3, 3) Stride (2, 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0FDD84-8030-4E94-8016-0AD377235B31}"/>
              </a:ext>
            </a:extLst>
          </p:cNvPr>
          <p:cNvSpPr/>
          <p:nvPr/>
        </p:nvSpPr>
        <p:spPr>
          <a:xfrm>
            <a:off x="1576236" y="77286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256, 256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9FD5A3-E467-4F18-9E6B-96ABE2FDE8CD}"/>
              </a:ext>
            </a:extLst>
          </p:cNvPr>
          <p:cNvSpPr/>
          <p:nvPr/>
        </p:nvSpPr>
        <p:spPr>
          <a:xfrm>
            <a:off x="3312862" y="77286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88BCDD-9BC8-4F3B-BC1E-AF757FF17091}"/>
              </a:ext>
            </a:extLst>
          </p:cNvPr>
          <p:cNvSpPr/>
          <p:nvPr/>
        </p:nvSpPr>
        <p:spPr>
          <a:xfrm>
            <a:off x="2144751" y="1046663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Pad (1, 1)</a:t>
            </a:r>
            <a:endParaRPr lang="en-US" sz="800" dirty="0"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498784-CB2F-47F1-939A-E21C8D595A95}"/>
              </a:ext>
            </a:extLst>
          </p:cNvPr>
          <p:cNvSpPr/>
          <p:nvPr/>
        </p:nvSpPr>
        <p:spPr>
          <a:xfrm>
            <a:off x="1576238" y="109080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258, 258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DDFF7F-080E-4F9A-9BFC-647E32E1241C}"/>
              </a:ext>
            </a:extLst>
          </p:cNvPr>
          <p:cNvSpPr/>
          <p:nvPr/>
        </p:nvSpPr>
        <p:spPr>
          <a:xfrm>
            <a:off x="3322155" y="109080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D5A2D1-04E6-4C65-B5E8-4439A5F75954}"/>
              </a:ext>
            </a:extLst>
          </p:cNvPr>
          <p:cNvSpPr/>
          <p:nvPr/>
        </p:nvSpPr>
        <p:spPr>
          <a:xfrm>
            <a:off x="2135458" y="1355535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Max pool </a:t>
            </a:r>
          </a:p>
          <a:p>
            <a:pPr algn="ctr"/>
            <a:r>
              <a:rPr lang="en-US" sz="700">
                <a:cs typeface="Calibri"/>
              </a:rPr>
              <a:t>Kernel (3, 3), Stride (2, 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C4F118-F884-46A8-8B30-E4F60C4D014E}"/>
              </a:ext>
            </a:extLst>
          </p:cNvPr>
          <p:cNvSpPr/>
          <p:nvPr/>
        </p:nvSpPr>
        <p:spPr>
          <a:xfrm>
            <a:off x="1585308" y="140874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E1EC5E-CC17-4F4E-8197-335D6E75804C}"/>
              </a:ext>
            </a:extLst>
          </p:cNvPr>
          <p:cNvSpPr/>
          <p:nvPr/>
        </p:nvSpPr>
        <p:spPr>
          <a:xfrm>
            <a:off x="3321933" y="139967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02E75E-35B4-41BB-884B-108580ABBFB3}"/>
              </a:ext>
            </a:extLst>
          </p:cNvPr>
          <p:cNvSpPr/>
          <p:nvPr/>
        </p:nvSpPr>
        <p:spPr>
          <a:xfrm>
            <a:off x="2172628" y="1757111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Stage-1</a:t>
            </a:r>
          </a:p>
          <a:p>
            <a:pPr algn="ctr"/>
            <a:r>
              <a:rPr lang="en-US" sz="700">
                <a:cs typeface="Calibri"/>
              </a:rPr>
              <a:t>ResBlock</a:t>
            </a:r>
            <a:endParaRPr lang="en-US" sz="700" dirty="0"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5666F1-98AC-4EDC-9BDB-28A447D00C2A}"/>
              </a:ext>
            </a:extLst>
          </p:cNvPr>
          <p:cNvSpPr/>
          <p:nvPr/>
        </p:nvSpPr>
        <p:spPr>
          <a:xfrm>
            <a:off x="1605221" y="180125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5FBC04-BBA7-4209-826B-41FF7AD554D6}"/>
              </a:ext>
            </a:extLst>
          </p:cNvPr>
          <p:cNvSpPr/>
          <p:nvPr/>
        </p:nvSpPr>
        <p:spPr>
          <a:xfrm>
            <a:off x="3331889" y="180125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FA475A-01F3-4470-8BF1-F39CB095111D}"/>
              </a:ext>
            </a:extLst>
          </p:cNvPr>
          <p:cNvSpPr/>
          <p:nvPr/>
        </p:nvSpPr>
        <p:spPr>
          <a:xfrm>
            <a:off x="2163336" y="226820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Stage-2</a:t>
            </a:r>
          </a:p>
          <a:p>
            <a:pPr algn="ctr"/>
            <a:r>
              <a:rPr lang="en-US" sz="700">
                <a:cs typeface="Calibri"/>
              </a:rPr>
              <a:t>BN, Relu </a:t>
            </a:r>
            <a:endParaRPr lang="en-US" sz="700" dirty="0"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2FAF6-1EA7-4FD9-94C2-42718B6636B3}"/>
              </a:ext>
            </a:extLst>
          </p:cNvPr>
          <p:cNvSpPr/>
          <p:nvPr/>
        </p:nvSpPr>
        <p:spPr>
          <a:xfrm>
            <a:off x="1605000" y="231235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D81BAC-442F-43F6-8B30-2AFCD91532FF}"/>
              </a:ext>
            </a:extLst>
          </p:cNvPr>
          <p:cNvSpPr/>
          <p:nvPr/>
        </p:nvSpPr>
        <p:spPr>
          <a:xfrm>
            <a:off x="3322597" y="231235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8A7F42-F0CC-4C5B-87B7-D2499FA2F3C1}"/>
              </a:ext>
            </a:extLst>
          </p:cNvPr>
          <p:cNvSpPr/>
          <p:nvPr/>
        </p:nvSpPr>
        <p:spPr>
          <a:xfrm>
            <a:off x="2154043" y="2695672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Stage-2</a:t>
            </a:r>
          </a:p>
          <a:p>
            <a:pPr algn="ctr"/>
            <a:r>
              <a:rPr lang="en-US" sz="700">
                <a:cs typeface="Calibri"/>
              </a:rPr>
              <a:t>Pad</a:t>
            </a:r>
            <a:endParaRPr lang="en-US" sz="700" dirty="0">
              <a:cs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5B7D8E-E84F-4346-A475-92D41BFA7F52}"/>
              </a:ext>
            </a:extLst>
          </p:cNvPr>
          <p:cNvSpPr/>
          <p:nvPr/>
        </p:nvSpPr>
        <p:spPr>
          <a:xfrm>
            <a:off x="1604778" y="273981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130, 130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125D3-C310-46BD-9194-6E4D32350C72}"/>
              </a:ext>
            </a:extLst>
          </p:cNvPr>
          <p:cNvSpPr/>
          <p:nvPr/>
        </p:nvSpPr>
        <p:spPr>
          <a:xfrm>
            <a:off x="3313304" y="273981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916F1C-F6D5-43B2-BE1B-7C18F2F71BF7}"/>
              </a:ext>
            </a:extLst>
          </p:cNvPr>
          <p:cNvSpPr/>
          <p:nvPr/>
        </p:nvSpPr>
        <p:spPr>
          <a:xfrm>
            <a:off x="2154043" y="308596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Stage-2</a:t>
            </a:r>
          </a:p>
          <a:p>
            <a:pPr algn="ctr"/>
            <a:r>
              <a:rPr lang="en-US" sz="700" dirty="0" err="1">
                <a:cs typeface="Calibri"/>
              </a:rPr>
              <a:t>ResBlock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D836AE-3792-4A16-B35E-04BB31963F05}"/>
              </a:ext>
            </a:extLst>
          </p:cNvPr>
          <p:cNvSpPr/>
          <p:nvPr/>
        </p:nvSpPr>
        <p:spPr>
          <a:xfrm>
            <a:off x="1604778" y="313010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64, 64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D75E45-1D83-4C65-ADFB-8F73494A89A7}"/>
              </a:ext>
            </a:extLst>
          </p:cNvPr>
          <p:cNvSpPr/>
          <p:nvPr/>
        </p:nvSpPr>
        <p:spPr>
          <a:xfrm>
            <a:off x="3313304" y="313010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F8BD5C2-E62D-4074-AB0E-8DE45DB1092C}"/>
              </a:ext>
            </a:extLst>
          </p:cNvPr>
          <p:cNvSpPr/>
          <p:nvPr/>
        </p:nvSpPr>
        <p:spPr>
          <a:xfrm>
            <a:off x="1373459" y="3606356"/>
            <a:ext cx="2921620" cy="12396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DBE76-E07C-4AE3-8570-E459A6E40135}"/>
              </a:ext>
            </a:extLst>
          </p:cNvPr>
          <p:cNvSpPr/>
          <p:nvPr/>
        </p:nvSpPr>
        <p:spPr>
          <a:xfrm>
            <a:off x="2163336" y="3662111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Stage-3</a:t>
            </a:r>
          </a:p>
          <a:p>
            <a:pPr algn="ctr"/>
            <a:r>
              <a:rPr lang="en-US" sz="700" dirty="0">
                <a:cs typeface="Calibri"/>
              </a:rPr>
              <a:t>BN, </a:t>
            </a:r>
            <a:r>
              <a:rPr lang="en-US" sz="700" dirty="0" err="1">
                <a:cs typeface="Calibri"/>
              </a:rPr>
              <a:t>Relu</a:t>
            </a:r>
            <a:r>
              <a:rPr lang="en-US" sz="700" dirty="0">
                <a:cs typeface="Calibri"/>
              </a:rPr>
              <a:t> 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B05893-3F8D-4238-94EB-163A756305D6}"/>
              </a:ext>
            </a:extLst>
          </p:cNvPr>
          <p:cNvSpPr/>
          <p:nvPr/>
        </p:nvSpPr>
        <p:spPr>
          <a:xfrm>
            <a:off x="1605000" y="370625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64, 64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D99DA2-A442-4359-A8F2-B4528E94BEFA}"/>
              </a:ext>
            </a:extLst>
          </p:cNvPr>
          <p:cNvSpPr/>
          <p:nvPr/>
        </p:nvSpPr>
        <p:spPr>
          <a:xfrm>
            <a:off x="3322597" y="370625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D3D688-2E07-467B-BCAB-A53438E23B78}"/>
              </a:ext>
            </a:extLst>
          </p:cNvPr>
          <p:cNvSpPr/>
          <p:nvPr/>
        </p:nvSpPr>
        <p:spPr>
          <a:xfrm>
            <a:off x="2154043" y="408957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Stage-3</a:t>
            </a:r>
          </a:p>
          <a:p>
            <a:pPr algn="ctr"/>
            <a:r>
              <a:rPr lang="en-US" sz="700" dirty="0">
                <a:cs typeface="Calibri"/>
              </a:rPr>
              <a:t>Pad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065693-F201-4DDE-8FC2-AD217270812F}"/>
              </a:ext>
            </a:extLst>
          </p:cNvPr>
          <p:cNvSpPr/>
          <p:nvPr/>
        </p:nvSpPr>
        <p:spPr>
          <a:xfrm>
            <a:off x="1604778" y="413371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66, 66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776C12-F67B-492D-9A2B-CE6006A625F1}"/>
              </a:ext>
            </a:extLst>
          </p:cNvPr>
          <p:cNvSpPr/>
          <p:nvPr/>
        </p:nvSpPr>
        <p:spPr>
          <a:xfrm>
            <a:off x="3313304" y="413371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128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363D05-0608-4D61-979A-CC7156B067F3}"/>
              </a:ext>
            </a:extLst>
          </p:cNvPr>
          <p:cNvSpPr/>
          <p:nvPr/>
        </p:nvSpPr>
        <p:spPr>
          <a:xfrm>
            <a:off x="2154043" y="447986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Stage-3</a:t>
            </a:r>
            <a:endParaRPr lang="en-US" sz="700" dirty="0">
              <a:cs typeface="Calibri"/>
            </a:endParaRPr>
          </a:p>
          <a:p>
            <a:pPr algn="ctr"/>
            <a:r>
              <a:rPr lang="en-US" sz="700" dirty="0" err="1">
                <a:cs typeface="Calibri"/>
              </a:rPr>
              <a:t>ResBlock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E403BA-38AC-4A75-BAF5-A582D664AC81}"/>
              </a:ext>
            </a:extLst>
          </p:cNvPr>
          <p:cNvSpPr/>
          <p:nvPr/>
        </p:nvSpPr>
        <p:spPr>
          <a:xfrm>
            <a:off x="1604778" y="452400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32, 32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7A3DD5-70B4-4A79-B146-77DCE727FA89}"/>
              </a:ext>
            </a:extLst>
          </p:cNvPr>
          <p:cNvSpPr/>
          <p:nvPr/>
        </p:nvSpPr>
        <p:spPr>
          <a:xfrm>
            <a:off x="3313304" y="452400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6AA6F86-5A78-4736-9D51-851E7D53AFD7}"/>
              </a:ext>
            </a:extLst>
          </p:cNvPr>
          <p:cNvSpPr/>
          <p:nvPr/>
        </p:nvSpPr>
        <p:spPr>
          <a:xfrm>
            <a:off x="1363059" y="4917288"/>
            <a:ext cx="2921620" cy="12396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64B547-C4AE-4D14-BE3B-CFCC1B9956BD}"/>
              </a:ext>
            </a:extLst>
          </p:cNvPr>
          <p:cNvSpPr/>
          <p:nvPr/>
        </p:nvSpPr>
        <p:spPr>
          <a:xfrm>
            <a:off x="2180814" y="4973043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Stage-4</a:t>
            </a:r>
          </a:p>
          <a:p>
            <a:pPr algn="ctr"/>
            <a:r>
              <a:rPr lang="en-US" sz="700" dirty="0">
                <a:cs typeface="Calibri"/>
              </a:rPr>
              <a:t>BN, </a:t>
            </a:r>
            <a:r>
              <a:rPr lang="en-US" sz="700" dirty="0" err="1">
                <a:cs typeface="Calibri"/>
              </a:rPr>
              <a:t>Relu</a:t>
            </a:r>
            <a:r>
              <a:rPr lang="en-US" sz="700" dirty="0">
                <a:cs typeface="Calibri"/>
              </a:rPr>
              <a:t> 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D29BE76-B277-4675-B29E-3C2A32040FFD}"/>
              </a:ext>
            </a:extLst>
          </p:cNvPr>
          <p:cNvSpPr/>
          <p:nvPr/>
        </p:nvSpPr>
        <p:spPr>
          <a:xfrm>
            <a:off x="1649692" y="501718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32, 32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420042-4717-4FFB-806E-3D6D533B0BDE}"/>
              </a:ext>
            </a:extLst>
          </p:cNvPr>
          <p:cNvSpPr/>
          <p:nvPr/>
        </p:nvSpPr>
        <p:spPr>
          <a:xfrm>
            <a:off x="3340075" y="501718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B211B5-6A24-4677-8527-EB775997D941}"/>
              </a:ext>
            </a:extLst>
          </p:cNvPr>
          <p:cNvSpPr/>
          <p:nvPr/>
        </p:nvSpPr>
        <p:spPr>
          <a:xfrm>
            <a:off x="2171521" y="540050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Stage-4</a:t>
            </a:r>
          </a:p>
          <a:p>
            <a:pPr algn="ctr"/>
            <a:r>
              <a:rPr lang="en-US" sz="700" dirty="0">
                <a:cs typeface="Calibri"/>
              </a:rPr>
              <a:t>Pad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FB7EE0-E93D-4870-9984-B7F9E89A170C}"/>
              </a:ext>
            </a:extLst>
          </p:cNvPr>
          <p:cNvSpPr/>
          <p:nvPr/>
        </p:nvSpPr>
        <p:spPr>
          <a:xfrm>
            <a:off x="1649471" y="544464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34, 34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8BDC5A-1415-4DF3-924E-1923E623909D}"/>
              </a:ext>
            </a:extLst>
          </p:cNvPr>
          <p:cNvSpPr/>
          <p:nvPr/>
        </p:nvSpPr>
        <p:spPr>
          <a:xfrm>
            <a:off x="3330782" y="5444647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256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8DCD397-60D4-4428-A39D-5284D42DFED6}"/>
              </a:ext>
            </a:extLst>
          </p:cNvPr>
          <p:cNvSpPr/>
          <p:nvPr/>
        </p:nvSpPr>
        <p:spPr>
          <a:xfrm>
            <a:off x="2171521" y="5790798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Stage-4</a:t>
            </a:r>
          </a:p>
          <a:p>
            <a:pPr algn="ctr"/>
            <a:r>
              <a:rPr lang="en-US" sz="700" dirty="0" err="1">
                <a:cs typeface="Calibri"/>
              </a:rPr>
              <a:t>ResBlock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666D74-3459-4630-9406-92A82488D530}"/>
              </a:ext>
            </a:extLst>
          </p:cNvPr>
          <p:cNvSpPr/>
          <p:nvPr/>
        </p:nvSpPr>
        <p:spPr>
          <a:xfrm>
            <a:off x="1649471" y="583493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16, 16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79E02CB-C22F-4E9F-BA17-CE4717816905}"/>
              </a:ext>
            </a:extLst>
          </p:cNvPr>
          <p:cNvSpPr/>
          <p:nvPr/>
        </p:nvSpPr>
        <p:spPr>
          <a:xfrm>
            <a:off x="3330782" y="583493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E64C5A-7951-4D61-8787-C5CE9AA17C6D}"/>
              </a:ext>
            </a:extLst>
          </p:cNvPr>
          <p:cNvSpPr/>
          <p:nvPr/>
        </p:nvSpPr>
        <p:spPr>
          <a:xfrm>
            <a:off x="2201612" y="6280877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cs typeface="Calibri"/>
              </a:rPr>
              <a:t>BN </a:t>
            </a:r>
            <a:endParaRPr lang="en-US" sz="700">
              <a:cs typeface="Calibri"/>
            </a:endParaRPr>
          </a:p>
          <a:p>
            <a:pPr algn="ctr"/>
            <a:r>
              <a:rPr lang="en-US" sz="700" dirty="0" err="1">
                <a:cs typeface="Calibri"/>
              </a:rPr>
              <a:t>Relu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4DD11B-8D77-4370-84E7-669D1D61829F}"/>
              </a:ext>
            </a:extLst>
          </p:cNvPr>
          <p:cNvSpPr/>
          <p:nvPr/>
        </p:nvSpPr>
        <p:spPr>
          <a:xfrm>
            <a:off x="1670490" y="632501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16, 16</a:t>
            </a:r>
            <a:endParaRPr lang="en-US" sz="800">
              <a:solidFill>
                <a:schemeClr val="tx1"/>
              </a:solidFill>
              <a:cs typeface="Calibri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FCDC06E-574F-4814-AB80-17C5812F841B}"/>
              </a:ext>
            </a:extLst>
          </p:cNvPr>
          <p:cNvSpPr/>
          <p:nvPr/>
        </p:nvSpPr>
        <p:spPr>
          <a:xfrm>
            <a:off x="3379016" y="632501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cs typeface="Calibri"/>
              </a:rPr>
              <a:t>512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B4049B-DAD3-435B-B1B7-54A38D382EB3}"/>
              </a:ext>
            </a:extLst>
          </p:cNvPr>
          <p:cNvSpPr txBox="1"/>
          <p:nvPr/>
        </p:nvSpPr>
        <p:spPr>
          <a:xfrm>
            <a:off x="322489" y="794202"/>
            <a:ext cx="729343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Output feature map size</a:t>
            </a:r>
            <a:endParaRPr lang="en-US" sz="900" dirty="0">
              <a:cs typeface="Calibri"/>
            </a:endParaRP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6BF4E6FD-A6E1-43C2-A910-DD6E773210F0}"/>
              </a:ext>
            </a:extLst>
          </p:cNvPr>
          <p:cNvSpPr/>
          <p:nvPr/>
        </p:nvSpPr>
        <p:spPr>
          <a:xfrm rot="16140000">
            <a:off x="1277863" y="769177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A04AC40-5307-4CBD-81AE-EFA155094774}"/>
              </a:ext>
            </a:extLst>
          </p:cNvPr>
          <p:cNvSpPr txBox="1"/>
          <p:nvPr/>
        </p:nvSpPr>
        <p:spPr>
          <a:xfrm>
            <a:off x="4332059" y="413201"/>
            <a:ext cx="7293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Output channels</a:t>
            </a:r>
            <a:endParaRPr lang="en-US" dirty="0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0FEF946C-B400-4AC9-BB8D-AB29A648C773}"/>
              </a:ext>
            </a:extLst>
          </p:cNvPr>
          <p:cNvSpPr/>
          <p:nvPr/>
        </p:nvSpPr>
        <p:spPr>
          <a:xfrm rot="3540000">
            <a:off x="4080933" y="551462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itle 1">
            <a:extLst>
              <a:ext uri="{FF2B5EF4-FFF2-40B4-BE49-F238E27FC236}">
                <a16:creationId xmlns:a16="http://schemas.microsoft.com/office/drawing/2014/main" id="{AE38969C-750A-4537-B637-90BEB61F80EB}"/>
              </a:ext>
            </a:extLst>
          </p:cNvPr>
          <p:cNvSpPr txBox="1">
            <a:spLocks/>
          </p:cNvSpPr>
          <p:nvPr/>
        </p:nvSpPr>
        <p:spPr>
          <a:xfrm>
            <a:off x="57603" y="-18749"/>
            <a:ext cx="1223284" cy="345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b="1"/>
              <a:t>FPN</a:t>
            </a:r>
            <a:endParaRPr lang="en-US" sz="900" b="1">
              <a:cs typeface="Calibri Light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D37D733-769C-4EEB-B327-5425BE24D9F0}"/>
              </a:ext>
            </a:extLst>
          </p:cNvPr>
          <p:cNvSpPr/>
          <p:nvPr/>
        </p:nvSpPr>
        <p:spPr>
          <a:xfrm>
            <a:off x="9483312" y="538221"/>
            <a:ext cx="2645051" cy="109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Output (512, 512, Num_classes)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030C8DF-BF7C-4AB0-8491-7EF4BDB93520}"/>
              </a:ext>
            </a:extLst>
          </p:cNvPr>
          <p:cNvSpPr/>
          <p:nvPr/>
        </p:nvSpPr>
        <p:spPr>
          <a:xfrm>
            <a:off x="10154600" y="1971508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cs typeface="Calibri"/>
              </a:rPr>
              <a:t>Conv, BN , </a:t>
            </a:r>
            <a:r>
              <a:rPr lang="en-US" sz="800" err="1">
                <a:cs typeface="Calibri"/>
              </a:rPr>
              <a:t>Relu</a:t>
            </a:r>
          </a:p>
          <a:p>
            <a:pPr algn="ctr"/>
            <a:r>
              <a:rPr lang="en-US" sz="800">
                <a:cs typeface="Calibri"/>
              </a:rPr>
              <a:t>Kernel (3, 3)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8BB8963-42E2-45DC-81D3-CF5547FF6638}"/>
              </a:ext>
            </a:extLst>
          </p:cNvPr>
          <p:cNvSpPr/>
          <p:nvPr/>
        </p:nvSpPr>
        <p:spPr>
          <a:xfrm>
            <a:off x="9595378" y="204286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128,, 128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4D85A6F-9E69-41DE-83C4-4AC8973C2DA4}"/>
              </a:ext>
            </a:extLst>
          </p:cNvPr>
          <p:cNvSpPr/>
          <p:nvPr/>
        </p:nvSpPr>
        <p:spPr>
          <a:xfrm>
            <a:off x="11341075" y="201564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65BD1E9-7B99-439C-BE8A-C5C78C068777}"/>
              </a:ext>
            </a:extLst>
          </p:cNvPr>
          <p:cNvCxnSpPr/>
          <p:nvPr/>
        </p:nvCxnSpPr>
        <p:spPr>
          <a:xfrm>
            <a:off x="3897086" y="5112655"/>
            <a:ext cx="1286328" cy="469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4743D-6405-4B5E-BB04-4CAD6F6D2497}"/>
              </a:ext>
            </a:extLst>
          </p:cNvPr>
          <p:cNvCxnSpPr>
            <a:cxnSpLocks/>
          </p:cNvCxnSpPr>
          <p:nvPr/>
        </p:nvCxnSpPr>
        <p:spPr>
          <a:xfrm>
            <a:off x="3969657" y="6418940"/>
            <a:ext cx="1186542" cy="52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926AD5F-3AF4-420D-9226-B13C411D5B58}"/>
              </a:ext>
            </a:extLst>
          </p:cNvPr>
          <p:cNvSpPr/>
          <p:nvPr/>
        </p:nvSpPr>
        <p:spPr>
          <a:xfrm>
            <a:off x="6646610" y="5473518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Resize</a:t>
            </a:r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8D174E-0C51-4080-ADB5-60213E901746}"/>
              </a:ext>
            </a:extLst>
          </p:cNvPr>
          <p:cNvSpPr/>
          <p:nvPr/>
        </p:nvSpPr>
        <p:spPr>
          <a:xfrm>
            <a:off x="6959131" y="532715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32, 32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9C7D738-C2AC-4088-B029-06F2F64FB9E8}"/>
              </a:ext>
            </a:extLst>
          </p:cNvPr>
          <p:cNvSpPr/>
          <p:nvPr/>
        </p:nvSpPr>
        <p:spPr>
          <a:xfrm>
            <a:off x="6962229" y="572630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256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2B6D0D-8469-4774-A85F-6A7E2065C23E}"/>
              </a:ext>
            </a:extLst>
          </p:cNvPr>
          <p:cNvSpPr/>
          <p:nvPr/>
        </p:nvSpPr>
        <p:spPr>
          <a:xfrm>
            <a:off x="5177039" y="548258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 (1 x 1)</a:t>
            </a:r>
            <a:endParaRPr lang="en-US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BN, Relu</a:t>
            </a:r>
            <a:endParaRPr lang="en-US" sz="700" dirty="0">
              <a:cs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82142B-CC18-40C5-BB91-253CC479EBFD}"/>
              </a:ext>
            </a:extLst>
          </p:cNvPr>
          <p:cNvSpPr/>
          <p:nvPr/>
        </p:nvSpPr>
        <p:spPr>
          <a:xfrm>
            <a:off x="5489560" y="529994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32, 32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4210633-A999-4ADC-A988-87B864A5AB1F}"/>
              </a:ext>
            </a:extLst>
          </p:cNvPr>
          <p:cNvSpPr/>
          <p:nvPr/>
        </p:nvSpPr>
        <p:spPr>
          <a:xfrm>
            <a:off x="5492657" y="574444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256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C5FA147-3CA9-4F4B-BB4D-092690E6D834}"/>
              </a:ext>
            </a:extLst>
          </p:cNvPr>
          <p:cNvSpPr/>
          <p:nvPr/>
        </p:nvSpPr>
        <p:spPr>
          <a:xfrm>
            <a:off x="5140752" y="635344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 (1 x 1)</a:t>
            </a:r>
            <a:endParaRPr lang="en-US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BN, Relu</a:t>
            </a:r>
            <a:endParaRPr lang="en-US" sz="700" dirty="0">
              <a:cs typeface="Calibri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17662A-9A38-4C59-8F8F-D82D5C10A5C6}"/>
              </a:ext>
            </a:extLst>
          </p:cNvPr>
          <p:cNvSpPr/>
          <p:nvPr/>
        </p:nvSpPr>
        <p:spPr>
          <a:xfrm>
            <a:off x="5453273" y="617080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16, 16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A0DDA5E-2622-4678-AB53-69B309BA38DD}"/>
              </a:ext>
            </a:extLst>
          </p:cNvPr>
          <p:cNvSpPr/>
          <p:nvPr/>
        </p:nvSpPr>
        <p:spPr>
          <a:xfrm>
            <a:off x="5456370" y="661530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256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1E6720-5665-4042-B63D-185CABD6D991}"/>
              </a:ext>
            </a:extLst>
          </p:cNvPr>
          <p:cNvSpPr/>
          <p:nvPr/>
        </p:nvSpPr>
        <p:spPr>
          <a:xfrm>
            <a:off x="5920895" y="4820374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Add</a:t>
            </a:r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A35436-5990-44B3-9283-86B02159CF14}"/>
              </a:ext>
            </a:extLst>
          </p:cNvPr>
          <p:cNvSpPr/>
          <p:nvPr/>
        </p:nvSpPr>
        <p:spPr>
          <a:xfrm>
            <a:off x="6233416" y="463772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32, 32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8BA981E-B000-4909-ABD9-C84CED91D75D}"/>
              </a:ext>
            </a:extLst>
          </p:cNvPr>
          <p:cNvSpPr/>
          <p:nvPr/>
        </p:nvSpPr>
        <p:spPr>
          <a:xfrm>
            <a:off x="6236513" y="508222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256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4" name="Arrow: Bent 113">
            <a:extLst>
              <a:ext uri="{FF2B5EF4-FFF2-40B4-BE49-F238E27FC236}">
                <a16:creationId xmlns:a16="http://schemas.microsoft.com/office/drawing/2014/main" id="{CFDC236D-D827-4BBF-9D9C-40173A050210}"/>
              </a:ext>
            </a:extLst>
          </p:cNvPr>
          <p:cNvSpPr/>
          <p:nvPr/>
        </p:nvSpPr>
        <p:spPr>
          <a:xfrm rot="10680000" flipV="1">
            <a:off x="7136064" y="5024556"/>
            <a:ext cx="160673" cy="2833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Arrow: Bent 115">
            <a:extLst>
              <a:ext uri="{FF2B5EF4-FFF2-40B4-BE49-F238E27FC236}">
                <a16:creationId xmlns:a16="http://schemas.microsoft.com/office/drawing/2014/main" id="{AD617B48-5FC6-4602-8FF8-B5F82341F293}"/>
              </a:ext>
            </a:extLst>
          </p:cNvPr>
          <p:cNvSpPr/>
          <p:nvPr/>
        </p:nvSpPr>
        <p:spPr>
          <a:xfrm rot="10680000" flipH="1" flipV="1">
            <a:off x="5797993" y="4912361"/>
            <a:ext cx="129613" cy="3831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3D47069-5BCD-4A3E-85CC-65FEBE824AA4}"/>
              </a:ext>
            </a:extLst>
          </p:cNvPr>
          <p:cNvSpPr/>
          <p:nvPr/>
        </p:nvSpPr>
        <p:spPr>
          <a:xfrm>
            <a:off x="5000702" y="3139286"/>
            <a:ext cx="2985119" cy="13394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3B87567-02AF-4DA7-AD4E-CCC6927FD951}"/>
              </a:ext>
            </a:extLst>
          </p:cNvPr>
          <p:cNvSpPr/>
          <p:nvPr/>
        </p:nvSpPr>
        <p:spPr>
          <a:xfrm>
            <a:off x="6619396" y="3994875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Resize</a:t>
            </a:r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1C0A3D4-9D5B-4195-B045-52AEB829DA01}"/>
              </a:ext>
            </a:extLst>
          </p:cNvPr>
          <p:cNvSpPr/>
          <p:nvPr/>
        </p:nvSpPr>
        <p:spPr>
          <a:xfrm>
            <a:off x="6931917" y="384851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64, 64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4A78864-63D2-4462-9237-B89685DB05E3}"/>
              </a:ext>
            </a:extLst>
          </p:cNvPr>
          <p:cNvSpPr/>
          <p:nvPr/>
        </p:nvSpPr>
        <p:spPr>
          <a:xfrm>
            <a:off x="6935015" y="424765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256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4AE46A-BF32-4A7C-BC61-944331000E5C}"/>
              </a:ext>
            </a:extLst>
          </p:cNvPr>
          <p:cNvSpPr/>
          <p:nvPr/>
        </p:nvSpPr>
        <p:spPr>
          <a:xfrm>
            <a:off x="5149825" y="400394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 (1 x 1)</a:t>
            </a:r>
            <a:endParaRPr lang="en-US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BN, Relu</a:t>
            </a:r>
            <a:endParaRPr lang="en-US" sz="700" dirty="0">
              <a:cs typeface="Calibri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BE12385-E668-42B7-B7CA-2ACF5AC5798C}"/>
              </a:ext>
            </a:extLst>
          </p:cNvPr>
          <p:cNvSpPr/>
          <p:nvPr/>
        </p:nvSpPr>
        <p:spPr>
          <a:xfrm>
            <a:off x="5462346" y="382130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64, 64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FDB6E9-0828-44A2-885B-3E9B82C08047}"/>
              </a:ext>
            </a:extLst>
          </p:cNvPr>
          <p:cNvSpPr/>
          <p:nvPr/>
        </p:nvSpPr>
        <p:spPr>
          <a:xfrm>
            <a:off x="5465443" y="426580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256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7C6784C-D72A-4A4A-BAB3-477631E070D1}"/>
              </a:ext>
            </a:extLst>
          </p:cNvPr>
          <p:cNvSpPr/>
          <p:nvPr/>
        </p:nvSpPr>
        <p:spPr>
          <a:xfrm>
            <a:off x="5893681" y="3341731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Add</a:t>
            </a:r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BC835C-A1A7-4C79-BA65-AF3D50D7AA7D}"/>
              </a:ext>
            </a:extLst>
          </p:cNvPr>
          <p:cNvSpPr/>
          <p:nvPr/>
        </p:nvSpPr>
        <p:spPr>
          <a:xfrm>
            <a:off x="6206202" y="315908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64, 64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1E6B485-1301-400B-92BB-C9200737825A}"/>
              </a:ext>
            </a:extLst>
          </p:cNvPr>
          <p:cNvSpPr/>
          <p:nvPr/>
        </p:nvSpPr>
        <p:spPr>
          <a:xfrm>
            <a:off x="6209299" y="360358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256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2" name="Arrow: Bent 131">
            <a:extLst>
              <a:ext uri="{FF2B5EF4-FFF2-40B4-BE49-F238E27FC236}">
                <a16:creationId xmlns:a16="http://schemas.microsoft.com/office/drawing/2014/main" id="{8BC574D8-24EF-4614-9D31-766871772B53}"/>
              </a:ext>
            </a:extLst>
          </p:cNvPr>
          <p:cNvSpPr/>
          <p:nvPr/>
        </p:nvSpPr>
        <p:spPr>
          <a:xfrm rot="10680000" flipV="1">
            <a:off x="7107109" y="3446157"/>
            <a:ext cx="160673" cy="3831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Arrow: Bent 132">
            <a:extLst>
              <a:ext uri="{FF2B5EF4-FFF2-40B4-BE49-F238E27FC236}">
                <a16:creationId xmlns:a16="http://schemas.microsoft.com/office/drawing/2014/main" id="{A3EEB30F-684C-4F18-B864-B4A4673F2579}"/>
              </a:ext>
            </a:extLst>
          </p:cNvPr>
          <p:cNvSpPr/>
          <p:nvPr/>
        </p:nvSpPr>
        <p:spPr>
          <a:xfrm rot="10680000" flipH="1" flipV="1">
            <a:off x="5770779" y="3433718"/>
            <a:ext cx="129613" cy="3831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EE1D6EB0-CC88-4CA7-BE95-C8A538CCFF3C}"/>
              </a:ext>
            </a:extLst>
          </p:cNvPr>
          <p:cNvCxnSpPr>
            <a:cxnSpLocks/>
          </p:cNvCxnSpPr>
          <p:nvPr/>
        </p:nvCxnSpPr>
        <p:spPr>
          <a:xfrm>
            <a:off x="3906157" y="3788226"/>
            <a:ext cx="1222828" cy="351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84CFE18-6EF8-42B0-BAAE-1467315483C1}"/>
              </a:ext>
            </a:extLst>
          </p:cNvPr>
          <p:cNvSpPr/>
          <p:nvPr/>
        </p:nvSpPr>
        <p:spPr>
          <a:xfrm>
            <a:off x="4973488" y="1669715"/>
            <a:ext cx="2930690" cy="13847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3C1D03-3B4A-466E-B504-44BCFA712BCC}"/>
              </a:ext>
            </a:extLst>
          </p:cNvPr>
          <p:cNvSpPr/>
          <p:nvPr/>
        </p:nvSpPr>
        <p:spPr>
          <a:xfrm>
            <a:off x="6592182" y="2534375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Resize</a:t>
            </a:r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C37BE8E-29B5-495B-9369-059778EC03C4}"/>
              </a:ext>
            </a:extLst>
          </p:cNvPr>
          <p:cNvSpPr/>
          <p:nvPr/>
        </p:nvSpPr>
        <p:spPr>
          <a:xfrm>
            <a:off x="6904703" y="238801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6E9180A-128F-4056-9C9E-C125E95FBCB1}"/>
              </a:ext>
            </a:extLst>
          </p:cNvPr>
          <p:cNvSpPr/>
          <p:nvPr/>
        </p:nvSpPr>
        <p:spPr>
          <a:xfrm>
            <a:off x="6907801" y="2787159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256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3412A57-E2F6-4772-891D-5D10F6F4E7BA}"/>
              </a:ext>
            </a:extLst>
          </p:cNvPr>
          <p:cNvSpPr/>
          <p:nvPr/>
        </p:nvSpPr>
        <p:spPr>
          <a:xfrm>
            <a:off x="5122611" y="254344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 (1 x 1)</a:t>
            </a:r>
            <a:endParaRPr lang="en-US">
              <a:cs typeface="Calibri"/>
            </a:endParaRPr>
          </a:p>
          <a:p>
            <a:pPr algn="ctr"/>
            <a:r>
              <a:rPr lang="en-US" sz="700">
                <a:cs typeface="Calibri"/>
              </a:rPr>
              <a:t>BN, Relu</a:t>
            </a:r>
            <a:endParaRPr lang="en-US" sz="700" dirty="0">
              <a:cs typeface="Calibri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F0636EE-C38D-4ACF-A622-727EE455A55E}"/>
              </a:ext>
            </a:extLst>
          </p:cNvPr>
          <p:cNvSpPr/>
          <p:nvPr/>
        </p:nvSpPr>
        <p:spPr>
          <a:xfrm>
            <a:off x="5435132" y="236080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3314235-44A4-4135-B636-70C41D58396B}"/>
              </a:ext>
            </a:extLst>
          </p:cNvPr>
          <p:cNvSpPr/>
          <p:nvPr/>
        </p:nvSpPr>
        <p:spPr>
          <a:xfrm>
            <a:off x="5438229" y="280530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256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F70B565-7813-483E-A373-34F25429A4BF}"/>
              </a:ext>
            </a:extLst>
          </p:cNvPr>
          <p:cNvSpPr/>
          <p:nvPr/>
        </p:nvSpPr>
        <p:spPr>
          <a:xfrm>
            <a:off x="5866467" y="1881231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Add</a:t>
            </a:r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F89A2F-57DA-4A75-BF29-AA0AC73AD714}"/>
              </a:ext>
            </a:extLst>
          </p:cNvPr>
          <p:cNvSpPr/>
          <p:nvPr/>
        </p:nvSpPr>
        <p:spPr>
          <a:xfrm>
            <a:off x="6178988" y="169858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7FA98A3-F56E-421C-ABC0-0CF12C289355}"/>
              </a:ext>
            </a:extLst>
          </p:cNvPr>
          <p:cNvSpPr/>
          <p:nvPr/>
        </p:nvSpPr>
        <p:spPr>
          <a:xfrm>
            <a:off x="6182085" y="214308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256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44" name="Arrow: Bent 143">
            <a:extLst>
              <a:ext uri="{FF2B5EF4-FFF2-40B4-BE49-F238E27FC236}">
                <a16:creationId xmlns:a16="http://schemas.microsoft.com/office/drawing/2014/main" id="{9FFF2713-65C8-4940-ADE5-778825B94F74}"/>
              </a:ext>
            </a:extLst>
          </p:cNvPr>
          <p:cNvSpPr/>
          <p:nvPr/>
        </p:nvSpPr>
        <p:spPr>
          <a:xfrm rot="10680000" flipV="1">
            <a:off x="7079895" y="1985657"/>
            <a:ext cx="160673" cy="3831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Arrow: Bent 144">
            <a:extLst>
              <a:ext uri="{FF2B5EF4-FFF2-40B4-BE49-F238E27FC236}">
                <a16:creationId xmlns:a16="http://schemas.microsoft.com/office/drawing/2014/main" id="{ECF2414B-BC2A-4CD4-9452-5934025B1C21}"/>
              </a:ext>
            </a:extLst>
          </p:cNvPr>
          <p:cNvSpPr/>
          <p:nvPr/>
        </p:nvSpPr>
        <p:spPr>
          <a:xfrm rot="10680000" flipH="1" flipV="1">
            <a:off x="5743565" y="1973218"/>
            <a:ext cx="129613" cy="3831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6BD6FF81-1702-4264-902D-A0D29C70859B}"/>
              </a:ext>
            </a:extLst>
          </p:cNvPr>
          <p:cNvCxnSpPr>
            <a:cxnSpLocks/>
          </p:cNvCxnSpPr>
          <p:nvPr/>
        </p:nvCxnSpPr>
        <p:spPr>
          <a:xfrm>
            <a:off x="3897085" y="2400297"/>
            <a:ext cx="1231900" cy="306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Arrow: Bent 147">
            <a:extLst>
              <a:ext uri="{FF2B5EF4-FFF2-40B4-BE49-F238E27FC236}">
                <a16:creationId xmlns:a16="http://schemas.microsoft.com/office/drawing/2014/main" id="{B3CC5A9F-BEB1-4423-82DB-77409527E3AA}"/>
              </a:ext>
            </a:extLst>
          </p:cNvPr>
          <p:cNvSpPr/>
          <p:nvPr/>
        </p:nvSpPr>
        <p:spPr>
          <a:xfrm rot="16200000" flipV="1">
            <a:off x="6990922" y="4598198"/>
            <a:ext cx="432815" cy="1563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Arrow: Bent 148">
            <a:extLst>
              <a:ext uri="{FF2B5EF4-FFF2-40B4-BE49-F238E27FC236}">
                <a16:creationId xmlns:a16="http://schemas.microsoft.com/office/drawing/2014/main" id="{9CED9976-0B0C-4F38-B984-81E38C59C97B}"/>
              </a:ext>
            </a:extLst>
          </p:cNvPr>
          <p:cNvSpPr/>
          <p:nvPr/>
        </p:nvSpPr>
        <p:spPr>
          <a:xfrm rot="16200000" flipV="1">
            <a:off x="6550957" y="5700377"/>
            <a:ext cx="677743" cy="10635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Arrow: Bent 149">
            <a:extLst>
              <a:ext uri="{FF2B5EF4-FFF2-40B4-BE49-F238E27FC236}">
                <a16:creationId xmlns:a16="http://schemas.microsoft.com/office/drawing/2014/main" id="{B0D1A2F6-18B3-4E59-9E5D-8CDE03180507}"/>
              </a:ext>
            </a:extLst>
          </p:cNvPr>
          <p:cNvSpPr/>
          <p:nvPr/>
        </p:nvSpPr>
        <p:spPr>
          <a:xfrm rot="16200000" flipV="1">
            <a:off x="6963707" y="3119554"/>
            <a:ext cx="432815" cy="1563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4C4EFE8-48F6-440D-B066-4BAA3EB399A8}"/>
              </a:ext>
            </a:extLst>
          </p:cNvPr>
          <p:cNvCxnSpPr/>
          <p:nvPr/>
        </p:nvCxnSpPr>
        <p:spPr>
          <a:xfrm flipV="1">
            <a:off x="6350907" y="6321880"/>
            <a:ext cx="1866901" cy="29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E6C7A2B-3264-4E65-817E-282B57A6F88E}"/>
              </a:ext>
            </a:extLst>
          </p:cNvPr>
          <p:cNvSpPr/>
          <p:nvPr/>
        </p:nvSpPr>
        <p:spPr>
          <a:xfrm>
            <a:off x="8179679" y="1899373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Conv(3x3), Padding=same</a:t>
            </a:r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94BE024-FB7E-41BE-AD0C-3E4729B8E557}"/>
              </a:ext>
            </a:extLst>
          </p:cNvPr>
          <p:cNvSpPr/>
          <p:nvPr/>
        </p:nvSpPr>
        <p:spPr>
          <a:xfrm>
            <a:off x="8567868" y="216122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44F6A32-2927-4A0E-8B46-B1DAF7415ECE}"/>
              </a:ext>
            </a:extLst>
          </p:cNvPr>
          <p:cNvSpPr/>
          <p:nvPr/>
        </p:nvSpPr>
        <p:spPr>
          <a:xfrm>
            <a:off x="8410557" y="1743943"/>
            <a:ext cx="743371" cy="198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DF489E-9E8B-4383-95A7-8A554EC29C02}"/>
              </a:ext>
            </a:extLst>
          </p:cNvPr>
          <p:cNvSpPr/>
          <p:nvPr/>
        </p:nvSpPr>
        <p:spPr>
          <a:xfrm>
            <a:off x="9154858" y="1716289"/>
            <a:ext cx="298871" cy="2256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2x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DF19E-A044-471D-B256-49E57BC99EEA}"/>
              </a:ext>
            </a:extLst>
          </p:cNvPr>
          <p:cNvSpPr txBox="1"/>
          <p:nvPr/>
        </p:nvSpPr>
        <p:spPr>
          <a:xfrm>
            <a:off x="8813343" y="1093558"/>
            <a:ext cx="7293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2 similar conv layers</a:t>
            </a:r>
            <a:endParaRPr lang="en-US" sz="900" dirty="0">
              <a:cs typeface="Calibri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33F6BD5-83E3-4A73-B4F1-29A087AEB131}"/>
              </a:ext>
            </a:extLst>
          </p:cNvPr>
          <p:cNvSpPr/>
          <p:nvPr/>
        </p:nvSpPr>
        <p:spPr>
          <a:xfrm rot="18540000">
            <a:off x="9124646" y="1340676"/>
            <a:ext cx="94560" cy="41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C84FAC0-427A-4682-B369-E642FB3643AF}"/>
              </a:ext>
            </a:extLst>
          </p:cNvPr>
          <p:cNvSpPr/>
          <p:nvPr/>
        </p:nvSpPr>
        <p:spPr>
          <a:xfrm>
            <a:off x="8152464" y="3323586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Conv(3x3), Padding=same</a:t>
            </a:r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6E8BDF8-0C3D-47EB-88A5-C05DDFB0A34A}"/>
              </a:ext>
            </a:extLst>
          </p:cNvPr>
          <p:cNvSpPr/>
          <p:nvPr/>
        </p:nvSpPr>
        <p:spPr>
          <a:xfrm>
            <a:off x="8468082" y="3585441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317C4C9-BFD9-48F1-AAFC-1FBE82118F09}"/>
              </a:ext>
            </a:extLst>
          </p:cNvPr>
          <p:cNvSpPr/>
          <p:nvPr/>
        </p:nvSpPr>
        <p:spPr>
          <a:xfrm>
            <a:off x="8383342" y="3168156"/>
            <a:ext cx="743371" cy="198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64, 64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98375A-4196-4D99-A7CF-A794AE770EA6}"/>
              </a:ext>
            </a:extLst>
          </p:cNvPr>
          <p:cNvSpPr/>
          <p:nvPr/>
        </p:nvSpPr>
        <p:spPr>
          <a:xfrm>
            <a:off x="9136715" y="3140502"/>
            <a:ext cx="298871" cy="2256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2x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9E3D196-45FB-496D-AE4B-84EEB1116C35}"/>
              </a:ext>
            </a:extLst>
          </p:cNvPr>
          <p:cNvSpPr/>
          <p:nvPr/>
        </p:nvSpPr>
        <p:spPr>
          <a:xfrm>
            <a:off x="8179677" y="4856657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Conv(3x3), Padding=same</a:t>
            </a:r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A368BB6-2B55-4137-8136-6E84B08CFBE8}"/>
              </a:ext>
            </a:extLst>
          </p:cNvPr>
          <p:cNvSpPr/>
          <p:nvPr/>
        </p:nvSpPr>
        <p:spPr>
          <a:xfrm>
            <a:off x="8495295" y="511851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C728DDC-0B1F-48CA-BAAF-3BF8B801D7AE}"/>
              </a:ext>
            </a:extLst>
          </p:cNvPr>
          <p:cNvSpPr/>
          <p:nvPr/>
        </p:nvSpPr>
        <p:spPr>
          <a:xfrm>
            <a:off x="8410555" y="4701227"/>
            <a:ext cx="743371" cy="198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32, 32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D68655A-FE12-419B-8FD7-C90B481FE6E5}"/>
              </a:ext>
            </a:extLst>
          </p:cNvPr>
          <p:cNvSpPr/>
          <p:nvPr/>
        </p:nvSpPr>
        <p:spPr>
          <a:xfrm>
            <a:off x="9154856" y="4673573"/>
            <a:ext cx="298871" cy="2256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2x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C7FD17D-5767-463C-BF72-C82BD76ECB12}"/>
              </a:ext>
            </a:extLst>
          </p:cNvPr>
          <p:cNvSpPr/>
          <p:nvPr/>
        </p:nvSpPr>
        <p:spPr>
          <a:xfrm>
            <a:off x="8215962" y="6235513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Conv(3x3), Padding=same</a:t>
            </a:r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D55F337-BD0F-47D3-835C-0574CBEC8D98}"/>
              </a:ext>
            </a:extLst>
          </p:cNvPr>
          <p:cNvSpPr/>
          <p:nvPr/>
        </p:nvSpPr>
        <p:spPr>
          <a:xfrm>
            <a:off x="8531580" y="649736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0A76F92-EEE9-4FC9-A367-86EBB0047F1B}"/>
              </a:ext>
            </a:extLst>
          </p:cNvPr>
          <p:cNvSpPr/>
          <p:nvPr/>
        </p:nvSpPr>
        <p:spPr>
          <a:xfrm>
            <a:off x="8446840" y="6080083"/>
            <a:ext cx="743371" cy="198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16, 16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6D77227-5AB9-477E-9BF7-0A0052AEC21E}"/>
              </a:ext>
            </a:extLst>
          </p:cNvPr>
          <p:cNvSpPr/>
          <p:nvPr/>
        </p:nvSpPr>
        <p:spPr>
          <a:xfrm>
            <a:off x="9191141" y="6052429"/>
            <a:ext cx="298871" cy="2256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2x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8D2A0718-EA17-45D3-B7B9-1409C9C3E9EA}"/>
              </a:ext>
            </a:extLst>
          </p:cNvPr>
          <p:cNvCxnSpPr>
            <a:cxnSpLocks/>
          </p:cNvCxnSpPr>
          <p:nvPr/>
        </p:nvCxnSpPr>
        <p:spPr>
          <a:xfrm flipV="1">
            <a:off x="7076620" y="4961165"/>
            <a:ext cx="1123044" cy="1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96244B2A-E41A-4A1C-B2CE-4C1EBFD0DCFF}"/>
              </a:ext>
            </a:extLst>
          </p:cNvPr>
          <p:cNvCxnSpPr>
            <a:cxnSpLocks/>
          </p:cNvCxnSpPr>
          <p:nvPr/>
        </p:nvCxnSpPr>
        <p:spPr>
          <a:xfrm>
            <a:off x="7185476" y="3411762"/>
            <a:ext cx="1014188" cy="25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C8599CF7-0123-411F-8727-0221F437130E}"/>
              </a:ext>
            </a:extLst>
          </p:cNvPr>
          <p:cNvCxnSpPr>
            <a:cxnSpLocks/>
          </p:cNvCxnSpPr>
          <p:nvPr/>
        </p:nvCxnSpPr>
        <p:spPr>
          <a:xfrm>
            <a:off x="7076619" y="1978476"/>
            <a:ext cx="1104900" cy="34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7545BAA-4251-4F04-8219-89A43FA43774}"/>
              </a:ext>
            </a:extLst>
          </p:cNvPr>
          <p:cNvSpPr/>
          <p:nvPr/>
        </p:nvSpPr>
        <p:spPr>
          <a:xfrm>
            <a:off x="9794390" y="6280870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Resize(8, 8)</a:t>
            </a:r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0B8830C-1E2B-40B3-AAFC-69C0AF7F27E6}"/>
              </a:ext>
            </a:extLst>
          </p:cNvPr>
          <p:cNvSpPr/>
          <p:nvPr/>
        </p:nvSpPr>
        <p:spPr>
          <a:xfrm>
            <a:off x="10110008" y="6542725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7A1941F-047B-4A28-9E28-49E598E21D1A}"/>
              </a:ext>
            </a:extLst>
          </p:cNvPr>
          <p:cNvSpPr/>
          <p:nvPr/>
        </p:nvSpPr>
        <p:spPr>
          <a:xfrm>
            <a:off x="10025268" y="6125440"/>
            <a:ext cx="743371" cy="198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181569B-DF62-4833-AC20-3FB4A3E3897C}"/>
              </a:ext>
            </a:extLst>
          </p:cNvPr>
          <p:cNvSpPr/>
          <p:nvPr/>
        </p:nvSpPr>
        <p:spPr>
          <a:xfrm>
            <a:off x="9767174" y="488386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Resize(4x4)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2A5FB19-34C2-4804-978D-09C1E0552926}"/>
              </a:ext>
            </a:extLst>
          </p:cNvPr>
          <p:cNvSpPr/>
          <p:nvPr/>
        </p:nvSpPr>
        <p:spPr>
          <a:xfrm>
            <a:off x="10082792" y="514572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1254BD7-F7BD-449E-947A-CBE40752F9B9}"/>
              </a:ext>
            </a:extLst>
          </p:cNvPr>
          <p:cNvSpPr/>
          <p:nvPr/>
        </p:nvSpPr>
        <p:spPr>
          <a:xfrm>
            <a:off x="9998052" y="4728439"/>
            <a:ext cx="743371" cy="198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EC71F8A-81E2-408F-9172-E1320B843FB2}"/>
              </a:ext>
            </a:extLst>
          </p:cNvPr>
          <p:cNvSpPr/>
          <p:nvPr/>
        </p:nvSpPr>
        <p:spPr>
          <a:xfrm>
            <a:off x="9758103" y="3323583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Resize(2, 2)</a:t>
            </a:r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7B1597D-5A47-4799-82FB-B00A56D77971}"/>
              </a:ext>
            </a:extLst>
          </p:cNvPr>
          <p:cNvSpPr/>
          <p:nvPr/>
        </p:nvSpPr>
        <p:spPr>
          <a:xfrm>
            <a:off x="10073721" y="3585438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19E007-7593-4C82-8CDA-19217D608F20}"/>
              </a:ext>
            </a:extLst>
          </p:cNvPr>
          <p:cNvSpPr/>
          <p:nvPr/>
        </p:nvSpPr>
        <p:spPr>
          <a:xfrm>
            <a:off x="9988981" y="3168153"/>
            <a:ext cx="743371" cy="198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128, 128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D32AEF6F-426C-4CFB-968F-B633E51E231A}"/>
              </a:ext>
            </a:extLst>
          </p:cNvPr>
          <p:cNvCxnSpPr>
            <a:cxnSpLocks/>
          </p:cNvCxnSpPr>
          <p:nvPr/>
        </p:nvCxnSpPr>
        <p:spPr>
          <a:xfrm>
            <a:off x="9344476" y="3457119"/>
            <a:ext cx="415473" cy="16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97961ACC-AD7C-4C18-AE90-E0C16A76F351}"/>
              </a:ext>
            </a:extLst>
          </p:cNvPr>
          <p:cNvCxnSpPr>
            <a:cxnSpLocks/>
          </p:cNvCxnSpPr>
          <p:nvPr/>
        </p:nvCxnSpPr>
        <p:spPr>
          <a:xfrm>
            <a:off x="9407975" y="5017403"/>
            <a:ext cx="342902" cy="16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EB0D0EA6-699A-48C3-8430-CCBED171E90D}"/>
              </a:ext>
            </a:extLst>
          </p:cNvPr>
          <p:cNvCxnSpPr>
            <a:cxnSpLocks/>
          </p:cNvCxnSpPr>
          <p:nvPr/>
        </p:nvCxnSpPr>
        <p:spPr>
          <a:xfrm>
            <a:off x="9453331" y="6396259"/>
            <a:ext cx="342902" cy="16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Arrow: Bent 222">
            <a:extLst>
              <a:ext uri="{FF2B5EF4-FFF2-40B4-BE49-F238E27FC236}">
                <a16:creationId xmlns:a16="http://schemas.microsoft.com/office/drawing/2014/main" id="{EF71C059-D5A8-4970-A760-7B7229F0811F}"/>
              </a:ext>
            </a:extLst>
          </p:cNvPr>
          <p:cNvSpPr/>
          <p:nvPr/>
        </p:nvSpPr>
        <p:spPr>
          <a:xfrm rot="16140000" flipV="1">
            <a:off x="9335896" y="4367824"/>
            <a:ext cx="3789241" cy="4557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4" name="Arrow: Bent 223">
            <a:extLst>
              <a:ext uri="{FF2B5EF4-FFF2-40B4-BE49-F238E27FC236}">
                <a16:creationId xmlns:a16="http://schemas.microsoft.com/office/drawing/2014/main" id="{DA9E7E90-083D-414D-8E34-69456CBFBEED}"/>
              </a:ext>
            </a:extLst>
          </p:cNvPr>
          <p:cNvSpPr/>
          <p:nvPr/>
        </p:nvSpPr>
        <p:spPr>
          <a:xfrm rot="16140000" flipV="1">
            <a:off x="9878547" y="3775916"/>
            <a:ext cx="2401312" cy="238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5" name="Arrow: Bent 224">
            <a:extLst>
              <a:ext uri="{FF2B5EF4-FFF2-40B4-BE49-F238E27FC236}">
                <a16:creationId xmlns:a16="http://schemas.microsoft.com/office/drawing/2014/main" id="{237BF2BF-E1EA-4DC2-82A6-80FFF476AED6}"/>
              </a:ext>
            </a:extLst>
          </p:cNvPr>
          <p:cNvSpPr/>
          <p:nvPr/>
        </p:nvSpPr>
        <p:spPr>
          <a:xfrm rot="16140000" flipV="1">
            <a:off x="10559225" y="3009019"/>
            <a:ext cx="804742" cy="21082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1BE5494-1545-4FBD-AF23-4915F8DEA296}"/>
              </a:ext>
            </a:extLst>
          </p:cNvPr>
          <p:cNvSpPr/>
          <p:nvPr/>
        </p:nvSpPr>
        <p:spPr>
          <a:xfrm>
            <a:off x="10075601" y="2389225"/>
            <a:ext cx="1420408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cs typeface="Calibri"/>
              </a:rPr>
              <a:t>Concate</a:t>
            </a:r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D7E915FC-74EC-43FA-A5A6-91B9EC219517}"/>
              </a:ext>
            </a:extLst>
          </p:cNvPr>
          <p:cNvCxnSpPr>
            <a:cxnSpLocks/>
          </p:cNvCxnSpPr>
          <p:nvPr/>
        </p:nvCxnSpPr>
        <p:spPr>
          <a:xfrm>
            <a:off x="9144903" y="2105474"/>
            <a:ext cx="460830" cy="370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78B7DF-3FA1-4DEA-8525-988D74E2E1C0}"/>
              </a:ext>
            </a:extLst>
          </p:cNvPr>
          <p:cNvSpPr/>
          <p:nvPr/>
        </p:nvSpPr>
        <p:spPr>
          <a:xfrm>
            <a:off x="11416291" y="2424294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27123A2-6734-461A-BA09-3FE6AE00BFA6}"/>
              </a:ext>
            </a:extLst>
          </p:cNvPr>
          <p:cNvSpPr/>
          <p:nvPr/>
        </p:nvSpPr>
        <p:spPr>
          <a:xfrm>
            <a:off x="9568163" y="2423862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128,, 128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950D15-ACAB-401E-9D6D-7C6C716CDFBA}"/>
              </a:ext>
            </a:extLst>
          </p:cNvPr>
          <p:cNvSpPr/>
          <p:nvPr/>
        </p:nvSpPr>
        <p:spPr>
          <a:xfrm>
            <a:off x="10163671" y="1599579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Conv (3, 3)</a:t>
            </a:r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B5B493E-EF02-437A-8B10-B26C3CE2B0EE}"/>
              </a:ext>
            </a:extLst>
          </p:cNvPr>
          <p:cNvSpPr/>
          <p:nvPr/>
        </p:nvSpPr>
        <p:spPr>
          <a:xfrm>
            <a:off x="9622592" y="1643720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128,, 128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19092B6-2982-4496-A180-FB4E97B654AC}"/>
              </a:ext>
            </a:extLst>
          </p:cNvPr>
          <p:cNvSpPr/>
          <p:nvPr/>
        </p:nvSpPr>
        <p:spPr>
          <a:xfrm>
            <a:off x="11341075" y="1634649"/>
            <a:ext cx="725227" cy="1621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Num_classes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26389EB-06D5-4893-A7FF-92581B841124}"/>
              </a:ext>
            </a:extLst>
          </p:cNvPr>
          <p:cNvSpPr/>
          <p:nvPr/>
        </p:nvSpPr>
        <p:spPr>
          <a:xfrm>
            <a:off x="10172742" y="1182292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Resize (to image size)</a:t>
            </a:r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133C1B5-91EB-400A-92CD-A25BB0857625}"/>
              </a:ext>
            </a:extLst>
          </p:cNvPr>
          <p:cNvSpPr/>
          <p:nvPr/>
        </p:nvSpPr>
        <p:spPr>
          <a:xfrm>
            <a:off x="9631663" y="1226433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512, 512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E90AD3B-8E64-4A0D-8A35-71DECD37C4B1}"/>
              </a:ext>
            </a:extLst>
          </p:cNvPr>
          <p:cNvSpPr/>
          <p:nvPr/>
        </p:nvSpPr>
        <p:spPr>
          <a:xfrm>
            <a:off x="11350146" y="1217362"/>
            <a:ext cx="725227" cy="1621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Num_classes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DB33DAF-70F7-4249-A2E9-E18AB60555E4}"/>
              </a:ext>
            </a:extLst>
          </p:cNvPr>
          <p:cNvSpPr/>
          <p:nvPr/>
        </p:nvSpPr>
        <p:spPr>
          <a:xfrm>
            <a:off x="10181813" y="828505"/>
            <a:ext cx="1211765" cy="2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Activation</a:t>
            </a:r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67C1E12-4B8D-4B93-BFF7-0C71DD11BEAA}"/>
              </a:ext>
            </a:extLst>
          </p:cNvPr>
          <p:cNvSpPr/>
          <p:nvPr/>
        </p:nvSpPr>
        <p:spPr>
          <a:xfrm>
            <a:off x="9640734" y="872646"/>
            <a:ext cx="589157" cy="180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512, 512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CF7F72F-5194-41F6-A204-717C55A730EA}"/>
              </a:ext>
            </a:extLst>
          </p:cNvPr>
          <p:cNvSpPr/>
          <p:nvPr/>
        </p:nvSpPr>
        <p:spPr>
          <a:xfrm>
            <a:off x="11359217" y="863575"/>
            <a:ext cx="725227" cy="1621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Num_classes</a:t>
            </a:r>
            <a:endParaRPr lang="en-US" sz="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60" name="Arrow: Down 159">
            <a:extLst>
              <a:ext uri="{FF2B5EF4-FFF2-40B4-BE49-F238E27FC236}">
                <a16:creationId xmlns:a16="http://schemas.microsoft.com/office/drawing/2014/main" id="{E9361160-6E5C-4CB4-A344-0CA79B3AC232}"/>
              </a:ext>
            </a:extLst>
          </p:cNvPr>
          <p:cNvSpPr/>
          <p:nvPr/>
        </p:nvSpPr>
        <p:spPr>
          <a:xfrm rot="10800000" flipH="1">
            <a:off x="4656278" y="1730746"/>
            <a:ext cx="59653" cy="4860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F0F6342-D834-419D-BAF8-3E3D835F9F87}"/>
              </a:ext>
            </a:extLst>
          </p:cNvPr>
          <p:cNvSpPr txBox="1"/>
          <p:nvPr/>
        </p:nvSpPr>
        <p:spPr>
          <a:xfrm>
            <a:off x="7842701" y="1238700"/>
            <a:ext cx="729343" cy="369332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Segmentation layer</a:t>
            </a:r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6B7582A-A532-466B-9441-92114D55675B}"/>
              </a:ext>
            </a:extLst>
          </p:cNvPr>
          <p:cNvSpPr txBox="1"/>
          <p:nvPr/>
        </p:nvSpPr>
        <p:spPr>
          <a:xfrm>
            <a:off x="4513486" y="1284056"/>
            <a:ext cx="729343" cy="369332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TopDown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Segmentation -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2182</cp:revision>
  <dcterms:created xsi:type="dcterms:W3CDTF">2013-07-15T20:26:40Z</dcterms:created>
  <dcterms:modified xsi:type="dcterms:W3CDTF">2019-05-15T05:18:03Z</dcterms:modified>
</cp:coreProperties>
</file>