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smtClean="0"/>
              <a:t>PRAKASH K</a:t>
            </a:r>
            <a:endParaRPr lang="en-US" sz="2400" dirty="0"/>
          </a:p>
          <a:p>
            <a:r>
              <a:rPr lang="en-US" sz="2400" dirty="0"/>
              <a:t>REGISTER NO AND NMID: </a:t>
            </a:r>
            <a:r>
              <a:rPr lang="en-US" sz="2400" dirty="0" smtClean="0"/>
              <a:t>2426J1539&amp; asbruaz2426j1539</a:t>
            </a:r>
            <a:endParaRPr lang="en-US" sz="2400" dirty="0">
              <a:cs typeface="Calibri"/>
            </a:endParaRPr>
          </a:p>
          <a:p>
            <a:r>
              <a:rPr lang="en-US" sz="2400" dirty="0"/>
              <a:t>DEPARTMENT: </a:t>
            </a:r>
            <a:r>
              <a:rPr lang="en-US" sz="2400" dirty="0" err="1" smtClean="0"/>
              <a:t>B.Sc</a:t>
            </a:r>
            <a:r>
              <a:rPr lang="en-US" sz="2400" dirty="0" smtClean="0"/>
              <a:t> INFORMATION TECHNOLOGY</a:t>
            </a:r>
            <a:endParaRPr lang="en-US" sz="2400" dirty="0"/>
          </a:p>
          <a:p>
            <a:r>
              <a:rPr lang="en-US" sz="2400" dirty="0"/>
              <a:t>COLLEGE: </a:t>
            </a:r>
            <a:r>
              <a:rPr lang="en-US" sz="2400" dirty="0" smtClean="0"/>
              <a:t>KPR COLLEGE OF ARTS SCIENCE AND RESEARCH/</a:t>
            </a:r>
          </a:p>
          <a:p>
            <a:r>
              <a:rPr lang="en-US" sz="2400" dirty="0" smtClean="0"/>
              <a:t>BHARATHIYAR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5181600"/>
            <a:ext cx="2466975" cy="16192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819969" y="2353859"/>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801" y="1285162"/>
            <a:ext cx="5110687" cy="5532366"/>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2340211"/>
            <a:ext cx="10058400" cy="13938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742822" y="1857375"/>
            <a:ext cx="6096000" cy="2308324"/>
          </a:xfrm>
          <a:prstGeom prst="rect">
            <a:avLst/>
          </a:prstGeom>
        </p:spPr>
        <p:txBody>
          <a:bodyPr>
            <a:spAutoFit/>
          </a:bodyPr>
          <a:lstStyle/>
          <a:p>
            <a:r>
              <a:rPr lang="en-GB" sz="2400" dirty="0"/>
              <a:t>The Skill Showcase Dashboard serves as an innovative alternative to traditional portfolios by offering a visually engaging and interactive platform. It helps individuals effectively present their career growth, certifications, and projects to recruiters, clients, and collaborators.</a:t>
            </a:r>
          </a:p>
        </p:txBody>
      </p:sp>
      <p:sp>
        <p:nvSpPr>
          <p:cNvPr id="8" name="Rectangle 7"/>
          <p:cNvSpPr/>
          <p:nvPr/>
        </p:nvSpPr>
        <p:spPr>
          <a:xfrm>
            <a:off x="838200" y="4639661"/>
            <a:ext cx="5414669" cy="1169551"/>
          </a:xfrm>
          <a:prstGeom prst="rect">
            <a:avLst/>
          </a:prstGeom>
        </p:spPr>
        <p:txBody>
          <a:bodyPr wrap="square">
            <a:spAutoFit/>
          </a:bodyPr>
          <a:lstStyle/>
          <a:p>
            <a:r>
              <a:rPr lang="en-GB" sz="3200" b="1" dirty="0" err="1" smtClean="0"/>
              <a:t>GitHub</a:t>
            </a:r>
            <a:r>
              <a:rPr lang="en-GB" sz="3200" b="1" dirty="0" smtClean="0"/>
              <a:t> Link :</a:t>
            </a:r>
          </a:p>
          <a:p>
            <a:endParaRPr lang="en-GB" dirty="0"/>
          </a:p>
          <a:p>
            <a:r>
              <a:rPr lang="en-GB" sz="2000" b="1" dirty="0" smtClean="0"/>
              <a:t>https</a:t>
            </a:r>
            <a:r>
              <a:rPr lang="en-GB" sz="2000" b="1" dirty="0"/>
              <a:t>://github.com/prakashk006/skill-shocase.gi</a:t>
            </a:r>
            <a:r>
              <a:rPr lang="en-GB" b="1" dirty="0"/>
              <a:t>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sz="4000" dirty="0" smtClean="0">
                <a:latin typeface="Times New Roman" panose="02020603050405020304" pitchFamily="18" charset="0"/>
                <a:cs typeface="Times New Roman" panose="02020603050405020304" pitchFamily="18" charset="0"/>
              </a:rPr>
              <a:t>                    </a:t>
            </a:r>
            <a:r>
              <a:rPr lang="en-GB" sz="4000" dirty="0">
                <a:latin typeface="Times New Roman" panose="02020603050405020304" pitchFamily="18" charset="0"/>
                <a:cs typeface="Times New Roman" panose="02020603050405020304" pitchFamily="18" charset="0"/>
              </a:rPr>
              <a:t>Skill Showcase Dashboard</a:t>
            </a:r>
            <a:endParaRPr lang="en-GB" sz="4000" dirty="0" smtClean="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138238" y="1946255"/>
            <a:ext cx="6096000" cy="3416320"/>
          </a:xfrm>
          <a:prstGeom prst="rect">
            <a:avLst/>
          </a:prstGeom>
        </p:spPr>
        <p:txBody>
          <a:bodyPr>
            <a:spAutoFit/>
          </a:bodyPr>
          <a:lstStyle/>
          <a:p>
            <a:r>
              <a:rPr lang="en-GB" sz="2400" dirty="0"/>
              <a:t>In the competitive digital landscape, professionals often struggle to showcase their skills, certifications, and projects in an engaging and organized manner. Traditional resumes and static portfolios fail to demonstrate skill progression and achievements dynamically. A dashboard-based portfolio provides a visual, interactive, and modern way to highlight expertise and career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914400" y="2051745"/>
            <a:ext cx="6096000" cy="3539430"/>
          </a:xfrm>
          <a:prstGeom prst="rect">
            <a:avLst/>
          </a:prstGeom>
        </p:spPr>
        <p:txBody>
          <a:bodyPr>
            <a:spAutoFit/>
          </a:bodyPr>
          <a:lstStyle/>
          <a:p>
            <a:r>
              <a:rPr lang="en-GB" sz="2800" dirty="0"/>
              <a:t>The Skill Showcase Dashboard is an interactive portfolio web application that allows users to display their technical and creative skills using progress trackers, certifications, badges, and project samples. The dashboard includes light/dark mode support for better accessibility and professional aesthetics.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1800" b="0" i="0" u="none" strike="noStrike" cap="none" normalizeH="0" baseline="0" dirty="0" smtClean="0">
                <a:ln>
                  <a:noFill/>
                </a:ln>
                <a:solidFill>
                  <a:schemeClr val="tx1"/>
                </a:solidFill>
                <a:effectLst/>
                <a:latin typeface="Arial" panose="020B0604020202020204" pitchFamily="34" charset="0"/>
              </a:rPr>
              <a:t>.</a:t>
            </a:r>
          </a:p>
        </p:txBody>
      </p:sp>
      <p:pic>
        <p:nvPicPr>
          <p:cNvPr id="10" name="Picture 9"/>
          <p:cNvPicPr>
            <a:picLocks noChangeAspect="1"/>
          </p:cNvPicPr>
          <p:nvPr/>
        </p:nvPicPr>
        <p:blipFill>
          <a:blip r:embed="rId3"/>
          <a:stretch>
            <a:fillRect/>
          </a:stretch>
        </p:blipFill>
        <p:spPr>
          <a:xfrm>
            <a:off x="457200" y="2340859"/>
            <a:ext cx="9510584" cy="131075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2330719"/>
            <a:ext cx="6096000" cy="3108543"/>
          </a:xfrm>
          <a:prstGeom prst="rect">
            <a:avLst/>
          </a:prstGeom>
        </p:spPr>
        <p:txBody>
          <a:bodyPr>
            <a:spAutoFit/>
          </a:bodyPr>
          <a:lstStyle/>
          <a:p>
            <a:r>
              <a:rPr lang="en-GB" sz="2800" b="1" dirty="0"/>
              <a:t>Frontend</a:t>
            </a:r>
            <a:r>
              <a:rPr lang="en-GB" sz="2800" dirty="0"/>
              <a:t>: React.js, Tailwind CSS, </a:t>
            </a:r>
            <a:r>
              <a:rPr lang="en-GB" sz="2800" dirty="0" err="1"/>
              <a:t>ShadCN</a:t>
            </a:r>
            <a:r>
              <a:rPr lang="en-GB" sz="2800" dirty="0"/>
              <a:t> UI, </a:t>
            </a:r>
            <a:r>
              <a:rPr lang="en-GB" sz="2800" dirty="0" err="1"/>
              <a:t>Lucide</a:t>
            </a:r>
            <a:r>
              <a:rPr lang="en-GB" sz="2800" dirty="0"/>
              <a:t> Icons</a:t>
            </a:r>
          </a:p>
          <a:p>
            <a:r>
              <a:rPr lang="en-GB" sz="2800" b="1" dirty="0"/>
              <a:t>UI Enhancements</a:t>
            </a:r>
            <a:r>
              <a:rPr lang="en-GB" sz="2800" dirty="0"/>
              <a:t>: Framer Motion (animations), Progress Trackers</a:t>
            </a:r>
          </a:p>
          <a:p>
            <a:r>
              <a:rPr lang="en-GB" sz="2800" b="1" dirty="0"/>
              <a:t>Version Control</a:t>
            </a:r>
            <a:r>
              <a:rPr lang="en-GB" sz="2800" dirty="0"/>
              <a:t>: Git &amp; </a:t>
            </a:r>
            <a:r>
              <a:rPr lang="en-GB" sz="2800" dirty="0" err="1"/>
              <a:t>GitHub</a:t>
            </a:r>
            <a:endParaRPr lang="en-GB" sz="2800" dirty="0"/>
          </a:p>
          <a:p>
            <a:r>
              <a:rPr lang="en-GB" sz="2800" b="1" dirty="0"/>
              <a:t>Deployment</a:t>
            </a:r>
            <a:r>
              <a:rPr lang="en-GB" sz="2800" dirty="0"/>
              <a:t>: </a:t>
            </a:r>
            <a:r>
              <a:rPr lang="en-GB" sz="2800" dirty="0" err="1"/>
              <a:t>Vercel</a:t>
            </a:r>
            <a:r>
              <a:rPr lang="en-GB" sz="2800" dirty="0"/>
              <a:t> / </a:t>
            </a:r>
            <a:r>
              <a:rPr lang="en-GB" sz="2800" dirty="0" err="1"/>
              <a:t>Netlify</a:t>
            </a:r>
            <a:endParaRPr lang="en-GB" sz="2800" dirty="0"/>
          </a:p>
          <a:p>
            <a:endParaRPr lang="en-GB"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524000" y="1854224"/>
            <a:ext cx="6096000" cy="4154984"/>
          </a:xfrm>
          <a:prstGeom prst="rect">
            <a:avLst/>
          </a:prstGeom>
        </p:spPr>
        <p:txBody>
          <a:bodyPr wrap="square">
            <a:spAutoFit/>
          </a:bodyPr>
          <a:lstStyle/>
          <a:p>
            <a:r>
              <a:rPr lang="en-GB" sz="2400" b="1" dirty="0"/>
              <a:t>Dashboard Layout</a:t>
            </a:r>
            <a:r>
              <a:rPr lang="en-GB" sz="2400" dirty="0"/>
              <a:t>: Grid-based cards for each skill</a:t>
            </a:r>
          </a:p>
          <a:p>
            <a:r>
              <a:rPr lang="en-GB" sz="2400" b="1" dirty="0"/>
              <a:t>Progress Trackers</a:t>
            </a:r>
            <a:r>
              <a:rPr lang="en-GB" sz="2400" dirty="0"/>
              <a:t>: Visual representation of skill levels</a:t>
            </a:r>
          </a:p>
          <a:p>
            <a:r>
              <a:rPr lang="en-GB" sz="2400" b="1" dirty="0"/>
              <a:t>Certifications &amp; Badges</a:t>
            </a:r>
            <a:r>
              <a:rPr lang="en-GB" sz="2400" dirty="0"/>
              <a:t>: Highlight achievements and credentials</a:t>
            </a:r>
          </a:p>
          <a:p>
            <a:r>
              <a:rPr lang="en-GB" sz="2400" b="1" dirty="0"/>
              <a:t>Sample Works Section</a:t>
            </a:r>
            <a:r>
              <a:rPr lang="en-GB" sz="2400" dirty="0"/>
              <a:t>: Linked to project demos or case studies</a:t>
            </a:r>
          </a:p>
          <a:p>
            <a:r>
              <a:rPr lang="en-GB" sz="2400" b="1" dirty="0"/>
              <a:t>Light/Dark Mode</a:t>
            </a:r>
            <a:r>
              <a:rPr lang="en-GB" sz="2400" dirty="0"/>
              <a:t>: Professional design toggle for better UX</a:t>
            </a:r>
          </a:p>
          <a:p>
            <a:pPr lvl="4"/>
            <a:endParaRPr lang="en-GB"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3" name="Rectangle 2"/>
          <p:cNvSpPr/>
          <p:nvPr/>
        </p:nvSpPr>
        <p:spPr>
          <a:xfrm>
            <a:off x="1143000" y="1981200"/>
            <a:ext cx="6096000" cy="3385542"/>
          </a:xfrm>
          <a:prstGeom prst="rect">
            <a:avLst/>
          </a:prstGeom>
        </p:spPr>
        <p:txBody>
          <a:bodyPr>
            <a:spAutoFit/>
          </a:bodyPr>
          <a:lstStyle/>
          <a:p>
            <a:r>
              <a:rPr lang="en-GB" sz="2800" dirty="0"/>
              <a:t>✅ Interactive Skill Progress Tracker</a:t>
            </a:r>
          </a:p>
          <a:p>
            <a:r>
              <a:rPr lang="en-GB" sz="2800" dirty="0"/>
              <a:t>✅ Certifications and Badges listing</a:t>
            </a:r>
          </a:p>
          <a:p>
            <a:r>
              <a:rPr lang="en-GB" sz="2800" dirty="0"/>
              <a:t>✅ Linked Sample Works for each skill</a:t>
            </a:r>
          </a:p>
          <a:p>
            <a:r>
              <a:rPr lang="en-GB" sz="2800" dirty="0"/>
              <a:t>✅ Light/Dark Mode Toggle</a:t>
            </a:r>
          </a:p>
          <a:p>
            <a:r>
              <a:rPr lang="en-GB" sz="2800" dirty="0"/>
              <a:t>✅ Responsive Design (Desktop &amp; Mobile friendly)</a:t>
            </a:r>
          </a:p>
          <a:p>
            <a:r>
              <a:rPr lang="en-GB" sz="2800" dirty="0"/>
              <a:t>✅ Clean UI with modern aesthetics</a:t>
            </a:r>
          </a:p>
          <a:p>
            <a:pPr lvl="3">
              <a:buFont typeface="Arial" panose="020B0604020202020204" pitchFamily="34" charset="0"/>
              <a:buChar char="•"/>
            </a:pPr>
            <a:endParaRPr lang="en-GB"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TotalTime>
  <Words>366</Words>
  <Application>Microsoft Office PowerPoint</Application>
  <PresentationFormat>Widescreen</PresentationFormat>
  <Paragraphs>73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cp:lastModifiedBy>
  <cp:revision>27</cp:revision>
  <dcterms:created xsi:type="dcterms:W3CDTF">2024-03-29T15:07:22Z</dcterms:created>
  <dcterms:modified xsi:type="dcterms:W3CDTF">2025-08-31T14:04:22Z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