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90699" y="3240404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ASH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SECRETARYSHIP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3019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9809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24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4091939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2024-03-28T06:07:00Z</dcterms:created>
  <dcterms:modified xsi:type="dcterms:W3CDTF">2024-09-30T13:41:05Z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