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CodeRabbit Clone - AI Code Review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Demo Use Case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Developers spend significant time reviewing code manually, which can be inconsistent and time-consuming.</a:t>
            </a:r>
          </a:p>
          <a:p>
            <a:r>
              <a:t>There's a need for an intelligent, automated assistant to speed up PR reviews and provide real-time feedback.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Introducing an AI-powered code review tool similar to CodeRabbit.</a:t>
            </a:r>
          </a:p>
          <a:p>
            <a:r>
              <a:t>Features:</a:t>
            </a:r>
          </a:p>
          <a:p>
            <a:r>
              <a:t>- Analyze code diffs using GPT</a:t>
            </a:r>
          </a:p>
          <a:p>
            <a:r>
              <a:t>- Provide inline comments and suggestions</a:t>
            </a:r>
          </a:p>
          <a:p>
            <a:r>
              <a:t>- Generate summary reports</a:t>
            </a:r>
          </a:p>
          <a:p>
            <a:r>
              <a:t>- Supports multiple languages</a:t>
            </a:r>
          </a:p>
          <a:p>
            <a:r>
              <a:t>- Easy integration with GitHub/GitLab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React Frontend (Monaco Editor)</a:t>
            </a:r>
          </a:p>
          <a:p>
            <a:r>
              <a:t>2. Node.js Backend</a:t>
            </a:r>
          </a:p>
          <a:p>
            <a:r>
              <a:t>3. OpenAI GPT Integration</a:t>
            </a:r>
          </a:p>
          <a:p>
            <a:r>
              <a:t>4. GitHub PR Webhook (optional)</a:t>
            </a:r>
          </a:p>
          <a:p>
            <a:r>
              <a:t>5. Docker-based Deployment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Developer opens the tool UI</a:t>
            </a:r>
          </a:p>
          <a:p>
            <a:r>
              <a:t>2. Enters code snippet or PR diff</a:t>
            </a:r>
          </a:p>
          <a:p>
            <a:r>
              <a:t>3. Tool sends request to GPT API</a:t>
            </a:r>
          </a:p>
          <a:p>
            <a:r>
              <a:t>4. GPT returns review comments</a:t>
            </a:r>
          </a:p>
          <a:p>
            <a:r>
              <a:t>5. Comments displayed inline in UI</a:t>
            </a:r>
          </a:p>
          <a:p>
            <a:r>
              <a:t>6. Optional summary generated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React.js (Frontend)</a:t>
            </a:r>
          </a:p>
          <a:p>
            <a:r>
              <a:t>- Express.js + Node.js (Backend)</a:t>
            </a:r>
          </a:p>
          <a:p>
            <a:r>
              <a:t>- OpenAI GPT-4 API</a:t>
            </a:r>
          </a:p>
          <a:p>
            <a:r>
              <a:t>- Docker &amp; Docker Compose</a:t>
            </a:r>
          </a:p>
          <a:p>
            <a:r>
              <a:t>- GitHub Integration (Optional)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Stands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Saves reviewers' time</a:t>
            </a:r>
          </a:p>
          <a:p>
            <a:r>
              <a:t>- Consistent feedback every time</a:t>
            </a:r>
          </a:p>
          <a:p>
            <a:r>
              <a:t>- Can adapt to project-specific coding standards</a:t>
            </a:r>
          </a:p>
          <a:p>
            <a:r>
              <a:t>- Easily extendable for enterprise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Slack/Jira integration</a:t>
            </a:r>
          </a:p>
          <a:p>
            <a:r>
              <a:t>- Custom rule training</a:t>
            </a:r>
          </a:p>
          <a:p>
            <a:r>
              <a:t>- Full repository analysis</a:t>
            </a:r>
          </a:p>
          <a:p>
            <a:r>
              <a:t>- Plugin system for enterprise IDEs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Let's revolutionize code reviews with AI 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