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Cookies in Web-Based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usage, benefits, and real-world examples.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Implementing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Secure and HttpOnly flags</a:t>
            </a:r>
          </a:p>
          <a:p>
            <a:r>
              <a:t>- Avoid storing sensitive data</a:t>
            </a:r>
          </a:p>
          <a:p>
            <a:r>
              <a:t>- Implement consent banners</a:t>
            </a:r>
          </a:p>
          <a:p>
            <a:r>
              <a:t>- Regularly audit cookies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Cookies in React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libraries like `js-cookie`</a:t>
            </a:r>
          </a:p>
          <a:p>
            <a:r>
              <a:t>- Example:</a:t>
            </a:r>
          </a:p>
          <a:p>
            <a:r>
              <a:t>  import Cookies from 'js-cookie';</a:t>
            </a:r>
          </a:p>
          <a:p>
            <a:r>
              <a:t>  Cookies.set('token', 'abc123');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are essential tools for improving UX and personalization, but must be handled responsibly to ensure user trust.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YouTube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YouTube uses cookies to:</a:t>
            </a:r>
          </a:p>
          <a:p>
            <a:r>
              <a:t>- Save video playback position</a:t>
            </a:r>
          </a:p>
          <a:p>
            <a:r>
              <a:t>- Track viewing history</a:t>
            </a:r>
          </a:p>
          <a:p>
            <a:r>
              <a:t>- Recommend videos based on user behavior</a:t>
            </a:r>
          </a:p>
          <a:p>
            <a:r>
              <a:t>- Store volume and autoplay settings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Amazon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uses cookies to:</a:t>
            </a:r>
          </a:p>
          <a:p>
            <a:r>
              <a:t>- Maintain cart items across sessions</a:t>
            </a:r>
          </a:p>
          <a:p>
            <a:r>
              <a:t>- Show personalized product recommendations</a:t>
            </a:r>
          </a:p>
          <a:p>
            <a:r>
              <a:t>- Track recently viewed items</a:t>
            </a:r>
          </a:p>
          <a:p>
            <a:r>
              <a:t>- Enable 1-click purchasing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Google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Ads leverages cookies to:</a:t>
            </a:r>
          </a:p>
          <a:p>
            <a:r>
              <a:t>- Identify user interests across websites</a:t>
            </a:r>
          </a:p>
          <a:p>
            <a:r>
              <a:t>- Serve retargeted advertisements</a:t>
            </a:r>
          </a:p>
          <a:p>
            <a:r>
              <a:t>- Measure ad campaign effectiveness</a:t>
            </a:r>
          </a:p>
          <a:p>
            <a:r>
              <a:t>- Cap the number of ad views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Netflix cookies help with:</a:t>
            </a:r>
          </a:p>
          <a:p>
            <a:r>
              <a:t>- Storing 'Continue Watching' list</a:t>
            </a:r>
          </a:p>
          <a:p>
            <a:r>
              <a:t>- Remembering user profile selection</a:t>
            </a:r>
          </a:p>
          <a:p>
            <a:r>
              <a:t>- Tracking user preferences for recommendations</a:t>
            </a:r>
          </a:p>
          <a:p>
            <a:r>
              <a:t>- Maintaining session authentication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Facebook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Facebook uses cookies to:</a:t>
            </a:r>
          </a:p>
          <a:p>
            <a:r>
              <a:t>- Keep users logged in</a:t>
            </a:r>
          </a:p>
          <a:p>
            <a:r>
              <a:t>- Suggest friends and groups</a:t>
            </a:r>
          </a:p>
          <a:p>
            <a:r>
              <a:t>- Track activity for personalized ads</a:t>
            </a:r>
          </a:p>
          <a:p>
            <a:r>
              <a:t>- Enhance user engagement with content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E-Commerce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E-commerce sites use cookies to:</a:t>
            </a:r>
          </a:p>
          <a:p>
            <a:r>
              <a:t>- Store items in cart</a:t>
            </a:r>
          </a:p>
          <a:p>
            <a:r>
              <a:t>- Personalize home page based on past visits</a:t>
            </a:r>
          </a:p>
          <a:p>
            <a:r>
              <a:t>- Retain shipping info between visits</a:t>
            </a:r>
          </a:p>
          <a:p>
            <a:r>
              <a:t>- Enable seamless checkout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Cookies?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are small pieces of data stored on the user's browser by websites to remember information about the user.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Pay Later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in 'Pay Later' services help to:</a:t>
            </a:r>
          </a:p>
          <a:p>
            <a:r>
              <a:t>- Track user eligibility checks across visits</a:t>
            </a:r>
          </a:p>
          <a:p>
            <a:r>
              <a:t>- Pre-fill forms with previously entered data</a:t>
            </a:r>
          </a:p>
          <a:p>
            <a:r>
              <a:t>- Personalize product offerings (EMI options, limits)</a:t>
            </a:r>
          </a:p>
          <a:p>
            <a:r>
              <a:t>- Measure conversion funnels for pay later usage</a:t>
            </a:r>
          </a:p>
          <a:p>
            <a:r>
              <a:t>- Segment users for targeted credit campaigns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Analytics: User Behavior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allow:</a:t>
            </a:r>
          </a:p>
          <a:p>
            <a:r>
              <a:t>- Tracking clicks, scrolls, and page views</a:t>
            </a:r>
          </a:p>
          <a:p>
            <a:r>
              <a:t>- Identifying drop-off points in the funnel</a:t>
            </a:r>
          </a:p>
          <a:p>
            <a:r>
              <a:t>- Creating user heatmaps for UX improvement</a:t>
            </a:r>
          </a:p>
          <a:p>
            <a:r>
              <a:t>- Performing A/B testing for feature releases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Analytics: Campaign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cookies, platforms can:</a:t>
            </a:r>
          </a:p>
          <a:p>
            <a:r>
              <a:t>- Attribute user actions to specific campaigns</a:t>
            </a:r>
          </a:p>
          <a:p>
            <a:r>
              <a:t>- Monitor engagement duration and bounce rates</a:t>
            </a:r>
          </a:p>
          <a:p>
            <a:r>
              <a:t>- Optimize ad bidding and placement strategies</a:t>
            </a:r>
          </a:p>
          <a:p>
            <a:r>
              <a:t>- Re-engage users via email or push campaigns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FinTech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in FinTech:</a:t>
            </a:r>
          </a:p>
          <a:p>
            <a:r>
              <a:t>- Remember user preferences (e.g., currency, dashboard layout)</a:t>
            </a:r>
          </a:p>
          <a:p>
            <a:r>
              <a:t>- Track loan application stages</a:t>
            </a:r>
          </a:p>
          <a:p>
            <a:r>
              <a:t>- Provide personalized offers</a:t>
            </a:r>
          </a:p>
          <a:p>
            <a:r>
              <a:t>- Help prevent fraudulent sessions via device recognition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Online Learning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Cookies in EdTech apps:</a:t>
            </a:r>
          </a:p>
          <a:p>
            <a:r>
              <a:t>- Resume courses from last progress</a:t>
            </a:r>
          </a:p>
          <a:p>
            <a:r>
              <a:t>- Personalize course suggestions</a:t>
            </a:r>
          </a:p>
          <a:p>
            <a:r>
              <a:t>- Track time spent on modules for analytics</a:t>
            </a:r>
          </a:p>
          <a:p>
            <a:r>
              <a:t>- Log completion rates for certification validation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Session Cookies</a:t>
            </a:r>
          </a:p>
          <a:p>
            <a:r>
              <a:t>- Persistent Cookies</a:t>
            </a:r>
          </a:p>
          <a:p>
            <a:r>
              <a:t>- Secure Cookies</a:t>
            </a:r>
          </a:p>
          <a:p>
            <a:r>
              <a:t>- HttpOnly Cookies</a:t>
            </a:r>
          </a:p>
          <a:p>
            <a:r>
              <a:t>- Third-party Cookies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Cookies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Server sends Set-Cookie header</a:t>
            </a:r>
          </a:p>
          <a:p>
            <a:r>
              <a:t>2. Browser stores it</a:t>
            </a:r>
          </a:p>
          <a:p>
            <a:r>
              <a:t>3. Sent back with every request to the same domain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Using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Persistent login</a:t>
            </a:r>
          </a:p>
          <a:p>
            <a:r>
              <a:t>- User preferences</a:t>
            </a:r>
          </a:p>
          <a:p>
            <a:r>
              <a:t>- Shopping cart memory</a:t>
            </a:r>
          </a:p>
          <a:p>
            <a:r>
              <a:t>- Session tracking</a:t>
            </a:r>
          </a:p>
          <a:p>
            <a:r>
              <a:t>- Personalized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Authentication sessions</a:t>
            </a:r>
          </a:p>
          <a:p>
            <a:r>
              <a:t>- Cart tracking in e-commerce</a:t>
            </a:r>
          </a:p>
          <a:p>
            <a:r>
              <a:t>- Language preferences</a:t>
            </a:r>
          </a:p>
          <a:p>
            <a:r>
              <a:t>- Theme settings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YouTube: Resume videos and track history</a:t>
            </a:r>
          </a:p>
          <a:p>
            <a:r>
              <a:t>- Amazon: Persistent cart items</a:t>
            </a:r>
          </a:p>
          <a:p>
            <a:r>
              <a:t>- Google Ads: User interest tracking</a:t>
            </a:r>
          </a:p>
          <a:p>
            <a:r>
              <a:t>- Netflix: Save watch progress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Cookies in Marketing and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 user behavior</a:t>
            </a:r>
          </a:p>
          <a:p>
            <a:r>
              <a:t>- Retarget ads</a:t>
            </a:r>
          </a:p>
          <a:p>
            <a:r>
              <a:t>- Understand engagement and retention</a:t>
            </a:r>
          </a:p>
          <a:p>
            <a:r>
              <a:t>- Funnel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Privacy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Potential for misuse</a:t>
            </a:r>
          </a:p>
          <a:p>
            <a:r>
              <a:t>- Cross-site tracking</a:t>
            </a:r>
          </a:p>
          <a:p>
            <a:r>
              <a:t>- GDPR/CCPA compliance</a:t>
            </a:r>
          </a:p>
          <a:p>
            <a:r>
              <a:t>- Cookie consent banners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