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4"/>
  </p:sldMasterIdLst>
  <p:notesMasterIdLst>
    <p:notesMasterId r:id="rId46"/>
  </p:notesMasterIdLst>
  <p:handoutMasterIdLst>
    <p:handoutMasterId r:id="rId47"/>
  </p:handoutMasterIdLst>
  <p:sldIdLst>
    <p:sldId id="262" r:id="rId5"/>
    <p:sldId id="230717821" r:id="rId6"/>
    <p:sldId id="230717845" r:id="rId7"/>
    <p:sldId id="230717863" r:id="rId8"/>
    <p:sldId id="230717864" r:id="rId9"/>
    <p:sldId id="230717865" r:id="rId10"/>
    <p:sldId id="230717867" r:id="rId11"/>
    <p:sldId id="230717868" r:id="rId12"/>
    <p:sldId id="230717869" r:id="rId13"/>
    <p:sldId id="230717870" r:id="rId14"/>
    <p:sldId id="230717866" r:id="rId15"/>
    <p:sldId id="230717888" r:id="rId16"/>
    <p:sldId id="230717871" r:id="rId17"/>
    <p:sldId id="230717872" r:id="rId18"/>
    <p:sldId id="230717873" r:id="rId19"/>
    <p:sldId id="230717874" r:id="rId20"/>
    <p:sldId id="230717875" r:id="rId21"/>
    <p:sldId id="230717876" r:id="rId22"/>
    <p:sldId id="230717877" r:id="rId23"/>
    <p:sldId id="230717878" r:id="rId24"/>
    <p:sldId id="230717879" r:id="rId25"/>
    <p:sldId id="230717880" r:id="rId26"/>
    <p:sldId id="230717889" r:id="rId27"/>
    <p:sldId id="230717881" r:id="rId28"/>
    <p:sldId id="230717882" r:id="rId29"/>
    <p:sldId id="230717883" r:id="rId30"/>
    <p:sldId id="230717884" r:id="rId31"/>
    <p:sldId id="230717885" r:id="rId32"/>
    <p:sldId id="230717886" r:id="rId33"/>
    <p:sldId id="230717887" r:id="rId34"/>
    <p:sldId id="230717890" r:id="rId35"/>
    <p:sldId id="230717891" r:id="rId36"/>
    <p:sldId id="230717892" r:id="rId37"/>
    <p:sldId id="230717893" r:id="rId38"/>
    <p:sldId id="230717895" r:id="rId39"/>
    <p:sldId id="230717894" r:id="rId40"/>
    <p:sldId id="230717896" r:id="rId41"/>
    <p:sldId id="230717897" r:id="rId42"/>
    <p:sldId id="230717898" r:id="rId43"/>
    <p:sldId id="230717899" r:id="rId44"/>
    <p:sldId id="230717838" r:id="rId45"/>
  </p:sldIdLst>
  <p:sldSz cx="9144000" cy="5143500" type="screen16x9"/>
  <p:notesSz cx="6805613" cy="9944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132" userDrawn="1">
          <p15:clr>
            <a:srgbClr val="A4A3A4"/>
          </p15:clr>
        </p15:guide>
        <p15:guide id="2"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8677"/>
    <a:srgbClr val="92D050"/>
    <a:srgbClr val="393B3E"/>
    <a:srgbClr val="CBD3E0"/>
    <a:srgbClr val="E7EAF0"/>
    <a:srgbClr val="E5F4D5"/>
    <a:srgbClr val="ECB201"/>
    <a:srgbClr val="FFFFFF"/>
    <a:srgbClr val="0070C0"/>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A9B58A-B9B0-4ECB-BFF7-225300829433}" v="64" dt="2021-12-26T08:32:26.8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79" autoAdjust="0"/>
    <p:restoredTop sz="93400" autoAdjust="0"/>
  </p:normalViewPr>
  <p:slideViewPr>
    <p:cSldViewPr>
      <p:cViewPr varScale="1">
        <p:scale>
          <a:sx n="95" d="100"/>
          <a:sy n="95" d="100"/>
        </p:scale>
        <p:origin x="696" y="84"/>
      </p:cViewPr>
      <p:guideLst>
        <p:guide orient="horz" pos="1620"/>
        <p:guide pos="2880"/>
      </p:guideLst>
    </p:cSldViewPr>
  </p:slideViewPr>
  <p:notesTextViewPr>
    <p:cViewPr>
      <p:scale>
        <a:sx n="3" d="2"/>
        <a:sy n="3" d="2"/>
      </p:scale>
      <p:origin x="0" y="0"/>
    </p:cViewPr>
  </p:notesTextViewPr>
  <p:sorterViewPr>
    <p:cViewPr varScale="1">
      <p:scale>
        <a:sx n="1" d="1"/>
        <a:sy n="1" d="1"/>
      </p:scale>
      <p:origin x="0" y="0"/>
    </p:cViewPr>
  </p:sorterViewPr>
  <p:notesViewPr>
    <p:cSldViewPr>
      <p:cViewPr>
        <p:scale>
          <a:sx n="200" d="100"/>
          <a:sy n="200" d="100"/>
        </p:scale>
        <p:origin x="-2222" y="-1157"/>
      </p:cViewPr>
      <p:guideLst>
        <p:guide orient="horz" pos="3132"/>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nan, Prakash" userId="261067e4-9b08-4801-97bb-c70294b052cc" providerId="ADAL" clId="{0A323ACB-D3CE-4B65-B959-8AA3C19DC46E}"/>
    <pc:docChg chg="undo custSel addSld delSld modSld">
      <pc:chgData name="Krishnan, Prakash" userId="261067e4-9b08-4801-97bb-c70294b052cc" providerId="ADAL" clId="{0A323ACB-D3CE-4B65-B959-8AA3C19DC46E}" dt="2021-11-09T10:46:14.161" v="3097" actId="1076"/>
      <pc:docMkLst>
        <pc:docMk/>
      </pc:docMkLst>
      <pc:sldChg chg="modSp mod">
        <pc:chgData name="Krishnan, Prakash" userId="261067e4-9b08-4801-97bb-c70294b052cc" providerId="ADAL" clId="{0A323ACB-D3CE-4B65-B959-8AA3C19DC46E}" dt="2021-11-09T07:48:18.243" v="1230" actId="20577"/>
        <pc:sldMkLst>
          <pc:docMk/>
          <pc:sldMk cId="3497734762" sldId="230717821"/>
        </pc:sldMkLst>
        <pc:spChg chg="mod">
          <ac:chgData name="Krishnan, Prakash" userId="261067e4-9b08-4801-97bb-c70294b052cc" providerId="ADAL" clId="{0A323ACB-D3CE-4B65-B959-8AA3C19DC46E}" dt="2021-11-09T07:48:18.243" v="1230" actId="20577"/>
          <ac:spMkLst>
            <pc:docMk/>
            <pc:sldMk cId="3497734762" sldId="230717821"/>
            <ac:spMk id="4" creationId="{E96A09B9-9ECA-4C63-AF83-A8693D511F8E}"/>
          </ac:spMkLst>
        </pc:spChg>
      </pc:sldChg>
      <pc:sldChg chg="modSp mod">
        <pc:chgData name="Krishnan, Prakash" userId="261067e4-9b08-4801-97bb-c70294b052cc" providerId="ADAL" clId="{0A323ACB-D3CE-4B65-B959-8AA3C19DC46E}" dt="2021-11-09T06:05:32.600" v="1219" actId="20577"/>
        <pc:sldMkLst>
          <pc:docMk/>
          <pc:sldMk cId="728861041" sldId="230717822"/>
        </pc:sldMkLst>
        <pc:spChg chg="mod">
          <ac:chgData name="Krishnan, Prakash" userId="261067e4-9b08-4801-97bb-c70294b052cc" providerId="ADAL" clId="{0A323ACB-D3CE-4B65-B959-8AA3C19DC46E}" dt="2021-11-09T06:05:32.600" v="1219" actId="20577"/>
          <ac:spMkLst>
            <pc:docMk/>
            <pc:sldMk cId="728861041" sldId="230717822"/>
            <ac:spMk id="7" creationId="{EBAB3CAA-F3DE-4D57-B290-90B2F00502F1}"/>
          </ac:spMkLst>
        </pc:spChg>
      </pc:sldChg>
      <pc:sldChg chg="modSp mod">
        <pc:chgData name="Krishnan, Prakash" userId="261067e4-9b08-4801-97bb-c70294b052cc" providerId="ADAL" clId="{0A323ACB-D3CE-4B65-B959-8AA3C19DC46E}" dt="2021-11-09T03:25:59.423" v="1213" actId="1076"/>
        <pc:sldMkLst>
          <pc:docMk/>
          <pc:sldMk cId="376023414" sldId="230717826"/>
        </pc:sldMkLst>
        <pc:graphicFrameChg chg="mod modGraphic">
          <ac:chgData name="Krishnan, Prakash" userId="261067e4-9b08-4801-97bb-c70294b052cc" providerId="ADAL" clId="{0A323ACB-D3CE-4B65-B959-8AA3C19DC46E}" dt="2021-11-09T03:25:59.423" v="1213" actId="1076"/>
          <ac:graphicFrameMkLst>
            <pc:docMk/>
            <pc:sldMk cId="376023414" sldId="230717826"/>
            <ac:graphicFrameMk id="9" creationId="{00000000-0000-0000-0000-000000000000}"/>
          </ac:graphicFrameMkLst>
        </pc:graphicFrameChg>
      </pc:sldChg>
      <pc:sldChg chg="modSp mod">
        <pc:chgData name="Krishnan, Prakash" userId="261067e4-9b08-4801-97bb-c70294b052cc" providerId="ADAL" clId="{0A323ACB-D3CE-4B65-B959-8AA3C19DC46E}" dt="2021-11-09T02:49:08.939" v="1146" actId="1076"/>
        <pc:sldMkLst>
          <pc:docMk/>
          <pc:sldMk cId="1031702054" sldId="230717827"/>
        </pc:sldMkLst>
        <pc:spChg chg="mod">
          <ac:chgData name="Krishnan, Prakash" userId="261067e4-9b08-4801-97bb-c70294b052cc" providerId="ADAL" clId="{0A323ACB-D3CE-4B65-B959-8AA3C19DC46E}" dt="2021-11-09T02:49:08.939" v="1146" actId="1076"/>
          <ac:spMkLst>
            <pc:docMk/>
            <pc:sldMk cId="1031702054" sldId="230717827"/>
            <ac:spMk id="8" creationId="{00000000-0000-0000-0000-000000000000}"/>
          </ac:spMkLst>
        </pc:spChg>
      </pc:sldChg>
      <pc:sldChg chg="modSp add mod">
        <pc:chgData name="Krishnan, Prakash" userId="261067e4-9b08-4801-97bb-c70294b052cc" providerId="ADAL" clId="{0A323ACB-D3CE-4B65-B959-8AA3C19DC46E}" dt="2021-11-09T10:16:16.405" v="2308" actId="20577"/>
        <pc:sldMkLst>
          <pc:docMk/>
          <pc:sldMk cId="3408200891" sldId="230717828"/>
        </pc:sldMkLst>
        <pc:spChg chg="mod">
          <ac:chgData name="Krishnan, Prakash" userId="261067e4-9b08-4801-97bb-c70294b052cc" providerId="ADAL" clId="{0A323ACB-D3CE-4B65-B959-8AA3C19DC46E}" dt="2021-11-09T07:48:43.652" v="1240" actId="20577"/>
          <ac:spMkLst>
            <pc:docMk/>
            <pc:sldMk cId="3408200891" sldId="230717828"/>
            <ac:spMk id="6" creationId="{181FCBB2-55AF-453B-B874-9F210C1F88F5}"/>
          </ac:spMkLst>
        </pc:spChg>
        <pc:spChg chg="mod">
          <ac:chgData name="Krishnan, Prakash" userId="261067e4-9b08-4801-97bb-c70294b052cc" providerId="ADAL" clId="{0A323ACB-D3CE-4B65-B959-8AA3C19DC46E}" dt="2021-11-09T10:16:16.405" v="2308" actId="20577"/>
          <ac:spMkLst>
            <pc:docMk/>
            <pc:sldMk cId="3408200891" sldId="230717828"/>
            <ac:spMk id="8" creationId="{00000000-0000-0000-0000-000000000000}"/>
          </ac:spMkLst>
        </pc:spChg>
      </pc:sldChg>
      <pc:sldChg chg="addSp delSp modSp add mod">
        <pc:chgData name="Krishnan, Prakash" userId="261067e4-9b08-4801-97bb-c70294b052cc" providerId="ADAL" clId="{0A323ACB-D3CE-4B65-B959-8AA3C19DC46E}" dt="2021-11-09T10:44:08.953" v="3073" actId="20577"/>
        <pc:sldMkLst>
          <pc:docMk/>
          <pc:sldMk cId="3891788877" sldId="230717829"/>
        </pc:sldMkLst>
        <pc:spChg chg="mod">
          <ac:chgData name="Krishnan, Prakash" userId="261067e4-9b08-4801-97bb-c70294b052cc" providerId="ADAL" clId="{0A323ACB-D3CE-4B65-B959-8AA3C19DC46E}" dt="2021-11-09T10:33:50.684" v="2342" actId="20577"/>
          <ac:spMkLst>
            <pc:docMk/>
            <pc:sldMk cId="3891788877" sldId="230717829"/>
            <ac:spMk id="6" creationId="{181FCBB2-55AF-453B-B874-9F210C1F88F5}"/>
          </ac:spMkLst>
        </pc:spChg>
        <pc:spChg chg="del mod">
          <ac:chgData name="Krishnan, Prakash" userId="261067e4-9b08-4801-97bb-c70294b052cc" providerId="ADAL" clId="{0A323ACB-D3CE-4B65-B959-8AA3C19DC46E}" dt="2021-11-09T10:33:23.451" v="2329"/>
          <ac:spMkLst>
            <pc:docMk/>
            <pc:sldMk cId="3891788877" sldId="230717829"/>
            <ac:spMk id="8" creationId="{00000000-0000-0000-0000-000000000000}"/>
          </ac:spMkLst>
        </pc:spChg>
        <pc:spChg chg="add mod">
          <ac:chgData name="Krishnan, Prakash" userId="261067e4-9b08-4801-97bb-c70294b052cc" providerId="ADAL" clId="{0A323ACB-D3CE-4B65-B959-8AA3C19DC46E}" dt="2021-11-09T10:40:31.156" v="2764" actId="6549"/>
          <ac:spMkLst>
            <pc:docMk/>
            <pc:sldMk cId="3891788877" sldId="230717829"/>
            <ac:spMk id="9" creationId="{DB4674EA-9A65-4C0D-82A8-F3162E552206}"/>
          </ac:spMkLst>
        </pc:spChg>
        <pc:spChg chg="add mod">
          <ac:chgData name="Krishnan, Prakash" userId="261067e4-9b08-4801-97bb-c70294b052cc" providerId="ADAL" clId="{0A323ACB-D3CE-4B65-B959-8AA3C19DC46E}" dt="2021-11-09T10:40:24.434" v="2762" actId="108"/>
          <ac:spMkLst>
            <pc:docMk/>
            <pc:sldMk cId="3891788877" sldId="230717829"/>
            <ac:spMk id="10" creationId="{03D0E566-629B-40A4-899B-E396F9A9F564}"/>
          </ac:spMkLst>
        </pc:spChg>
        <pc:spChg chg="add mod">
          <ac:chgData name="Krishnan, Prakash" userId="261067e4-9b08-4801-97bb-c70294b052cc" providerId="ADAL" clId="{0A323ACB-D3CE-4B65-B959-8AA3C19DC46E}" dt="2021-11-09T10:44:08.953" v="3073" actId="20577"/>
          <ac:spMkLst>
            <pc:docMk/>
            <pc:sldMk cId="3891788877" sldId="230717829"/>
            <ac:spMk id="11" creationId="{464092B2-2433-4DB8-B16C-06DB8931A9E7}"/>
          </ac:spMkLst>
        </pc:spChg>
      </pc:sldChg>
      <pc:sldChg chg="addSp delSp modSp add mod">
        <pc:chgData name="Krishnan, Prakash" userId="261067e4-9b08-4801-97bb-c70294b052cc" providerId="ADAL" clId="{0A323ACB-D3CE-4B65-B959-8AA3C19DC46E}" dt="2021-11-09T10:46:14.161" v="3097" actId="1076"/>
        <pc:sldMkLst>
          <pc:docMk/>
          <pc:sldMk cId="1516772729" sldId="230717830"/>
        </pc:sldMkLst>
        <pc:spChg chg="add del mod">
          <ac:chgData name="Krishnan, Prakash" userId="261067e4-9b08-4801-97bb-c70294b052cc" providerId="ADAL" clId="{0A323ACB-D3CE-4B65-B959-8AA3C19DC46E}" dt="2021-11-09T10:46:00.579" v="3091" actId="478"/>
          <ac:spMkLst>
            <pc:docMk/>
            <pc:sldMk cId="1516772729" sldId="230717830"/>
            <ac:spMk id="4" creationId="{46ACE089-39C5-4E45-B21F-197E919AFEE3}"/>
          </ac:spMkLst>
        </pc:spChg>
        <pc:spChg chg="del">
          <ac:chgData name="Krishnan, Prakash" userId="261067e4-9b08-4801-97bb-c70294b052cc" providerId="ADAL" clId="{0A323ACB-D3CE-4B65-B959-8AA3C19DC46E}" dt="2021-11-09T10:45:23.130" v="3078" actId="478"/>
          <ac:spMkLst>
            <pc:docMk/>
            <pc:sldMk cId="1516772729" sldId="230717830"/>
            <ac:spMk id="6" creationId="{181FCBB2-55AF-453B-B874-9F210C1F88F5}"/>
          </ac:spMkLst>
        </pc:spChg>
        <pc:spChg chg="del">
          <ac:chgData name="Krishnan, Prakash" userId="261067e4-9b08-4801-97bb-c70294b052cc" providerId="ADAL" clId="{0A323ACB-D3CE-4B65-B959-8AA3C19DC46E}" dt="2021-11-09T10:45:21.840" v="3077" actId="478"/>
          <ac:spMkLst>
            <pc:docMk/>
            <pc:sldMk cId="1516772729" sldId="230717830"/>
            <ac:spMk id="9" creationId="{DB4674EA-9A65-4C0D-82A8-F3162E552206}"/>
          </ac:spMkLst>
        </pc:spChg>
        <pc:spChg chg="del">
          <ac:chgData name="Krishnan, Prakash" userId="261067e4-9b08-4801-97bb-c70294b052cc" providerId="ADAL" clId="{0A323ACB-D3CE-4B65-B959-8AA3C19DC46E}" dt="2021-11-09T10:45:20.921" v="3076" actId="478"/>
          <ac:spMkLst>
            <pc:docMk/>
            <pc:sldMk cId="1516772729" sldId="230717830"/>
            <ac:spMk id="10" creationId="{03D0E566-629B-40A4-899B-E396F9A9F564}"/>
          </ac:spMkLst>
        </pc:spChg>
        <pc:spChg chg="del">
          <ac:chgData name="Krishnan, Prakash" userId="261067e4-9b08-4801-97bb-c70294b052cc" providerId="ADAL" clId="{0A323ACB-D3CE-4B65-B959-8AA3C19DC46E}" dt="2021-11-09T10:45:19.588" v="3075" actId="478"/>
          <ac:spMkLst>
            <pc:docMk/>
            <pc:sldMk cId="1516772729" sldId="230717830"/>
            <ac:spMk id="11" creationId="{464092B2-2433-4DB8-B16C-06DB8931A9E7}"/>
          </ac:spMkLst>
        </pc:spChg>
        <pc:picChg chg="add del mod">
          <ac:chgData name="Krishnan, Prakash" userId="261067e4-9b08-4801-97bb-c70294b052cc" providerId="ADAL" clId="{0A323ACB-D3CE-4B65-B959-8AA3C19DC46E}" dt="2021-11-09T10:45:54.989" v="3090" actId="478"/>
          <ac:picMkLst>
            <pc:docMk/>
            <pc:sldMk cId="1516772729" sldId="230717830"/>
            <ac:picMk id="8" creationId="{03AEA3DA-DA67-4230-9855-E427616B6CED}"/>
          </ac:picMkLst>
        </pc:picChg>
        <pc:picChg chg="add mod">
          <ac:chgData name="Krishnan, Prakash" userId="261067e4-9b08-4801-97bb-c70294b052cc" providerId="ADAL" clId="{0A323ACB-D3CE-4B65-B959-8AA3C19DC46E}" dt="2021-11-09T10:46:14.161" v="3097" actId="1076"/>
          <ac:picMkLst>
            <pc:docMk/>
            <pc:sldMk cId="1516772729" sldId="230717830"/>
            <ac:picMk id="13" creationId="{C973BA6B-E0E9-4591-982C-6CF1AB465D56}"/>
          </ac:picMkLst>
        </pc:picChg>
      </pc:sldChg>
      <pc:sldChg chg="add del">
        <pc:chgData name="Krishnan, Prakash" userId="261067e4-9b08-4801-97bb-c70294b052cc" providerId="ADAL" clId="{0A323ACB-D3CE-4B65-B959-8AA3C19DC46E}" dt="2021-11-09T10:45:26.530" v="3080"/>
        <pc:sldMkLst>
          <pc:docMk/>
          <pc:sldMk cId="3056279599" sldId="230717831"/>
        </pc:sldMkLst>
      </pc:sldChg>
    </pc:docChg>
  </pc:docChgLst>
  <pc:docChgLst>
    <pc:chgData name="Krishnan, Prakash" userId="261067e4-9b08-4801-97bb-c70294b052cc" providerId="ADAL" clId="{C44DEED9-3F5D-4AB2-A943-1A0E2A9C9645}"/>
    <pc:docChg chg="undo custSel addSld delSld modSld sldOrd">
      <pc:chgData name="Krishnan, Prakash" userId="261067e4-9b08-4801-97bb-c70294b052cc" providerId="ADAL" clId="{C44DEED9-3F5D-4AB2-A943-1A0E2A9C9645}" dt="2021-11-24T01:24:35.728" v="5039" actId="20577"/>
      <pc:docMkLst>
        <pc:docMk/>
      </pc:docMkLst>
      <pc:sldChg chg="modSp mod">
        <pc:chgData name="Krishnan, Prakash" userId="261067e4-9b08-4801-97bb-c70294b052cc" providerId="ADAL" clId="{C44DEED9-3F5D-4AB2-A943-1A0E2A9C9645}" dt="2021-11-22T05:40:55.169" v="51" actId="20577"/>
        <pc:sldMkLst>
          <pc:docMk/>
          <pc:sldMk cId="2873309404" sldId="262"/>
        </pc:sldMkLst>
        <pc:spChg chg="mod">
          <ac:chgData name="Krishnan, Prakash" userId="261067e4-9b08-4801-97bb-c70294b052cc" providerId="ADAL" clId="{C44DEED9-3F5D-4AB2-A943-1A0E2A9C9645}" dt="2021-11-22T05:40:55.169" v="51" actId="20577"/>
          <ac:spMkLst>
            <pc:docMk/>
            <pc:sldMk cId="2873309404" sldId="262"/>
            <ac:spMk id="4" creationId="{784ECFDF-8702-442F-B60C-3C1E7B07406B}"/>
          </ac:spMkLst>
        </pc:spChg>
      </pc:sldChg>
      <pc:sldChg chg="modSp add del mod ord">
        <pc:chgData name="Krishnan, Prakash" userId="261067e4-9b08-4801-97bb-c70294b052cc" providerId="ADAL" clId="{C44DEED9-3F5D-4AB2-A943-1A0E2A9C9645}" dt="2021-11-22T07:54:53.656" v="1908" actId="2696"/>
        <pc:sldMkLst>
          <pc:docMk/>
          <pc:sldMk cId="1032586347" sldId="10137"/>
        </pc:sldMkLst>
        <pc:spChg chg="mod">
          <ac:chgData name="Krishnan, Prakash" userId="261067e4-9b08-4801-97bb-c70294b052cc" providerId="ADAL" clId="{C44DEED9-3F5D-4AB2-A943-1A0E2A9C9645}" dt="2021-11-22T07:54:41.860" v="1904" actId="1076"/>
          <ac:spMkLst>
            <pc:docMk/>
            <pc:sldMk cId="1032586347" sldId="10137"/>
            <ac:spMk id="41" creationId="{CEBA0904-1DF8-47FD-A62E-80CD73CE7DC6}"/>
          </ac:spMkLst>
        </pc:spChg>
        <pc:spChg chg="mod">
          <ac:chgData name="Krishnan, Prakash" userId="261067e4-9b08-4801-97bb-c70294b052cc" providerId="ADAL" clId="{C44DEED9-3F5D-4AB2-A943-1A0E2A9C9645}" dt="2021-11-22T07:54:42.662" v="1905" actId="1076"/>
          <ac:spMkLst>
            <pc:docMk/>
            <pc:sldMk cId="1032586347" sldId="10137"/>
            <ac:spMk id="55" creationId="{F655F842-C8C9-44E9-98F7-6698FF50A244}"/>
          </ac:spMkLst>
        </pc:spChg>
        <pc:spChg chg="mod">
          <ac:chgData name="Krishnan, Prakash" userId="261067e4-9b08-4801-97bb-c70294b052cc" providerId="ADAL" clId="{C44DEED9-3F5D-4AB2-A943-1A0E2A9C9645}" dt="2021-11-22T07:53:40.401" v="1893" actId="1076"/>
          <ac:spMkLst>
            <pc:docMk/>
            <pc:sldMk cId="1032586347" sldId="10137"/>
            <ac:spMk id="57" creationId="{D36C0764-08CB-4C5C-847B-B8CE22EF9442}"/>
          </ac:spMkLst>
        </pc:spChg>
        <pc:spChg chg="mod">
          <ac:chgData name="Krishnan, Prakash" userId="261067e4-9b08-4801-97bb-c70294b052cc" providerId="ADAL" clId="{C44DEED9-3F5D-4AB2-A943-1A0E2A9C9645}" dt="2021-11-22T07:54:40.727" v="1903" actId="1076"/>
          <ac:spMkLst>
            <pc:docMk/>
            <pc:sldMk cId="1032586347" sldId="10137"/>
            <ac:spMk id="82" creationId="{12D44687-54D4-40B0-A189-AC834EEC9BBA}"/>
          </ac:spMkLst>
        </pc:spChg>
        <pc:spChg chg="mod">
          <ac:chgData name="Krishnan, Prakash" userId="261067e4-9b08-4801-97bb-c70294b052cc" providerId="ADAL" clId="{C44DEED9-3F5D-4AB2-A943-1A0E2A9C9645}" dt="2021-11-22T07:53:18.982" v="1889" actId="27636"/>
          <ac:spMkLst>
            <pc:docMk/>
            <pc:sldMk cId="1032586347" sldId="10137"/>
            <ac:spMk id="303" creationId="{84244E65-9B5F-4CD3-9D58-0A2E1555795B}"/>
          </ac:spMkLst>
        </pc:spChg>
        <pc:picChg chg="mod">
          <ac:chgData name="Krishnan, Prakash" userId="261067e4-9b08-4801-97bb-c70294b052cc" providerId="ADAL" clId="{C44DEED9-3F5D-4AB2-A943-1A0E2A9C9645}" dt="2021-11-22T07:54:44.250" v="1907" actId="1076"/>
          <ac:picMkLst>
            <pc:docMk/>
            <pc:sldMk cId="1032586347" sldId="10137"/>
            <ac:picMk id="52" creationId="{12E36F14-C064-4C2B-8341-93F51FB480D0}"/>
          </ac:picMkLst>
        </pc:picChg>
        <pc:picChg chg="mod">
          <ac:chgData name="Krishnan, Prakash" userId="261067e4-9b08-4801-97bb-c70294b052cc" providerId="ADAL" clId="{C44DEED9-3F5D-4AB2-A943-1A0E2A9C9645}" dt="2021-11-22T07:54:43.434" v="1906" actId="1076"/>
          <ac:picMkLst>
            <pc:docMk/>
            <pc:sldMk cId="1032586347" sldId="10137"/>
            <ac:picMk id="54" creationId="{D8DD1029-1F1E-4FD8-9779-1973C23A07D9}"/>
          </ac:picMkLst>
        </pc:picChg>
      </pc:sldChg>
      <pc:sldChg chg="modSp mod">
        <pc:chgData name="Krishnan, Prakash" userId="261067e4-9b08-4801-97bb-c70294b052cc" providerId="ADAL" clId="{C44DEED9-3F5D-4AB2-A943-1A0E2A9C9645}" dt="2021-11-24T01:24:35.728" v="5039" actId="20577"/>
        <pc:sldMkLst>
          <pc:docMk/>
          <pc:sldMk cId="3497734762" sldId="230717821"/>
        </pc:sldMkLst>
        <pc:spChg chg="mod">
          <ac:chgData name="Krishnan, Prakash" userId="261067e4-9b08-4801-97bb-c70294b052cc" providerId="ADAL" clId="{C44DEED9-3F5D-4AB2-A943-1A0E2A9C9645}" dt="2021-11-24T01:24:35.728" v="5039" actId="20577"/>
          <ac:spMkLst>
            <pc:docMk/>
            <pc:sldMk cId="3497734762" sldId="230717821"/>
            <ac:spMk id="4" creationId="{E96A09B9-9ECA-4C63-AF83-A8693D511F8E}"/>
          </ac:spMkLst>
        </pc:spChg>
      </pc:sldChg>
      <pc:sldChg chg="modSp mod">
        <pc:chgData name="Krishnan, Prakash" userId="261067e4-9b08-4801-97bb-c70294b052cc" providerId="ADAL" clId="{C44DEED9-3F5D-4AB2-A943-1A0E2A9C9645}" dt="2021-11-23T10:09:22.926" v="4952" actId="20577"/>
        <pc:sldMkLst>
          <pc:docMk/>
          <pc:sldMk cId="728861041" sldId="230717822"/>
        </pc:sldMkLst>
        <pc:spChg chg="mod">
          <ac:chgData name="Krishnan, Prakash" userId="261067e4-9b08-4801-97bb-c70294b052cc" providerId="ADAL" clId="{C44DEED9-3F5D-4AB2-A943-1A0E2A9C9645}" dt="2021-11-22T05:45:06.190" v="223" actId="20577"/>
          <ac:spMkLst>
            <pc:docMk/>
            <pc:sldMk cId="728861041" sldId="230717822"/>
            <ac:spMk id="6" creationId="{181FCBB2-55AF-453B-B874-9F210C1F88F5}"/>
          </ac:spMkLst>
        </pc:spChg>
        <pc:spChg chg="mod">
          <ac:chgData name="Krishnan, Prakash" userId="261067e4-9b08-4801-97bb-c70294b052cc" providerId="ADAL" clId="{C44DEED9-3F5D-4AB2-A943-1A0E2A9C9645}" dt="2021-11-23T10:09:22.926" v="4952" actId="20577"/>
          <ac:spMkLst>
            <pc:docMk/>
            <pc:sldMk cId="728861041" sldId="230717822"/>
            <ac:spMk id="7" creationId="{EBAB3CAA-F3DE-4D57-B290-90B2F00502F1}"/>
          </ac:spMkLst>
        </pc:spChg>
      </pc:sldChg>
      <pc:sldChg chg="modSp mod">
        <pc:chgData name="Krishnan, Prakash" userId="261067e4-9b08-4801-97bb-c70294b052cc" providerId="ADAL" clId="{C44DEED9-3F5D-4AB2-A943-1A0E2A9C9645}" dt="2021-11-22T06:14:09.952" v="968" actId="20577"/>
        <pc:sldMkLst>
          <pc:docMk/>
          <pc:sldMk cId="1608608938" sldId="230717823"/>
        </pc:sldMkLst>
        <pc:spChg chg="mod">
          <ac:chgData name="Krishnan, Prakash" userId="261067e4-9b08-4801-97bb-c70294b052cc" providerId="ADAL" clId="{C44DEED9-3F5D-4AB2-A943-1A0E2A9C9645}" dt="2021-11-22T06:07:01.932" v="571" actId="1076"/>
          <ac:spMkLst>
            <pc:docMk/>
            <pc:sldMk cId="1608608938" sldId="230717823"/>
            <ac:spMk id="6" creationId="{181FCBB2-55AF-453B-B874-9F210C1F88F5}"/>
          </ac:spMkLst>
        </pc:spChg>
        <pc:spChg chg="mod">
          <ac:chgData name="Krishnan, Prakash" userId="261067e4-9b08-4801-97bb-c70294b052cc" providerId="ADAL" clId="{C44DEED9-3F5D-4AB2-A943-1A0E2A9C9645}" dt="2021-11-22T06:14:09.952" v="968" actId="20577"/>
          <ac:spMkLst>
            <pc:docMk/>
            <pc:sldMk cId="1608608938" sldId="230717823"/>
            <ac:spMk id="8" creationId="{4C7F028E-3872-4107-A9AE-14D5CB8C759C}"/>
          </ac:spMkLst>
        </pc:spChg>
      </pc:sldChg>
      <pc:sldChg chg="addSp delSp modSp mod">
        <pc:chgData name="Krishnan, Prakash" userId="261067e4-9b08-4801-97bb-c70294b052cc" providerId="ADAL" clId="{C44DEED9-3F5D-4AB2-A943-1A0E2A9C9645}" dt="2021-11-24T01:24:30.611" v="5033" actId="20577"/>
        <pc:sldMkLst>
          <pc:docMk/>
          <pc:sldMk cId="1031702054" sldId="230717824"/>
        </pc:sldMkLst>
        <pc:spChg chg="mod">
          <ac:chgData name="Krishnan, Prakash" userId="261067e4-9b08-4801-97bb-c70294b052cc" providerId="ADAL" clId="{C44DEED9-3F5D-4AB2-A943-1A0E2A9C9645}" dt="2021-11-24T01:24:30.611" v="5033" actId="20577"/>
          <ac:spMkLst>
            <pc:docMk/>
            <pc:sldMk cId="1031702054" sldId="230717824"/>
            <ac:spMk id="6" creationId="{181FCBB2-55AF-453B-B874-9F210C1F88F5}"/>
          </ac:spMkLst>
        </pc:spChg>
        <pc:spChg chg="add mod">
          <ac:chgData name="Krishnan, Prakash" userId="261067e4-9b08-4801-97bb-c70294b052cc" providerId="ADAL" clId="{C44DEED9-3F5D-4AB2-A943-1A0E2A9C9645}" dt="2021-11-22T06:15:28.114" v="987" actId="207"/>
          <ac:spMkLst>
            <pc:docMk/>
            <pc:sldMk cId="1031702054" sldId="230717824"/>
            <ac:spMk id="8" creationId="{9B0C6C7E-07D9-4DAD-AAB2-1F196AF8409D}"/>
          </ac:spMkLst>
        </pc:spChg>
        <pc:graphicFrameChg chg="del">
          <ac:chgData name="Krishnan, Prakash" userId="261067e4-9b08-4801-97bb-c70294b052cc" providerId="ADAL" clId="{C44DEED9-3F5D-4AB2-A943-1A0E2A9C9645}" dt="2021-11-22T06:14:46.541" v="980" actId="478"/>
          <ac:graphicFrameMkLst>
            <pc:docMk/>
            <pc:sldMk cId="1031702054" sldId="230717824"/>
            <ac:graphicFrameMk id="2" creationId="{FD7D0DB6-D49E-4819-B199-1939DA1E83FD}"/>
          </ac:graphicFrameMkLst>
        </pc:graphicFrameChg>
      </pc:sldChg>
      <pc:sldChg chg="delSp modSp del mod">
        <pc:chgData name="Krishnan, Prakash" userId="261067e4-9b08-4801-97bb-c70294b052cc" providerId="ADAL" clId="{C44DEED9-3F5D-4AB2-A943-1A0E2A9C9645}" dt="2021-11-22T07:53:32.820" v="1892" actId="2696"/>
        <pc:sldMkLst>
          <pc:docMk/>
          <pc:sldMk cId="1203862924" sldId="230717825"/>
        </pc:sldMkLst>
        <pc:spChg chg="mod">
          <ac:chgData name="Krishnan, Prakash" userId="261067e4-9b08-4801-97bb-c70294b052cc" providerId="ADAL" clId="{C44DEED9-3F5D-4AB2-A943-1A0E2A9C9645}" dt="2021-11-22T06:23:41.417" v="1885" actId="20577"/>
          <ac:spMkLst>
            <pc:docMk/>
            <pc:sldMk cId="1203862924" sldId="230717825"/>
            <ac:spMk id="6" creationId="{181FCBB2-55AF-453B-B874-9F210C1F88F5}"/>
          </ac:spMkLst>
        </pc:spChg>
        <pc:spChg chg="del">
          <ac:chgData name="Krishnan, Prakash" userId="261067e4-9b08-4801-97bb-c70294b052cc" providerId="ADAL" clId="{C44DEED9-3F5D-4AB2-A943-1A0E2A9C9645}" dt="2021-11-22T06:23:21.805" v="1855" actId="478"/>
          <ac:spMkLst>
            <pc:docMk/>
            <pc:sldMk cId="1203862924" sldId="230717825"/>
            <ac:spMk id="14" creationId="{6E6AD767-6A36-4230-AC66-7F01E411C744}"/>
          </ac:spMkLst>
        </pc:spChg>
        <pc:spChg chg="del">
          <ac:chgData name="Krishnan, Prakash" userId="261067e4-9b08-4801-97bb-c70294b052cc" providerId="ADAL" clId="{C44DEED9-3F5D-4AB2-A943-1A0E2A9C9645}" dt="2021-11-22T06:23:21.805" v="1855" actId="478"/>
          <ac:spMkLst>
            <pc:docMk/>
            <pc:sldMk cId="1203862924" sldId="230717825"/>
            <ac:spMk id="15" creationId="{BF008F48-4A10-404C-9423-51B251F4BCA5}"/>
          </ac:spMkLst>
        </pc:spChg>
        <pc:spChg chg="del">
          <ac:chgData name="Krishnan, Prakash" userId="261067e4-9b08-4801-97bb-c70294b052cc" providerId="ADAL" clId="{C44DEED9-3F5D-4AB2-A943-1A0E2A9C9645}" dt="2021-11-22T06:23:21.805" v="1855" actId="478"/>
          <ac:spMkLst>
            <pc:docMk/>
            <pc:sldMk cId="1203862924" sldId="230717825"/>
            <ac:spMk id="16" creationId="{5C51DD64-03AF-4731-B614-D8D3C0A7F02C}"/>
          </ac:spMkLst>
        </pc:spChg>
        <pc:spChg chg="del">
          <ac:chgData name="Krishnan, Prakash" userId="261067e4-9b08-4801-97bb-c70294b052cc" providerId="ADAL" clId="{C44DEED9-3F5D-4AB2-A943-1A0E2A9C9645}" dt="2021-11-22T06:23:21.805" v="1855" actId="478"/>
          <ac:spMkLst>
            <pc:docMk/>
            <pc:sldMk cId="1203862924" sldId="230717825"/>
            <ac:spMk id="17" creationId="{8C6553F0-7044-4C4D-97AA-A6131E4873AB}"/>
          </ac:spMkLst>
        </pc:spChg>
        <pc:spChg chg="del">
          <ac:chgData name="Krishnan, Prakash" userId="261067e4-9b08-4801-97bb-c70294b052cc" providerId="ADAL" clId="{C44DEED9-3F5D-4AB2-A943-1A0E2A9C9645}" dt="2021-11-22T06:23:21.805" v="1855" actId="478"/>
          <ac:spMkLst>
            <pc:docMk/>
            <pc:sldMk cId="1203862924" sldId="230717825"/>
            <ac:spMk id="24" creationId="{82910B7D-1CBC-4A01-8DE1-ED0A6E3210F2}"/>
          </ac:spMkLst>
        </pc:spChg>
        <pc:picChg chg="del">
          <ac:chgData name="Krishnan, Prakash" userId="261067e4-9b08-4801-97bb-c70294b052cc" providerId="ADAL" clId="{C44DEED9-3F5D-4AB2-A943-1A0E2A9C9645}" dt="2021-11-22T06:23:21.805" v="1855" actId="478"/>
          <ac:picMkLst>
            <pc:docMk/>
            <pc:sldMk cId="1203862924" sldId="230717825"/>
            <ac:picMk id="41" creationId="{77D8F455-A8F2-4135-9A07-B977BF038B22}"/>
          </ac:picMkLst>
        </pc:picChg>
        <pc:cxnChg chg="del mod">
          <ac:chgData name="Krishnan, Prakash" userId="261067e4-9b08-4801-97bb-c70294b052cc" providerId="ADAL" clId="{C44DEED9-3F5D-4AB2-A943-1A0E2A9C9645}" dt="2021-11-22T06:23:21.805" v="1855" actId="478"/>
          <ac:cxnSpMkLst>
            <pc:docMk/>
            <pc:sldMk cId="1203862924" sldId="230717825"/>
            <ac:cxnSpMk id="26" creationId="{AF4ACF6C-19F3-4EBE-8BBC-E55199D2FB1A}"/>
          </ac:cxnSpMkLst>
        </pc:cxnChg>
        <pc:cxnChg chg="del">
          <ac:chgData name="Krishnan, Prakash" userId="261067e4-9b08-4801-97bb-c70294b052cc" providerId="ADAL" clId="{C44DEED9-3F5D-4AB2-A943-1A0E2A9C9645}" dt="2021-11-22T06:23:21.805" v="1855" actId="478"/>
          <ac:cxnSpMkLst>
            <pc:docMk/>
            <pc:sldMk cId="1203862924" sldId="230717825"/>
            <ac:cxnSpMk id="27" creationId="{A7E93E92-68C6-4DC1-8A0A-786C0327B27C}"/>
          </ac:cxnSpMkLst>
        </pc:cxnChg>
        <pc:cxnChg chg="del">
          <ac:chgData name="Krishnan, Prakash" userId="261067e4-9b08-4801-97bb-c70294b052cc" providerId="ADAL" clId="{C44DEED9-3F5D-4AB2-A943-1A0E2A9C9645}" dt="2021-11-22T06:23:21.805" v="1855" actId="478"/>
          <ac:cxnSpMkLst>
            <pc:docMk/>
            <pc:sldMk cId="1203862924" sldId="230717825"/>
            <ac:cxnSpMk id="29" creationId="{82B7397A-8C6D-4FA6-A45B-B91DF07C5059}"/>
          </ac:cxnSpMkLst>
        </pc:cxnChg>
        <pc:cxnChg chg="del mod">
          <ac:chgData name="Krishnan, Prakash" userId="261067e4-9b08-4801-97bb-c70294b052cc" providerId="ADAL" clId="{C44DEED9-3F5D-4AB2-A943-1A0E2A9C9645}" dt="2021-11-22T06:23:21.805" v="1855" actId="478"/>
          <ac:cxnSpMkLst>
            <pc:docMk/>
            <pc:sldMk cId="1203862924" sldId="230717825"/>
            <ac:cxnSpMk id="31" creationId="{6FCC92E8-2D35-4EE0-B4D9-32386BCB96A5}"/>
          </ac:cxnSpMkLst>
        </pc:cxnChg>
        <pc:cxnChg chg="del">
          <ac:chgData name="Krishnan, Prakash" userId="261067e4-9b08-4801-97bb-c70294b052cc" providerId="ADAL" clId="{C44DEED9-3F5D-4AB2-A943-1A0E2A9C9645}" dt="2021-11-22T06:23:24.258" v="1856" actId="478"/>
          <ac:cxnSpMkLst>
            <pc:docMk/>
            <pc:sldMk cId="1203862924" sldId="230717825"/>
            <ac:cxnSpMk id="37" creationId="{E220729D-7DD3-4BDD-BB4F-87999F43C060}"/>
          </ac:cxnSpMkLst>
        </pc:cxnChg>
      </pc:sldChg>
      <pc:sldChg chg="del">
        <pc:chgData name="Krishnan, Prakash" userId="261067e4-9b08-4801-97bb-c70294b052cc" providerId="ADAL" clId="{C44DEED9-3F5D-4AB2-A943-1A0E2A9C9645}" dt="2021-11-22T08:07:16.868" v="2108" actId="2696"/>
        <pc:sldMkLst>
          <pc:docMk/>
          <pc:sldMk cId="376023414" sldId="230717826"/>
        </pc:sldMkLst>
      </pc:sldChg>
      <pc:sldChg chg="addSp delSp modSp mod">
        <pc:chgData name="Krishnan, Prakash" userId="261067e4-9b08-4801-97bb-c70294b052cc" providerId="ADAL" clId="{C44DEED9-3F5D-4AB2-A943-1A0E2A9C9645}" dt="2021-11-22T08:08:58.217" v="2152" actId="14100"/>
        <pc:sldMkLst>
          <pc:docMk/>
          <pc:sldMk cId="1031702054" sldId="230717827"/>
        </pc:sldMkLst>
        <pc:spChg chg="add mod">
          <ac:chgData name="Krishnan, Prakash" userId="261067e4-9b08-4801-97bb-c70294b052cc" providerId="ADAL" clId="{C44DEED9-3F5D-4AB2-A943-1A0E2A9C9645}" dt="2021-11-22T08:05:59.533" v="2097" actId="1076"/>
          <ac:spMkLst>
            <pc:docMk/>
            <pc:sldMk cId="1031702054" sldId="230717827"/>
            <ac:spMk id="5" creationId="{863C8F6F-1956-4EB4-B1AA-AB4422CA1633}"/>
          </ac:spMkLst>
        </pc:spChg>
        <pc:spChg chg="mod">
          <ac:chgData name="Krishnan, Prakash" userId="261067e4-9b08-4801-97bb-c70294b052cc" providerId="ADAL" clId="{C44DEED9-3F5D-4AB2-A943-1A0E2A9C9645}" dt="2021-11-22T08:06:42.604" v="2107" actId="1076"/>
          <ac:spMkLst>
            <pc:docMk/>
            <pc:sldMk cId="1031702054" sldId="230717827"/>
            <ac:spMk id="6" creationId="{181FCBB2-55AF-453B-B874-9F210C1F88F5}"/>
          </ac:spMkLst>
        </pc:spChg>
        <pc:spChg chg="del mod">
          <ac:chgData name="Krishnan, Prakash" userId="261067e4-9b08-4801-97bb-c70294b052cc" providerId="ADAL" clId="{C44DEED9-3F5D-4AB2-A943-1A0E2A9C9645}" dt="2021-11-22T07:56:10.991" v="1919"/>
          <ac:spMkLst>
            <pc:docMk/>
            <pc:sldMk cId="1031702054" sldId="230717827"/>
            <ac:spMk id="8" creationId="{00000000-0000-0000-0000-000000000000}"/>
          </ac:spMkLst>
        </pc:spChg>
        <pc:spChg chg="add del">
          <ac:chgData name="Krishnan, Prakash" userId="261067e4-9b08-4801-97bb-c70294b052cc" providerId="ADAL" clId="{C44DEED9-3F5D-4AB2-A943-1A0E2A9C9645}" dt="2021-11-22T07:56:22.395" v="1921" actId="478"/>
          <ac:spMkLst>
            <pc:docMk/>
            <pc:sldMk cId="1031702054" sldId="230717827"/>
            <ac:spMk id="9" creationId="{16F35814-5F0F-4B9A-8FAB-E47B91A0B2DC}"/>
          </ac:spMkLst>
        </pc:spChg>
        <pc:spChg chg="add del mod">
          <ac:chgData name="Krishnan, Prakash" userId="261067e4-9b08-4801-97bb-c70294b052cc" providerId="ADAL" clId="{C44DEED9-3F5D-4AB2-A943-1A0E2A9C9645}" dt="2021-11-22T07:57:02.659" v="1931"/>
          <ac:spMkLst>
            <pc:docMk/>
            <pc:sldMk cId="1031702054" sldId="230717827"/>
            <ac:spMk id="10" creationId="{7861024B-FEC3-4897-BA23-AF0C3E0D307D}"/>
          </ac:spMkLst>
        </pc:spChg>
        <pc:spChg chg="add mod">
          <ac:chgData name="Krishnan, Prakash" userId="261067e4-9b08-4801-97bb-c70294b052cc" providerId="ADAL" clId="{C44DEED9-3F5D-4AB2-A943-1A0E2A9C9645}" dt="2021-11-22T08:01:12.943" v="2023" actId="14100"/>
          <ac:spMkLst>
            <pc:docMk/>
            <pc:sldMk cId="1031702054" sldId="230717827"/>
            <ac:spMk id="11" creationId="{72C76390-CB89-4FBC-8D33-30EC1A75A025}"/>
          </ac:spMkLst>
        </pc:spChg>
        <pc:spChg chg="add del mod">
          <ac:chgData name="Krishnan, Prakash" userId="261067e4-9b08-4801-97bb-c70294b052cc" providerId="ADAL" clId="{C44DEED9-3F5D-4AB2-A943-1A0E2A9C9645}" dt="2021-11-22T07:58:12.308" v="1945" actId="21"/>
          <ac:spMkLst>
            <pc:docMk/>
            <pc:sldMk cId="1031702054" sldId="230717827"/>
            <ac:spMk id="12" creationId="{CA9692D2-66E8-40C3-B41D-244A863B3DAA}"/>
          </ac:spMkLst>
        </pc:spChg>
        <pc:spChg chg="add del mod">
          <ac:chgData name="Krishnan, Prakash" userId="261067e4-9b08-4801-97bb-c70294b052cc" providerId="ADAL" clId="{C44DEED9-3F5D-4AB2-A943-1A0E2A9C9645}" dt="2021-11-22T07:58:12.308" v="1945" actId="21"/>
          <ac:spMkLst>
            <pc:docMk/>
            <pc:sldMk cId="1031702054" sldId="230717827"/>
            <ac:spMk id="13" creationId="{B4455AF6-A443-478C-879D-410E41C27AAA}"/>
          </ac:spMkLst>
        </pc:spChg>
        <pc:spChg chg="add del mod">
          <ac:chgData name="Krishnan, Prakash" userId="261067e4-9b08-4801-97bb-c70294b052cc" providerId="ADAL" clId="{C44DEED9-3F5D-4AB2-A943-1A0E2A9C9645}" dt="2021-11-22T07:58:12.308" v="1945" actId="21"/>
          <ac:spMkLst>
            <pc:docMk/>
            <pc:sldMk cId="1031702054" sldId="230717827"/>
            <ac:spMk id="14" creationId="{8A9C3ABE-A749-478D-AAB6-A1B508B377FB}"/>
          </ac:spMkLst>
        </pc:spChg>
        <pc:spChg chg="add del mod">
          <ac:chgData name="Krishnan, Prakash" userId="261067e4-9b08-4801-97bb-c70294b052cc" providerId="ADAL" clId="{C44DEED9-3F5D-4AB2-A943-1A0E2A9C9645}" dt="2021-11-22T07:58:12.308" v="1945" actId="21"/>
          <ac:spMkLst>
            <pc:docMk/>
            <pc:sldMk cId="1031702054" sldId="230717827"/>
            <ac:spMk id="15" creationId="{B280B20E-2286-4B38-BF2F-6B1C16AB84C7}"/>
          </ac:spMkLst>
        </pc:spChg>
        <pc:spChg chg="add del mod">
          <ac:chgData name="Krishnan, Prakash" userId="261067e4-9b08-4801-97bb-c70294b052cc" providerId="ADAL" clId="{C44DEED9-3F5D-4AB2-A943-1A0E2A9C9645}" dt="2021-11-22T07:58:12.308" v="1945" actId="21"/>
          <ac:spMkLst>
            <pc:docMk/>
            <pc:sldMk cId="1031702054" sldId="230717827"/>
            <ac:spMk id="16" creationId="{6EA855EC-0B12-4581-9CC8-0437CF240EAB}"/>
          </ac:spMkLst>
        </pc:spChg>
        <pc:spChg chg="add del mod">
          <ac:chgData name="Krishnan, Prakash" userId="261067e4-9b08-4801-97bb-c70294b052cc" providerId="ADAL" clId="{C44DEED9-3F5D-4AB2-A943-1A0E2A9C9645}" dt="2021-11-22T07:58:12.308" v="1945" actId="21"/>
          <ac:spMkLst>
            <pc:docMk/>
            <pc:sldMk cId="1031702054" sldId="230717827"/>
            <ac:spMk id="17" creationId="{0261C6F7-13AE-4935-B59E-FC21A6391A67}"/>
          </ac:spMkLst>
        </pc:spChg>
        <pc:spChg chg="add del mod">
          <ac:chgData name="Krishnan, Prakash" userId="261067e4-9b08-4801-97bb-c70294b052cc" providerId="ADAL" clId="{C44DEED9-3F5D-4AB2-A943-1A0E2A9C9645}" dt="2021-11-22T07:58:12.308" v="1945" actId="21"/>
          <ac:spMkLst>
            <pc:docMk/>
            <pc:sldMk cId="1031702054" sldId="230717827"/>
            <ac:spMk id="18" creationId="{735C6685-D63F-4739-8B05-FF7D4DD0E02A}"/>
          </ac:spMkLst>
        </pc:spChg>
        <pc:spChg chg="add del mod">
          <ac:chgData name="Krishnan, Prakash" userId="261067e4-9b08-4801-97bb-c70294b052cc" providerId="ADAL" clId="{C44DEED9-3F5D-4AB2-A943-1A0E2A9C9645}" dt="2021-11-22T07:58:12.308" v="1945" actId="21"/>
          <ac:spMkLst>
            <pc:docMk/>
            <pc:sldMk cId="1031702054" sldId="230717827"/>
            <ac:spMk id="19" creationId="{D22413C1-7A93-443C-9DD2-B16FC7069409}"/>
          </ac:spMkLst>
        </pc:spChg>
        <pc:spChg chg="add del mod">
          <ac:chgData name="Krishnan, Prakash" userId="261067e4-9b08-4801-97bb-c70294b052cc" providerId="ADAL" clId="{C44DEED9-3F5D-4AB2-A943-1A0E2A9C9645}" dt="2021-11-22T07:58:12.308" v="1945" actId="21"/>
          <ac:spMkLst>
            <pc:docMk/>
            <pc:sldMk cId="1031702054" sldId="230717827"/>
            <ac:spMk id="20" creationId="{A5F16CC2-8E8A-42F3-9C16-FA7E7747472C}"/>
          </ac:spMkLst>
        </pc:spChg>
        <pc:spChg chg="add del mod">
          <ac:chgData name="Krishnan, Prakash" userId="261067e4-9b08-4801-97bb-c70294b052cc" providerId="ADAL" clId="{C44DEED9-3F5D-4AB2-A943-1A0E2A9C9645}" dt="2021-11-22T07:58:12.308" v="1945" actId="21"/>
          <ac:spMkLst>
            <pc:docMk/>
            <pc:sldMk cId="1031702054" sldId="230717827"/>
            <ac:spMk id="21" creationId="{E00EDAD0-C8AA-4F66-AB31-A478C582A57E}"/>
          </ac:spMkLst>
        </pc:spChg>
        <pc:spChg chg="add del mod">
          <ac:chgData name="Krishnan, Prakash" userId="261067e4-9b08-4801-97bb-c70294b052cc" providerId="ADAL" clId="{C44DEED9-3F5D-4AB2-A943-1A0E2A9C9645}" dt="2021-11-22T07:58:12.308" v="1945" actId="21"/>
          <ac:spMkLst>
            <pc:docMk/>
            <pc:sldMk cId="1031702054" sldId="230717827"/>
            <ac:spMk id="22" creationId="{E75F25C6-6CCC-4540-81F6-1498A4960F54}"/>
          </ac:spMkLst>
        </pc:spChg>
        <pc:spChg chg="add del mod">
          <ac:chgData name="Krishnan, Prakash" userId="261067e4-9b08-4801-97bb-c70294b052cc" providerId="ADAL" clId="{C44DEED9-3F5D-4AB2-A943-1A0E2A9C9645}" dt="2021-11-22T07:58:12.308" v="1945" actId="21"/>
          <ac:spMkLst>
            <pc:docMk/>
            <pc:sldMk cId="1031702054" sldId="230717827"/>
            <ac:spMk id="23" creationId="{AFF2D4BD-3F34-4869-87BD-12A747DA0A00}"/>
          </ac:spMkLst>
        </pc:spChg>
        <pc:spChg chg="add del mod">
          <ac:chgData name="Krishnan, Prakash" userId="261067e4-9b08-4801-97bb-c70294b052cc" providerId="ADAL" clId="{C44DEED9-3F5D-4AB2-A943-1A0E2A9C9645}" dt="2021-11-22T07:58:12.308" v="1945" actId="21"/>
          <ac:spMkLst>
            <pc:docMk/>
            <pc:sldMk cId="1031702054" sldId="230717827"/>
            <ac:spMk id="24" creationId="{A2AA80A5-4E9A-4B08-8E45-6F4F0444A94D}"/>
          </ac:spMkLst>
        </pc:spChg>
        <pc:spChg chg="add del mod">
          <ac:chgData name="Krishnan, Prakash" userId="261067e4-9b08-4801-97bb-c70294b052cc" providerId="ADAL" clId="{C44DEED9-3F5D-4AB2-A943-1A0E2A9C9645}" dt="2021-11-22T07:58:12.308" v="1945" actId="21"/>
          <ac:spMkLst>
            <pc:docMk/>
            <pc:sldMk cId="1031702054" sldId="230717827"/>
            <ac:spMk id="25" creationId="{D63BF325-20FA-4FFC-8B16-4D76F8C83C9C}"/>
          </ac:spMkLst>
        </pc:spChg>
        <pc:spChg chg="add del mod">
          <ac:chgData name="Krishnan, Prakash" userId="261067e4-9b08-4801-97bb-c70294b052cc" providerId="ADAL" clId="{C44DEED9-3F5D-4AB2-A943-1A0E2A9C9645}" dt="2021-11-22T07:58:12.308" v="1945" actId="21"/>
          <ac:spMkLst>
            <pc:docMk/>
            <pc:sldMk cId="1031702054" sldId="230717827"/>
            <ac:spMk id="26" creationId="{78C2C114-28A6-4DA1-8945-6BD21B4BC26A}"/>
          </ac:spMkLst>
        </pc:spChg>
        <pc:spChg chg="add mod">
          <ac:chgData name="Krishnan, Prakash" userId="261067e4-9b08-4801-97bb-c70294b052cc" providerId="ADAL" clId="{C44DEED9-3F5D-4AB2-A943-1A0E2A9C9645}" dt="2021-11-22T08:01:33.350" v="2028" actId="1076"/>
          <ac:spMkLst>
            <pc:docMk/>
            <pc:sldMk cId="1031702054" sldId="230717827"/>
            <ac:spMk id="30" creationId="{CD3051F9-0C04-4F7E-ACC4-5EA3BF9822C4}"/>
          </ac:spMkLst>
        </pc:spChg>
        <pc:spChg chg="add del mod">
          <ac:chgData name="Krishnan, Prakash" userId="261067e4-9b08-4801-97bb-c70294b052cc" providerId="ADAL" clId="{C44DEED9-3F5D-4AB2-A943-1A0E2A9C9645}" dt="2021-11-22T07:58:17.543" v="1947" actId="478"/>
          <ac:spMkLst>
            <pc:docMk/>
            <pc:sldMk cId="1031702054" sldId="230717827"/>
            <ac:spMk id="31" creationId="{D4A775C7-71EF-4D22-BFD5-B2622DB4B93D}"/>
          </ac:spMkLst>
        </pc:spChg>
        <pc:spChg chg="add del mod">
          <ac:chgData name="Krishnan, Prakash" userId="261067e4-9b08-4801-97bb-c70294b052cc" providerId="ADAL" clId="{C44DEED9-3F5D-4AB2-A943-1A0E2A9C9645}" dt="2021-11-22T08:04:38.397" v="2073" actId="478"/>
          <ac:spMkLst>
            <pc:docMk/>
            <pc:sldMk cId="1031702054" sldId="230717827"/>
            <ac:spMk id="32" creationId="{EEAF3DE4-579A-4D3C-BA9E-9A1D86A48867}"/>
          </ac:spMkLst>
        </pc:spChg>
        <pc:spChg chg="add mod">
          <ac:chgData name="Krishnan, Prakash" userId="261067e4-9b08-4801-97bb-c70294b052cc" providerId="ADAL" clId="{C44DEED9-3F5D-4AB2-A943-1A0E2A9C9645}" dt="2021-11-22T07:58:46.262" v="1957" actId="1076"/>
          <ac:spMkLst>
            <pc:docMk/>
            <pc:sldMk cId="1031702054" sldId="230717827"/>
            <ac:spMk id="33" creationId="{DA55768A-CECE-4213-B985-9E9AFA05D502}"/>
          </ac:spMkLst>
        </pc:spChg>
        <pc:spChg chg="add del mod">
          <ac:chgData name="Krishnan, Prakash" userId="261067e4-9b08-4801-97bb-c70294b052cc" providerId="ADAL" clId="{C44DEED9-3F5D-4AB2-A943-1A0E2A9C9645}" dt="2021-11-22T07:58:32.862" v="1952" actId="478"/>
          <ac:spMkLst>
            <pc:docMk/>
            <pc:sldMk cId="1031702054" sldId="230717827"/>
            <ac:spMk id="34" creationId="{927D6012-53DB-4A59-94F4-700F769919A7}"/>
          </ac:spMkLst>
        </pc:spChg>
        <pc:spChg chg="add del mod">
          <ac:chgData name="Krishnan, Prakash" userId="261067e4-9b08-4801-97bb-c70294b052cc" providerId="ADAL" clId="{C44DEED9-3F5D-4AB2-A943-1A0E2A9C9645}" dt="2021-11-22T08:04:40.687" v="2074" actId="478"/>
          <ac:spMkLst>
            <pc:docMk/>
            <pc:sldMk cId="1031702054" sldId="230717827"/>
            <ac:spMk id="35" creationId="{2EB4C991-6A4E-4BB5-A1DC-8B30A77256B9}"/>
          </ac:spMkLst>
        </pc:spChg>
        <pc:spChg chg="add mod">
          <ac:chgData name="Krishnan, Prakash" userId="261067e4-9b08-4801-97bb-c70294b052cc" providerId="ADAL" clId="{C44DEED9-3F5D-4AB2-A943-1A0E2A9C9645}" dt="2021-11-22T07:58:48.884" v="1959" actId="1076"/>
          <ac:spMkLst>
            <pc:docMk/>
            <pc:sldMk cId="1031702054" sldId="230717827"/>
            <ac:spMk id="36" creationId="{17620BEE-64BD-443D-B4CE-52996A317B03}"/>
          </ac:spMkLst>
        </pc:spChg>
        <pc:spChg chg="add mod">
          <ac:chgData name="Krishnan, Prakash" userId="261067e4-9b08-4801-97bb-c70294b052cc" providerId="ADAL" clId="{C44DEED9-3F5D-4AB2-A943-1A0E2A9C9645}" dt="2021-11-22T07:59:22.283" v="1978" actId="1076"/>
          <ac:spMkLst>
            <pc:docMk/>
            <pc:sldMk cId="1031702054" sldId="230717827"/>
            <ac:spMk id="37" creationId="{AA6831E9-B8AB-40FA-89FC-B1CD9C6A3199}"/>
          </ac:spMkLst>
        </pc:spChg>
        <pc:spChg chg="add del mod">
          <ac:chgData name="Krishnan, Prakash" userId="261067e4-9b08-4801-97bb-c70294b052cc" providerId="ADAL" clId="{C44DEED9-3F5D-4AB2-A943-1A0E2A9C9645}" dt="2021-11-22T07:59:36.570" v="1981" actId="478"/>
          <ac:spMkLst>
            <pc:docMk/>
            <pc:sldMk cId="1031702054" sldId="230717827"/>
            <ac:spMk id="38" creationId="{1F0B633B-FCA3-415C-8DB0-9730C121B471}"/>
          </ac:spMkLst>
        </pc:spChg>
        <pc:spChg chg="add del mod">
          <ac:chgData name="Krishnan, Prakash" userId="261067e4-9b08-4801-97bb-c70294b052cc" providerId="ADAL" clId="{C44DEED9-3F5D-4AB2-A943-1A0E2A9C9645}" dt="2021-11-22T07:59:40.995" v="1982" actId="478"/>
          <ac:spMkLst>
            <pc:docMk/>
            <pc:sldMk cId="1031702054" sldId="230717827"/>
            <ac:spMk id="39" creationId="{81658A59-8351-4B36-AFAB-EF4AE9F58282}"/>
          </ac:spMkLst>
        </pc:spChg>
        <pc:spChg chg="add del mod">
          <ac:chgData name="Krishnan, Prakash" userId="261067e4-9b08-4801-97bb-c70294b052cc" providerId="ADAL" clId="{C44DEED9-3F5D-4AB2-A943-1A0E2A9C9645}" dt="2021-11-22T07:59:40.995" v="1982" actId="478"/>
          <ac:spMkLst>
            <pc:docMk/>
            <pc:sldMk cId="1031702054" sldId="230717827"/>
            <ac:spMk id="40" creationId="{0D55FBF5-3D3A-4035-9F8B-4D890E706C77}"/>
          </ac:spMkLst>
        </pc:spChg>
        <pc:spChg chg="add del mod">
          <ac:chgData name="Krishnan, Prakash" userId="261067e4-9b08-4801-97bb-c70294b052cc" providerId="ADAL" clId="{C44DEED9-3F5D-4AB2-A943-1A0E2A9C9645}" dt="2021-11-22T07:59:40.995" v="1982" actId="478"/>
          <ac:spMkLst>
            <pc:docMk/>
            <pc:sldMk cId="1031702054" sldId="230717827"/>
            <ac:spMk id="41" creationId="{9D717380-7D94-44F8-81B3-621F00A50213}"/>
          </ac:spMkLst>
        </pc:spChg>
        <pc:spChg chg="add del mod">
          <ac:chgData name="Krishnan, Prakash" userId="261067e4-9b08-4801-97bb-c70294b052cc" providerId="ADAL" clId="{C44DEED9-3F5D-4AB2-A943-1A0E2A9C9645}" dt="2021-11-22T07:59:40.995" v="1982" actId="478"/>
          <ac:spMkLst>
            <pc:docMk/>
            <pc:sldMk cId="1031702054" sldId="230717827"/>
            <ac:spMk id="42" creationId="{EDCD1DF8-6EAC-4698-8A89-885C4A015BA3}"/>
          </ac:spMkLst>
        </pc:spChg>
        <pc:spChg chg="add del mod">
          <ac:chgData name="Krishnan, Prakash" userId="261067e4-9b08-4801-97bb-c70294b052cc" providerId="ADAL" clId="{C44DEED9-3F5D-4AB2-A943-1A0E2A9C9645}" dt="2021-11-22T07:59:31.642" v="1980" actId="478"/>
          <ac:spMkLst>
            <pc:docMk/>
            <pc:sldMk cId="1031702054" sldId="230717827"/>
            <ac:spMk id="43" creationId="{1E24556C-ED55-4965-9C03-AD510EBE508C}"/>
          </ac:spMkLst>
        </pc:spChg>
        <pc:spChg chg="add del mod">
          <ac:chgData name="Krishnan, Prakash" userId="261067e4-9b08-4801-97bb-c70294b052cc" providerId="ADAL" clId="{C44DEED9-3F5D-4AB2-A943-1A0E2A9C9645}" dt="2021-11-22T08:00:25.121" v="1994" actId="478"/>
          <ac:spMkLst>
            <pc:docMk/>
            <pc:sldMk cId="1031702054" sldId="230717827"/>
            <ac:spMk id="44" creationId="{C45E8EA4-EC5F-43FA-BE1E-51031D0A1660}"/>
          </ac:spMkLst>
        </pc:spChg>
        <pc:spChg chg="add mod">
          <ac:chgData name="Krishnan, Prakash" userId="261067e4-9b08-4801-97bb-c70294b052cc" providerId="ADAL" clId="{C44DEED9-3F5D-4AB2-A943-1A0E2A9C9645}" dt="2021-11-22T08:01:50.625" v="2034" actId="1076"/>
          <ac:spMkLst>
            <pc:docMk/>
            <pc:sldMk cId="1031702054" sldId="230717827"/>
            <ac:spMk id="48" creationId="{9B51BB95-726C-4A22-8E76-DC0401E6F515}"/>
          </ac:spMkLst>
        </pc:spChg>
        <pc:spChg chg="add mod">
          <ac:chgData name="Krishnan, Prakash" userId="261067e4-9b08-4801-97bb-c70294b052cc" providerId="ADAL" clId="{C44DEED9-3F5D-4AB2-A943-1A0E2A9C9645}" dt="2021-11-22T08:03:18.727" v="2056" actId="1076"/>
          <ac:spMkLst>
            <pc:docMk/>
            <pc:sldMk cId="1031702054" sldId="230717827"/>
            <ac:spMk id="50" creationId="{49D0AB40-5B35-49F4-9BEB-DD8804414CD0}"/>
          </ac:spMkLst>
        </pc:spChg>
        <pc:spChg chg="add mod">
          <ac:chgData name="Krishnan, Prakash" userId="261067e4-9b08-4801-97bb-c70294b052cc" providerId="ADAL" clId="{C44DEED9-3F5D-4AB2-A943-1A0E2A9C9645}" dt="2021-11-22T08:00:18.943" v="1992" actId="1076"/>
          <ac:spMkLst>
            <pc:docMk/>
            <pc:sldMk cId="1031702054" sldId="230717827"/>
            <ac:spMk id="51" creationId="{70732754-E67B-4FA0-A726-0B41683606AC}"/>
          </ac:spMkLst>
        </pc:spChg>
        <pc:spChg chg="add mod">
          <ac:chgData name="Krishnan, Prakash" userId="261067e4-9b08-4801-97bb-c70294b052cc" providerId="ADAL" clId="{C44DEED9-3F5D-4AB2-A943-1A0E2A9C9645}" dt="2021-11-22T08:05:46.300" v="2094" actId="1076"/>
          <ac:spMkLst>
            <pc:docMk/>
            <pc:sldMk cId="1031702054" sldId="230717827"/>
            <ac:spMk id="53" creationId="{9ACBE11F-A12D-4E01-A5A7-95494053CD90}"/>
          </ac:spMkLst>
        </pc:spChg>
        <pc:spChg chg="add mod">
          <ac:chgData name="Krishnan, Prakash" userId="261067e4-9b08-4801-97bb-c70294b052cc" providerId="ADAL" clId="{C44DEED9-3F5D-4AB2-A943-1A0E2A9C9645}" dt="2021-11-22T08:08:58.217" v="2152" actId="14100"/>
          <ac:spMkLst>
            <pc:docMk/>
            <pc:sldMk cId="1031702054" sldId="230717827"/>
            <ac:spMk id="55" creationId="{E100AF8C-DD0F-4202-84B1-13A7244608CD}"/>
          </ac:spMkLst>
        </pc:spChg>
        <pc:spChg chg="add del mod">
          <ac:chgData name="Krishnan, Prakash" userId="261067e4-9b08-4801-97bb-c70294b052cc" providerId="ADAL" clId="{C44DEED9-3F5D-4AB2-A943-1A0E2A9C9645}" dt="2021-11-22T08:04:03.212" v="2065" actId="478"/>
          <ac:spMkLst>
            <pc:docMk/>
            <pc:sldMk cId="1031702054" sldId="230717827"/>
            <ac:spMk id="56" creationId="{BC2F42A0-A4DB-4E7A-BC10-F7250B0800AC}"/>
          </ac:spMkLst>
        </pc:spChg>
        <pc:spChg chg="add del mod">
          <ac:chgData name="Krishnan, Prakash" userId="261067e4-9b08-4801-97bb-c70294b052cc" providerId="ADAL" clId="{C44DEED9-3F5D-4AB2-A943-1A0E2A9C9645}" dt="2021-11-22T08:04:08.697" v="2067"/>
          <ac:spMkLst>
            <pc:docMk/>
            <pc:sldMk cId="1031702054" sldId="230717827"/>
            <ac:spMk id="57" creationId="{DF72A232-6060-448B-9506-3CA7925E7133}"/>
          </ac:spMkLst>
        </pc:spChg>
        <pc:spChg chg="add del mod">
          <ac:chgData name="Krishnan, Prakash" userId="261067e4-9b08-4801-97bb-c70294b052cc" providerId="ADAL" clId="{C44DEED9-3F5D-4AB2-A943-1A0E2A9C9645}" dt="2021-11-22T08:04:50.929" v="2077" actId="478"/>
          <ac:spMkLst>
            <pc:docMk/>
            <pc:sldMk cId="1031702054" sldId="230717827"/>
            <ac:spMk id="58" creationId="{0BB76B39-06EB-4F57-BC1F-35E78AA88196}"/>
          </ac:spMkLst>
        </pc:spChg>
        <pc:spChg chg="add mod">
          <ac:chgData name="Krishnan, Prakash" userId="261067e4-9b08-4801-97bb-c70294b052cc" providerId="ADAL" clId="{C44DEED9-3F5D-4AB2-A943-1A0E2A9C9645}" dt="2021-11-22T08:05:03.970" v="2081" actId="20577"/>
          <ac:spMkLst>
            <pc:docMk/>
            <pc:sldMk cId="1031702054" sldId="230717827"/>
            <ac:spMk id="59" creationId="{8A3E7A9D-4C07-47F9-8B51-D24E94264E15}"/>
          </ac:spMkLst>
        </pc:spChg>
        <pc:spChg chg="add mod">
          <ac:chgData name="Krishnan, Prakash" userId="261067e4-9b08-4801-97bb-c70294b052cc" providerId="ADAL" clId="{C44DEED9-3F5D-4AB2-A943-1A0E2A9C9645}" dt="2021-11-22T08:05:11.889" v="2085" actId="20577"/>
          <ac:spMkLst>
            <pc:docMk/>
            <pc:sldMk cId="1031702054" sldId="230717827"/>
            <ac:spMk id="60" creationId="{AACE59F0-909C-4EC3-B1D3-4887BE686F12}"/>
          </ac:spMkLst>
        </pc:spChg>
        <pc:spChg chg="add mod">
          <ac:chgData name="Krishnan, Prakash" userId="261067e4-9b08-4801-97bb-c70294b052cc" providerId="ADAL" clId="{C44DEED9-3F5D-4AB2-A943-1A0E2A9C9645}" dt="2021-11-22T08:06:09.775" v="2101" actId="20577"/>
          <ac:spMkLst>
            <pc:docMk/>
            <pc:sldMk cId="1031702054" sldId="230717827"/>
            <ac:spMk id="61" creationId="{D7EEEB83-F35A-46D1-9C88-1890334D7E5D}"/>
          </ac:spMkLst>
        </pc:spChg>
        <pc:spChg chg="add mod">
          <ac:chgData name="Krishnan, Prakash" userId="261067e4-9b08-4801-97bb-c70294b052cc" providerId="ADAL" clId="{C44DEED9-3F5D-4AB2-A943-1A0E2A9C9645}" dt="2021-11-22T08:06:20.919" v="2105" actId="20577"/>
          <ac:spMkLst>
            <pc:docMk/>
            <pc:sldMk cId="1031702054" sldId="230717827"/>
            <ac:spMk id="62" creationId="{A37C899B-878C-4CCE-9BFF-6E1A0F157FE4}"/>
          </ac:spMkLst>
        </pc:spChg>
        <pc:picChg chg="add del mod">
          <ac:chgData name="Krishnan, Prakash" userId="261067e4-9b08-4801-97bb-c70294b052cc" providerId="ADAL" clId="{C44DEED9-3F5D-4AB2-A943-1A0E2A9C9645}" dt="2021-11-22T07:58:12.308" v="1945" actId="21"/>
          <ac:picMkLst>
            <pc:docMk/>
            <pc:sldMk cId="1031702054" sldId="230717827"/>
            <ac:picMk id="27" creationId="{8CA180C1-4CB6-4F4F-A725-53C95A07E0E9}"/>
          </ac:picMkLst>
        </pc:picChg>
        <pc:picChg chg="add del mod">
          <ac:chgData name="Krishnan, Prakash" userId="261067e4-9b08-4801-97bb-c70294b052cc" providerId="ADAL" clId="{C44DEED9-3F5D-4AB2-A943-1A0E2A9C9645}" dt="2021-11-22T07:58:12.308" v="1945" actId="21"/>
          <ac:picMkLst>
            <pc:docMk/>
            <pc:sldMk cId="1031702054" sldId="230717827"/>
            <ac:picMk id="28" creationId="{786C05C9-0460-458C-B6D6-937B523F6613}"/>
          </ac:picMkLst>
        </pc:picChg>
        <pc:picChg chg="add del mod">
          <ac:chgData name="Krishnan, Prakash" userId="261067e4-9b08-4801-97bb-c70294b052cc" providerId="ADAL" clId="{C44DEED9-3F5D-4AB2-A943-1A0E2A9C9645}" dt="2021-11-22T07:58:12.308" v="1945" actId="21"/>
          <ac:picMkLst>
            <pc:docMk/>
            <pc:sldMk cId="1031702054" sldId="230717827"/>
            <ac:picMk id="29" creationId="{617321E8-F408-4CC0-8C95-35B6599D5BB7}"/>
          </ac:picMkLst>
        </pc:picChg>
        <pc:picChg chg="add mod">
          <ac:chgData name="Krishnan, Prakash" userId="261067e4-9b08-4801-97bb-c70294b052cc" providerId="ADAL" clId="{C44DEED9-3F5D-4AB2-A943-1A0E2A9C9645}" dt="2021-11-22T07:58:50.325" v="1960" actId="1076"/>
          <ac:picMkLst>
            <pc:docMk/>
            <pc:sldMk cId="1031702054" sldId="230717827"/>
            <ac:picMk id="45" creationId="{1478DAD5-9FD2-46A5-9C97-6D653F051E8C}"/>
          </ac:picMkLst>
        </pc:picChg>
        <pc:picChg chg="add mod">
          <ac:chgData name="Krishnan, Prakash" userId="261067e4-9b08-4801-97bb-c70294b052cc" providerId="ADAL" clId="{C44DEED9-3F5D-4AB2-A943-1A0E2A9C9645}" dt="2021-11-22T08:03:15.505" v="2055" actId="1076"/>
          <ac:picMkLst>
            <pc:docMk/>
            <pc:sldMk cId="1031702054" sldId="230717827"/>
            <ac:picMk id="46" creationId="{C4AD1C6B-91C5-4A27-B964-8651FF5EDF14}"/>
          </ac:picMkLst>
        </pc:picChg>
        <pc:picChg chg="add mod">
          <ac:chgData name="Krishnan, Prakash" userId="261067e4-9b08-4801-97bb-c70294b052cc" providerId="ADAL" clId="{C44DEED9-3F5D-4AB2-A943-1A0E2A9C9645}" dt="2021-11-22T07:59:48.644" v="1984" actId="1076"/>
          <ac:picMkLst>
            <pc:docMk/>
            <pc:sldMk cId="1031702054" sldId="230717827"/>
            <ac:picMk id="47" creationId="{BD0EBEA4-1C65-4C19-A4AD-F90765E1615D}"/>
          </ac:picMkLst>
        </pc:picChg>
        <pc:picChg chg="add mod">
          <ac:chgData name="Krishnan, Prakash" userId="261067e4-9b08-4801-97bb-c70294b052cc" providerId="ADAL" clId="{C44DEED9-3F5D-4AB2-A943-1A0E2A9C9645}" dt="2021-11-22T07:59:14.345" v="1976" actId="1076"/>
          <ac:picMkLst>
            <pc:docMk/>
            <pc:sldMk cId="1031702054" sldId="230717827"/>
            <ac:picMk id="49" creationId="{A253D06F-804C-49D4-9656-2D7A31CEC4F9}"/>
          </ac:picMkLst>
        </pc:picChg>
        <pc:picChg chg="add mod">
          <ac:chgData name="Krishnan, Prakash" userId="261067e4-9b08-4801-97bb-c70294b052cc" providerId="ADAL" clId="{C44DEED9-3F5D-4AB2-A943-1A0E2A9C9645}" dt="2021-11-22T08:05:39.059" v="2093" actId="1076"/>
          <ac:picMkLst>
            <pc:docMk/>
            <pc:sldMk cId="1031702054" sldId="230717827"/>
            <ac:picMk id="52" creationId="{FDBC9578-847A-41E0-97C1-D8E63430FE41}"/>
          </ac:picMkLst>
        </pc:picChg>
        <pc:picChg chg="add mod">
          <ac:chgData name="Krishnan, Prakash" userId="261067e4-9b08-4801-97bb-c70294b052cc" providerId="ADAL" clId="{C44DEED9-3F5D-4AB2-A943-1A0E2A9C9645}" dt="2021-11-22T08:05:32.744" v="2091" actId="1076"/>
          <ac:picMkLst>
            <pc:docMk/>
            <pc:sldMk cId="1031702054" sldId="230717827"/>
            <ac:picMk id="54" creationId="{B5831A61-EC74-4E35-9378-2AB1EBCA06B8}"/>
          </ac:picMkLst>
        </pc:picChg>
      </pc:sldChg>
      <pc:sldChg chg="del">
        <pc:chgData name="Krishnan, Prakash" userId="261067e4-9b08-4801-97bb-c70294b052cc" providerId="ADAL" clId="{C44DEED9-3F5D-4AB2-A943-1A0E2A9C9645}" dt="2021-11-22T08:07:16.868" v="2108" actId="2696"/>
        <pc:sldMkLst>
          <pc:docMk/>
          <pc:sldMk cId="3408200891" sldId="230717828"/>
        </pc:sldMkLst>
      </pc:sldChg>
      <pc:sldChg chg="del">
        <pc:chgData name="Krishnan, Prakash" userId="261067e4-9b08-4801-97bb-c70294b052cc" providerId="ADAL" clId="{C44DEED9-3F5D-4AB2-A943-1A0E2A9C9645}" dt="2021-11-22T08:07:16.868" v="2108" actId="2696"/>
        <pc:sldMkLst>
          <pc:docMk/>
          <pc:sldMk cId="3891788877" sldId="230717829"/>
        </pc:sldMkLst>
      </pc:sldChg>
      <pc:sldChg chg="del">
        <pc:chgData name="Krishnan, Prakash" userId="261067e4-9b08-4801-97bb-c70294b052cc" providerId="ADAL" clId="{C44DEED9-3F5D-4AB2-A943-1A0E2A9C9645}" dt="2021-11-22T08:07:16.868" v="2108" actId="2696"/>
        <pc:sldMkLst>
          <pc:docMk/>
          <pc:sldMk cId="1516772729" sldId="230717830"/>
        </pc:sldMkLst>
      </pc:sldChg>
      <pc:sldChg chg="modSp add mod">
        <pc:chgData name="Krishnan, Prakash" userId="261067e4-9b08-4801-97bb-c70294b052cc" providerId="ADAL" clId="{C44DEED9-3F5D-4AB2-A943-1A0E2A9C9645}" dt="2021-11-22T07:54:29.648" v="1902" actId="20577"/>
        <pc:sldMkLst>
          <pc:docMk/>
          <pc:sldMk cId="2213453469" sldId="230717831"/>
        </pc:sldMkLst>
        <pc:spChg chg="mod">
          <ac:chgData name="Krishnan, Prakash" userId="261067e4-9b08-4801-97bb-c70294b052cc" providerId="ADAL" clId="{C44DEED9-3F5D-4AB2-A943-1A0E2A9C9645}" dt="2021-11-22T06:16:23.607" v="1031" actId="20577"/>
          <ac:spMkLst>
            <pc:docMk/>
            <pc:sldMk cId="2213453469" sldId="230717831"/>
            <ac:spMk id="6" creationId="{181FCBB2-55AF-453B-B874-9F210C1F88F5}"/>
          </ac:spMkLst>
        </pc:spChg>
        <pc:spChg chg="mod">
          <ac:chgData name="Krishnan, Prakash" userId="261067e4-9b08-4801-97bb-c70294b052cc" providerId="ADAL" clId="{C44DEED9-3F5D-4AB2-A943-1A0E2A9C9645}" dt="2021-11-22T07:54:29.648" v="1902" actId="20577"/>
          <ac:spMkLst>
            <pc:docMk/>
            <pc:sldMk cId="2213453469" sldId="230717831"/>
            <ac:spMk id="7" creationId="{EBAB3CAA-F3DE-4D57-B290-90B2F00502F1}"/>
          </ac:spMkLst>
        </pc:spChg>
      </pc:sldChg>
      <pc:sldChg chg="modSp add mod">
        <pc:chgData name="Krishnan, Prakash" userId="261067e4-9b08-4801-97bb-c70294b052cc" providerId="ADAL" clId="{C44DEED9-3F5D-4AB2-A943-1A0E2A9C9645}" dt="2021-11-22T08:11:20.923" v="2219" actId="1076"/>
        <pc:sldMkLst>
          <pc:docMk/>
          <pc:sldMk cId="3239062293" sldId="230717832"/>
        </pc:sldMkLst>
        <pc:spChg chg="mod">
          <ac:chgData name="Krishnan, Prakash" userId="261067e4-9b08-4801-97bb-c70294b052cc" providerId="ADAL" clId="{C44DEED9-3F5D-4AB2-A943-1A0E2A9C9645}" dt="2021-11-22T08:08:02.962" v="2147" actId="20577"/>
          <ac:spMkLst>
            <pc:docMk/>
            <pc:sldMk cId="3239062293" sldId="230717832"/>
            <ac:spMk id="6" creationId="{181FCBB2-55AF-453B-B874-9F210C1F88F5}"/>
          </ac:spMkLst>
        </pc:spChg>
        <pc:spChg chg="mod">
          <ac:chgData name="Krishnan, Prakash" userId="261067e4-9b08-4801-97bb-c70294b052cc" providerId="ADAL" clId="{C44DEED9-3F5D-4AB2-A943-1A0E2A9C9645}" dt="2021-11-22T08:11:20.923" v="2219" actId="1076"/>
          <ac:spMkLst>
            <pc:docMk/>
            <pc:sldMk cId="3239062293" sldId="230717832"/>
            <ac:spMk id="7" creationId="{EBAB3CAA-F3DE-4D57-B290-90B2F00502F1}"/>
          </ac:spMkLst>
        </pc:spChg>
      </pc:sldChg>
      <pc:sldChg chg="addSp modSp add mod">
        <pc:chgData name="Krishnan, Prakash" userId="261067e4-9b08-4801-97bb-c70294b052cc" providerId="ADAL" clId="{C44DEED9-3F5D-4AB2-A943-1A0E2A9C9645}" dt="2021-11-23T09:51:06.490" v="4135"/>
        <pc:sldMkLst>
          <pc:docMk/>
          <pc:sldMk cId="3071287982" sldId="230717833"/>
        </pc:sldMkLst>
        <pc:spChg chg="mod">
          <ac:chgData name="Krishnan, Prakash" userId="261067e4-9b08-4801-97bb-c70294b052cc" providerId="ADAL" clId="{C44DEED9-3F5D-4AB2-A943-1A0E2A9C9645}" dt="2021-11-22T08:11:48.022" v="2245" actId="20577"/>
          <ac:spMkLst>
            <pc:docMk/>
            <pc:sldMk cId="3071287982" sldId="230717833"/>
            <ac:spMk id="6" creationId="{181FCBB2-55AF-453B-B874-9F210C1F88F5}"/>
          </ac:spMkLst>
        </pc:spChg>
        <pc:spChg chg="mod">
          <ac:chgData name="Krishnan, Prakash" userId="261067e4-9b08-4801-97bb-c70294b052cc" providerId="ADAL" clId="{C44DEED9-3F5D-4AB2-A943-1A0E2A9C9645}" dt="2021-11-22T08:12:24.501" v="2246" actId="6549"/>
          <ac:spMkLst>
            <pc:docMk/>
            <pc:sldMk cId="3071287982" sldId="230717833"/>
            <ac:spMk id="7" creationId="{EBAB3CAA-F3DE-4D57-B290-90B2F00502F1}"/>
          </ac:spMkLst>
        </pc:spChg>
        <pc:graphicFrameChg chg="add mod modGraphic">
          <ac:chgData name="Krishnan, Prakash" userId="261067e4-9b08-4801-97bb-c70294b052cc" providerId="ADAL" clId="{C44DEED9-3F5D-4AB2-A943-1A0E2A9C9645}" dt="2021-11-23T09:51:06.490" v="4135"/>
          <ac:graphicFrameMkLst>
            <pc:docMk/>
            <pc:sldMk cId="3071287982" sldId="230717833"/>
            <ac:graphicFrameMk id="2" creationId="{F879809F-977A-4BD1-A191-64AF09BCE3FC}"/>
          </ac:graphicFrameMkLst>
        </pc:graphicFrameChg>
      </pc:sldChg>
      <pc:sldChg chg="addSp delSp modSp add mod">
        <pc:chgData name="Krishnan, Prakash" userId="261067e4-9b08-4801-97bb-c70294b052cc" providerId="ADAL" clId="{C44DEED9-3F5D-4AB2-A943-1A0E2A9C9645}" dt="2021-11-24T01:19:30.368" v="5017" actId="20577"/>
        <pc:sldMkLst>
          <pc:docMk/>
          <pc:sldMk cId="3453577336" sldId="230717834"/>
        </pc:sldMkLst>
        <pc:spChg chg="mod">
          <ac:chgData name="Krishnan, Prakash" userId="261067e4-9b08-4801-97bb-c70294b052cc" providerId="ADAL" clId="{C44DEED9-3F5D-4AB2-A943-1A0E2A9C9645}" dt="2021-11-24T01:19:30.368" v="5017" actId="20577"/>
          <ac:spMkLst>
            <pc:docMk/>
            <pc:sldMk cId="3453577336" sldId="230717834"/>
            <ac:spMk id="6" creationId="{181FCBB2-55AF-453B-B874-9F210C1F88F5}"/>
          </ac:spMkLst>
        </pc:spChg>
        <pc:graphicFrameChg chg="del">
          <ac:chgData name="Krishnan, Prakash" userId="261067e4-9b08-4801-97bb-c70294b052cc" providerId="ADAL" clId="{C44DEED9-3F5D-4AB2-A943-1A0E2A9C9645}" dt="2021-11-22T08:22:07.636" v="3057" actId="478"/>
          <ac:graphicFrameMkLst>
            <pc:docMk/>
            <pc:sldMk cId="3453577336" sldId="230717834"/>
            <ac:graphicFrameMk id="2" creationId="{F879809F-977A-4BD1-A191-64AF09BCE3FC}"/>
          </ac:graphicFrameMkLst>
        </pc:graphicFrameChg>
        <pc:graphicFrameChg chg="add mod modGraphic">
          <ac:chgData name="Krishnan, Prakash" userId="261067e4-9b08-4801-97bb-c70294b052cc" providerId="ADAL" clId="{C44DEED9-3F5D-4AB2-A943-1A0E2A9C9645}" dt="2021-11-22T08:24:21.149" v="3074" actId="1076"/>
          <ac:graphicFrameMkLst>
            <pc:docMk/>
            <pc:sldMk cId="3453577336" sldId="230717834"/>
            <ac:graphicFrameMk id="8" creationId="{24AED627-DEFF-4C37-8D2A-7ACBC9D03184}"/>
          </ac:graphicFrameMkLst>
        </pc:graphicFrameChg>
      </pc:sldChg>
      <pc:sldChg chg="add del">
        <pc:chgData name="Krishnan, Prakash" userId="261067e4-9b08-4801-97bb-c70294b052cc" providerId="ADAL" clId="{C44DEED9-3F5D-4AB2-A943-1A0E2A9C9645}" dt="2021-11-22T08:22:12.666" v="3059"/>
        <pc:sldMkLst>
          <pc:docMk/>
          <pc:sldMk cId="318186610" sldId="230717835"/>
        </pc:sldMkLst>
      </pc:sldChg>
      <pc:sldChg chg="addSp delSp modSp add mod">
        <pc:chgData name="Krishnan, Prakash" userId="261067e4-9b08-4801-97bb-c70294b052cc" providerId="ADAL" clId="{C44DEED9-3F5D-4AB2-A943-1A0E2A9C9645}" dt="2021-11-22T08:29:56.180" v="3497" actId="14100"/>
        <pc:sldMkLst>
          <pc:docMk/>
          <pc:sldMk cId="3738912830" sldId="230717835"/>
        </pc:sldMkLst>
        <pc:spChg chg="add mod">
          <ac:chgData name="Krishnan, Prakash" userId="261067e4-9b08-4801-97bb-c70294b052cc" providerId="ADAL" clId="{C44DEED9-3F5D-4AB2-A943-1A0E2A9C9645}" dt="2021-11-22T08:29:51.464" v="3496" actId="6549"/>
          <ac:spMkLst>
            <pc:docMk/>
            <pc:sldMk cId="3738912830" sldId="230717835"/>
            <ac:spMk id="4" creationId="{8D2D0FB2-219D-4E56-8BDF-7D4918DD3AB1}"/>
          </ac:spMkLst>
        </pc:spChg>
        <pc:spChg chg="mod">
          <ac:chgData name="Krishnan, Prakash" userId="261067e4-9b08-4801-97bb-c70294b052cc" providerId="ADAL" clId="{C44DEED9-3F5D-4AB2-A943-1A0E2A9C9645}" dt="2021-11-22T08:24:56.971" v="3128" actId="20577"/>
          <ac:spMkLst>
            <pc:docMk/>
            <pc:sldMk cId="3738912830" sldId="230717835"/>
            <ac:spMk id="6" creationId="{181FCBB2-55AF-453B-B874-9F210C1F88F5}"/>
          </ac:spMkLst>
        </pc:spChg>
        <pc:graphicFrameChg chg="del">
          <ac:chgData name="Krishnan, Prakash" userId="261067e4-9b08-4801-97bb-c70294b052cc" providerId="ADAL" clId="{C44DEED9-3F5D-4AB2-A943-1A0E2A9C9645}" dt="2021-11-22T08:24:58.111" v="3129" actId="478"/>
          <ac:graphicFrameMkLst>
            <pc:docMk/>
            <pc:sldMk cId="3738912830" sldId="230717835"/>
            <ac:graphicFrameMk id="8" creationId="{24AED627-DEFF-4C37-8D2A-7ACBC9D03184}"/>
          </ac:graphicFrameMkLst>
        </pc:graphicFrameChg>
        <pc:picChg chg="add mod">
          <ac:chgData name="Krishnan, Prakash" userId="261067e4-9b08-4801-97bb-c70294b052cc" providerId="ADAL" clId="{C44DEED9-3F5D-4AB2-A943-1A0E2A9C9645}" dt="2021-11-22T08:29:56.180" v="3497" actId="14100"/>
          <ac:picMkLst>
            <pc:docMk/>
            <pc:sldMk cId="3738912830" sldId="230717835"/>
            <ac:picMk id="9" creationId="{6192A768-3610-48E3-A363-12C4F1A8D199}"/>
          </ac:picMkLst>
        </pc:picChg>
      </pc:sldChg>
      <pc:sldChg chg="addSp delSp modSp add mod">
        <pc:chgData name="Krishnan, Prakash" userId="261067e4-9b08-4801-97bb-c70294b052cc" providerId="ADAL" clId="{C44DEED9-3F5D-4AB2-A943-1A0E2A9C9645}" dt="2021-11-22T09:05:26.919" v="4040" actId="14100"/>
        <pc:sldMkLst>
          <pc:docMk/>
          <pc:sldMk cId="2085167280" sldId="230717836"/>
        </pc:sldMkLst>
        <pc:spChg chg="mod">
          <ac:chgData name="Krishnan, Prakash" userId="261067e4-9b08-4801-97bb-c70294b052cc" providerId="ADAL" clId="{C44DEED9-3F5D-4AB2-A943-1A0E2A9C9645}" dt="2021-11-22T09:05:17.561" v="4037" actId="20577"/>
          <ac:spMkLst>
            <pc:docMk/>
            <pc:sldMk cId="2085167280" sldId="230717836"/>
            <ac:spMk id="4" creationId="{8D2D0FB2-219D-4E56-8BDF-7D4918DD3AB1}"/>
          </ac:spMkLst>
        </pc:spChg>
        <pc:picChg chg="add mod">
          <ac:chgData name="Krishnan, Prakash" userId="261067e4-9b08-4801-97bb-c70294b052cc" providerId="ADAL" clId="{C44DEED9-3F5D-4AB2-A943-1A0E2A9C9645}" dt="2021-11-22T09:05:26.919" v="4040" actId="14100"/>
          <ac:picMkLst>
            <pc:docMk/>
            <pc:sldMk cId="2085167280" sldId="230717836"/>
            <ac:picMk id="5" creationId="{E096FFA4-D619-42A2-8A96-5EEBE56F280D}"/>
          </ac:picMkLst>
        </pc:picChg>
        <pc:picChg chg="add del mod">
          <ac:chgData name="Krishnan, Prakash" userId="261067e4-9b08-4801-97bb-c70294b052cc" providerId="ADAL" clId="{C44DEED9-3F5D-4AB2-A943-1A0E2A9C9645}" dt="2021-11-22T08:55:43.171" v="3628" actId="478"/>
          <ac:picMkLst>
            <pc:docMk/>
            <pc:sldMk cId="2085167280" sldId="230717836"/>
            <ac:picMk id="8" creationId="{DC885B04-32B8-4B8C-9BCB-CD059EF57E9C}"/>
          </ac:picMkLst>
        </pc:picChg>
        <pc:picChg chg="del">
          <ac:chgData name="Krishnan, Prakash" userId="261067e4-9b08-4801-97bb-c70294b052cc" providerId="ADAL" clId="{C44DEED9-3F5D-4AB2-A943-1A0E2A9C9645}" dt="2021-11-22T08:31:42.957" v="3499" actId="478"/>
          <ac:picMkLst>
            <pc:docMk/>
            <pc:sldMk cId="2085167280" sldId="230717836"/>
            <ac:picMk id="9" creationId="{6192A768-3610-48E3-A363-12C4F1A8D199}"/>
          </ac:picMkLst>
        </pc:picChg>
        <pc:picChg chg="add del mod">
          <ac:chgData name="Krishnan, Prakash" userId="261067e4-9b08-4801-97bb-c70294b052cc" providerId="ADAL" clId="{C44DEED9-3F5D-4AB2-A943-1A0E2A9C9645}" dt="2021-11-22T08:59:34.424" v="3990" actId="478"/>
          <ac:picMkLst>
            <pc:docMk/>
            <pc:sldMk cId="2085167280" sldId="230717836"/>
            <ac:picMk id="10" creationId="{D8FF80A3-6D50-49AF-AD2E-35553D8692E2}"/>
          </ac:picMkLst>
        </pc:picChg>
        <pc:picChg chg="add mod">
          <ac:chgData name="Krishnan, Prakash" userId="261067e4-9b08-4801-97bb-c70294b052cc" providerId="ADAL" clId="{C44DEED9-3F5D-4AB2-A943-1A0E2A9C9645}" dt="2021-11-22T09:05:23.188" v="4038" actId="14100"/>
          <ac:picMkLst>
            <pc:docMk/>
            <pc:sldMk cId="2085167280" sldId="230717836"/>
            <ac:picMk id="12" creationId="{9A17C7D8-F399-41E8-9B45-6D86388E9BDF}"/>
          </ac:picMkLst>
        </pc:picChg>
      </pc:sldChg>
      <pc:sldChg chg="addSp delSp modSp add mod">
        <pc:chgData name="Krishnan, Prakash" userId="261067e4-9b08-4801-97bb-c70294b052cc" providerId="ADAL" clId="{C44DEED9-3F5D-4AB2-A943-1A0E2A9C9645}" dt="2021-11-23T15:27:39.324" v="4978" actId="1076"/>
        <pc:sldMkLst>
          <pc:docMk/>
          <pc:sldMk cId="3809293029" sldId="230717837"/>
        </pc:sldMkLst>
        <pc:spChg chg="mod">
          <ac:chgData name="Krishnan, Prakash" userId="261067e4-9b08-4801-97bb-c70294b052cc" providerId="ADAL" clId="{C44DEED9-3F5D-4AB2-A943-1A0E2A9C9645}" dt="2021-11-23T09:50:14.159" v="4111" actId="5793"/>
          <ac:spMkLst>
            <pc:docMk/>
            <pc:sldMk cId="3809293029" sldId="230717837"/>
            <ac:spMk id="4" creationId="{8D2D0FB2-219D-4E56-8BDF-7D4918DD3AB1}"/>
          </ac:spMkLst>
        </pc:spChg>
        <pc:spChg chg="mod">
          <ac:chgData name="Krishnan, Prakash" userId="261067e4-9b08-4801-97bb-c70294b052cc" providerId="ADAL" clId="{C44DEED9-3F5D-4AB2-A943-1A0E2A9C9645}" dt="2021-11-22T09:06:48.627" v="4087" actId="20577"/>
          <ac:spMkLst>
            <pc:docMk/>
            <pc:sldMk cId="3809293029" sldId="230717837"/>
            <ac:spMk id="6" creationId="{181FCBB2-55AF-453B-B874-9F210C1F88F5}"/>
          </ac:spMkLst>
        </pc:spChg>
        <pc:graphicFrameChg chg="add mod modGraphic">
          <ac:chgData name="Krishnan, Prakash" userId="261067e4-9b08-4801-97bb-c70294b052cc" providerId="ADAL" clId="{C44DEED9-3F5D-4AB2-A943-1A0E2A9C9645}" dt="2021-11-23T10:03:21.359" v="4558" actId="1076"/>
          <ac:graphicFrameMkLst>
            <pc:docMk/>
            <pc:sldMk cId="3809293029" sldId="230717837"/>
            <ac:graphicFrameMk id="2" creationId="{482429BF-10EE-452F-B6F8-F50D5778B1CF}"/>
          </ac:graphicFrameMkLst>
        </pc:graphicFrameChg>
        <pc:graphicFrameChg chg="add mod modGraphic">
          <ac:chgData name="Krishnan, Prakash" userId="261067e4-9b08-4801-97bb-c70294b052cc" providerId="ADAL" clId="{C44DEED9-3F5D-4AB2-A943-1A0E2A9C9645}" dt="2021-11-23T15:27:39.324" v="4978" actId="1076"/>
          <ac:graphicFrameMkLst>
            <pc:docMk/>
            <pc:sldMk cId="3809293029" sldId="230717837"/>
            <ac:graphicFrameMk id="5" creationId="{DD84FF7F-F927-4674-9244-55373879002E}"/>
          </ac:graphicFrameMkLst>
        </pc:graphicFrameChg>
        <pc:picChg chg="del">
          <ac:chgData name="Krishnan, Prakash" userId="261067e4-9b08-4801-97bb-c70294b052cc" providerId="ADAL" clId="{C44DEED9-3F5D-4AB2-A943-1A0E2A9C9645}" dt="2021-11-22T09:05:53.402" v="4043" actId="478"/>
          <ac:picMkLst>
            <pc:docMk/>
            <pc:sldMk cId="3809293029" sldId="230717837"/>
            <ac:picMk id="5" creationId="{E096FFA4-D619-42A2-8A96-5EEBE56F280D}"/>
          </ac:picMkLst>
        </pc:picChg>
        <pc:picChg chg="del">
          <ac:chgData name="Krishnan, Prakash" userId="261067e4-9b08-4801-97bb-c70294b052cc" providerId="ADAL" clId="{C44DEED9-3F5D-4AB2-A943-1A0E2A9C9645}" dt="2021-11-22T09:05:52.563" v="4042" actId="478"/>
          <ac:picMkLst>
            <pc:docMk/>
            <pc:sldMk cId="3809293029" sldId="230717837"/>
            <ac:picMk id="12" creationId="{9A17C7D8-F399-41E8-9B45-6D86388E9BDF}"/>
          </ac:picMkLst>
        </pc:picChg>
      </pc:sldChg>
      <pc:sldChg chg="addSp delSp modSp add mod">
        <pc:chgData name="Krishnan, Prakash" userId="261067e4-9b08-4801-97bb-c70294b052cc" providerId="ADAL" clId="{C44DEED9-3F5D-4AB2-A943-1A0E2A9C9645}" dt="2021-11-23T15:26:45.245" v="4976" actId="20577"/>
        <pc:sldMkLst>
          <pc:docMk/>
          <pc:sldMk cId="3587444050" sldId="230717838"/>
        </pc:sldMkLst>
        <pc:spChg chg="del">
          <ac:chgData name="Krishnan, Prakash" userId="261067e4-9b08-4801-97bb-c70294b052cc" providerId="ADAL" clId="{C44DEED9-3F5D-4AB2-A943-1A0E2A9C9645}" dt="2021-11-23T10:45:21.364" v="4956" actId="478"/>
          <ac:spMkLst>
            <pc:docMk/>
            <pc:sldMk cId="3587444050" sldId="230717838"/>
            <ac:spMk id="4" creationId="{8D2D0FB2-219D-4E56-8BDF-7D4918DD3AB1}"/>
          </ac:spMkLst>
        </pc:spChg>
        <pc:spChg chg="mod">
          <ac:chgData name="Krishnan, Prakash" userId="261067e4-9b08-4801-97bb-c70294b052cc" providerId="ADAL" clId="{C44DEED9-3F5D-4AB2-A943-1A0E2A9C9645}" dt="2021-11-23T15:26:45.245" v="4976" actId="20577"/>
          <ac:spMkLst>
            <pc:docMk/>
            <pc:sldMk cId="3587444050" sldId="230717838"/>
            <ac:spMk id="6" creationId="{181FCBB2-55AF-453B-B874-9F210C1F88F5}"/>
          </ac:spMkLst>
        </pc:spChg>
        <pc:spChg chg="add del mod">
          <ac:chgData name="Krishnan, Prakash" userId="261067e4-9b08-4801-97bb-c70294b052cc" providerId="ADAL" clId="{C44DEED9-3F5D-4AB2-A943-1A0E2A9C9645}" dt="2021-11-23T10:45:41.240" v="4960" actId="478"/>
          <ac:spMkLst>
            <pc:docMk/>
            <pc:sldMk cId="3587444050" sldId="230717838"/>
            <ac:spMk id="9" creationId="{E8BA1A3C-3A3A-4ECA-B89C-32ED79C82D03}"/>
          </ac:spMkLst>
        </pc:spChg>
        <pc:graphicFrameChg chg="del">
          <ac:chgData name="Krishnan, Prakash" userId="261067e4-9b08-4801-97bb-c70294b052cc" providerId="ADAL" clId="{C44DEED9-3F5D-4AB2-A943-1A0E2A9C9645}" dt="2021-11-23T10:45:09.171" v="4954" actId="478"/>
          <ac:graphicFrameMkLst>
            <pc:docMk/>
            <pc:sldMk cId="3587444050" sldId="230717838"/>
            <ac:graphicFrameMk id="2" creationId="{482429BF-10EE-452F-B6F8-F50D5778B1CF}"/>
          </ac:graphicFrameMkLst>
        </pc:graphicFrameChg>
        <pc:graphicFrameChg chg="del modGraphic">
          <ac:chgData name="Krishnan, Prakash" userId="261067e4-9b08-4801-97bb-c70294b052cc" providerId="ADAL" clId="{C44DEED9-3F5D-4AB2-A943-1A0E2A9C9645}" dt="2021-11-23T10:45:39.050" v="4959" actId="478"/>
          <ac:graphicFrameMkLst>
            <pc:docMk/>
            <pc:sldMk cId="3587444050" sldId="230717838"/>
            <ac:graphicFrameMk id="5" creationId="{DD84FF7F-F927-4674-9244-55373879002E}"/>
          </ac:graphicFrameMkLst>
        </pc:graphicFrameChg>
      </pc:sldChg>
      <pc:sldChg chg="add">
        <pc:chgData name="Krishnan, Prakash" userId="261067e4-9b08-4801-97bb-c70294b052cc" providerId="ADAL" clId="{C44DEED9-3F5D-4AB2-A943-1A0E2A9C9645}" dt="2021-11-24T01:18:05.600" v="4993"/>
        <pc:sldMkLst>
          <pc:docMk/>
          <pc:sldMk cId="423789804" sldId="230717839"/>
        </pc:sldMkLst>
      </pc:sldChg>
      <pc:sldMasterChg chg="delSldLayout">
        <pc:chgData name="Krishnan, Prakash" userId="261067e4-9b08-4801-97bb-c70294b052cc" providerId="ADAL" clId="{C44DEED9-3F5D-4AB2-A943-1A0E2A9C9645}" dt="2021-11-22T07:54:53.656" v="1908" actId="2696"/>
        <pc:sldMasterMkLst>
          <pc:docMk/>
          <pc:sldMasterMk cId="1998182218" sldId="2147483651"/>
        </pc:sldMasterMkLst>
        <pc:sldLayoutChg chg="del">
          <pc:chgData name="Krishnan, Prakash" userId="261067e4-9b08-4801-97bb-c70294b052cc" providerId="ADAL" clId="{C44DEED9-3F5D-4AB2-A943-1A0E2A9C9645}" dt="2021-11-22T07:54:53.656" v="1908" actId="2696"/>
          <pc:sldLayoutMkLst>
            <pc:docMk/>
            <pc:sldMasterMk cId="1998182218" sldId="2147483651"/>
            <pc:sldLayoutMk cId="126809395" sldId="2147483677"/>
          </pc:sldLayoutMkLst>
        </pc:sldLayoutChg>
      </pc:sldMasterChg>
    </pc:docChg>
  </pc:docChgLst>
  <pc:docChgLst>
    <pc:chgData name="Krishnan, Prakash" userId="261067e4-9b08-4801-97bb-c70294b052cc" providerId="ADAL" clId="{5DA9B58A-B9B0-4ECB-BFF7-225300829433}"/>
    <pc:docChg chg="undo custSel addSld delSld modSld sldOrd">
      <pc:chgData name="Krishnan, Prakash" userId="261067e4-9b08-4801-97bb-c70294b052cc" providerId="ADAL" clId="{5DA9B58A-B9B0-4ECB-BFF7-225300829433}" dt="2021-12-26T08:33:37.896" v="9645" actId="14100"/>
      <pc:docMkLst>
        <pc:docMk/>
      </pc:docMkLst>
      <pc:sldChg chg="modSp mod">
        <pc:chgData name="Krishnan, Prakash" userId="261067e4-9b08-4801-97bb-c70294b052cc" providerId="ADAL" clId="{5DA9B58A-B9B0-4ECB-BFF7-225300829433}" dt="2021-12-21T01:50:04.401" v="9" actId="20577"/>
        <pc:sldMkLst>
          <pc:docMk/>
          <pc:sldMk cId="2873309404" sldId="262"/>
        </pc:sldMkLst>
        <pc:spChg chg="mod">
          <ac:chgData name="Krishnan, Prakash" userId="261067e4-9b08-4801-97bb-c70294b052cc" providerId="ADAL" clId="{5DA9B58A-B9B0-4ECB-BFF7-225300829433}" dt="2021-12-21T01:50:04.401" v="9" actId="20577"/>
          <ac:spMkLst>
            <pc:docMk/>
            <pc:sldMk cId="2873309404" sldId="262"/>
            <ac:spMk id="4" creationId="{784ECFDF-8702-442F-B60C-3C1E7B07406B}"/>
          </ac:spMkLst>
        </pc:spChg>
      </pc:sldChg>
      <pc:sldChg chg="delSp modSp mod">
        <pc:chgData name="Krishnan, Prakash" userId="261067e4-9b08-4801-97bb-c70294b052cc" providerId="ADAL" clId="{5DA9B58A-B9B0-4ECB-BFF7-225300829433}" dt="2021-12-23T14:10:58.627" v="6160" actId="6549"/>
        <pc:sldMkLst>
          <pc:docMk/>
          <pc:sldMk cId="3497734762" sldId="230717821"/>
        </pc:sldMkLst>
        <pc:spChg chg="mod">
          <ac:chgData name="Krishnan, Prakash" userId="261067e4-9b08-4801-97bb-c70294b052cc" providerId="ADAL" clId="{5DA9B58A-B9B0-4ECB-BFF7-225300829433}" dt="2021-12-23T14:10:58.627" v="6160" actId="6549"/>
          <ac:spMkLst>
            <pc:docMk/>
            <pc:sldMk cId="3497734762" sldId="230717821"/>
            <ac:spMk id="4" creationId="{E96A09B9-9ECA-4C63-AF83-A8693D511F8E}"/>
          </ac:spMkLst>
        </pc:spChg>
        <pc:spChg chg="del mod">
          <ac:chgData name="Krishnan, Prakash" userId="261067e4-9b08-4801-97bb-c70294b052cc" providerId="ADAL" clId="{5DA9B58A-B9B0-4ECB-BFF7-225300829433}" dt="2021-12-21T02:52:49.369" v="976" actId="478"/>
          <ac:spMkLst>
            <pc:docMk/>
            <pc:sldMk cId="3497734762" sldId="230717821"/>
            <ac:spMk id="7" creationId="{EBAB3CAA-F3DE-4D57-B290-90B2F00502F1}"/>
          </ac:spMkLst>
        </pc:spChg>
      </pc:sldChg>
      <pc:sldChg chg="modSp del mod">
        <pc:chgData name="Krishnan, Prakash" userId="261067e4-9b08-4801-97bb-c70294b052cc" providerId="ADAL" clId="{5DA9B58A-B9B0-4ECB-BFF7-225300829433}" dt="2021-12-21T01:50:30.268" v="45" actId="2696"/>
        <pc:sldMkLst>
          <pc:docMk/>
          <pc:sldMk cId="728861041" sldId="230717822"/>
        </pc:sldMkLst>
        <pc:graphicFrameChg chg="modGraphic">
          <ac:chgData name="Krishnan, Prakash" userId="261067e4-9b08-4801-97bb-c70294b052cc" providerId="ADAL" clId="{5DA9B58A-B9B0-4ECB-BFF7-225300829433}" dt="2021-12-21T01:50:26.960" v="44" actId="6549"/>
          <ac:graphicFrameMkLst>
            <pc:docMk/>
            <pc:sldMk cId="728861041" sldId="230717822"/>
            <ac:graphicFrameMk id="2" creationId="{CD67A333-DE26-4BF3-9958-0CDA17B654D3}"/>
          </ac:graphicFrameMkLst>
        </pc:graphicFrameChg>
      </pc:sldChg>
      <pc:sldChg chg="del">
        <pc:chgData name="Krishnan, Prakash" userId="261067e4-9b08-4801-97bb-c70294b052cc" providerId="ADAL" clId="{5DA9B58A-B9B0-4ECB-BFF7-225300829433}" dt="2021-12-21T01:50:34.347" v="46" actId="2696"/>
        <pc:sldMkLst>
          <pc:docMk/>
          <pc:sldMk cId="3081687701" sldId="230717839"/>
        </pc:sldMkLst>
      </pc:sldChg>
      <pc:sldChg chg="del">
        <pc:chgData name="Krishnan, Prakash" userId="261067e4-9b08-4801-97bb-c70294b052cc" providerId="ADAL" clId="{5DA9B58A-B9B0-4ECB-BFF7-225300829433}" dt="2021-12-21T01:50:34.347" v="46" actId="2696"/>
        <pc:sldMkLst>
          <pc:docMk/>
          <pc:sldMk cId="2404773139" sldId="230717840"/>
        </pc:sldMkLst>
      </pc:sldChg>
      <pc:sldChg chg="addSp modSp mod">
        <pc:chgData name="Krishnan, Prakash" userId="261067e4-9b08-4801-97bb-c70294b052cc" providerId="ADAL" clId="{5DA9B58A-B9B0-4ECB-BFF7-225300829433}" dt="2021-12-21T03:29:30.876" v="1324" actId="14100"/>
        <pc:sldMkLst>
          <pc:docMk/>
          <pc:sldMk cId="3907705000" sldId="230717845"/>
        </pc:sldMkLst>
        <pc:spChg chg="mod">
          <ac:chgData name="Krishnan, Prakash" userId="261067e4-9b08-4801-97bb-c70294b052cc" providerId="ADAL" clId="{5DA9B58A-B9B0-4ECB-BFF7-225300829433}" dt="2021-12-21T01:50:39.892" v="54" actId="20577"/>
          <ac:spMkLst>
            <pc:docMk/>
            <pc:sldMk cId="3907705000" sldId="230717845"/>
            <ac:spMk id="6" creationId="{181FCBB2-55AF-453B-B874-9F210C1F88F5}"/>
          </ac:spMkLst>
        </pc:spChg>
        <pc:spChg chg="mod">
          <ac:chgData name="Krishnan, Prakash" userId="261067e4-9b08-4801-97bb-c70294b052cc" providerId="ADAL" clId="{5DA9B58A-B9B0-4ECB-BFF7-225300829433}" dt="2021-12-21T02:24:18.734" v="615" actId="1076"/>
          <ac:spMkLst>
            <pc:docMk/>
            <pc:sldMk cId="3907705000" sldId="230717845"/>
            <ac:spMk id="7" creationId="{EBAB3CAA-F3DE-4D57-B290-90B2F00502F1}"/>
          </ac:spMkLst>
        </pc:spChg>
        <pc:picChg chg="add mod">
          <ac:chgData name="Krishnan, Prakash" userId="261067e4-9b08-4801-97bb-c70294b052cc" providerId="ADAL" clId="{5DA9B58A-B9B0-4ECB-BFF7-225300829433}" dt="2021-12-21T03:29:30.876" v="1324" actId="14100"/>
          <ac:picMkLst>
            <pc:docMk/>
            <pc:sldMk cId="3907705000" sldId="230717845"/>
            <ac:picMk id="4" creationId="{B14512CE-2D2A-4371-A500-E0A448A67996}"/>
          </ac:picMkLst>
        </pc:picChg>
      </pc:sldChg>
      <pc:sldChg chg="del">
        <pc:chgData name="Krishnan, Prakash" userId="261067e4-9b08-4801-97bb-c70294b052cc" providerId="ADAL" clId="{5DA9B58A-B9B0-4ECB-BFF7-225300829433}" dt="2021-12-21T02:25:02.393" v="617" actId="2696"/>
        <pc:sldMkLst>
          <pc:docMk/>
          <pc:sldMk cId="3505736780" sldId="230717847"/>
        </pc:sldMkLst>
      </pc:sldChg>
      <pc:sldChg chg="del">
        <pc:chgData name="Krishnan, Prakash" userId="261067e4-9b08-4801-97bb-c70294b052cc" providerId="ADAL" clId="{5DA9B58A-B9B0-4ECB-BFF7-225300829433}" dt="2021-12-21T02:24:43.096" v="616" actId="2696"/>
        <pc:sldMkLst>
          <pc:docMk/>
          <pc:sldMk cId="3474833095" sldId="230717848"/>
        </pc:sldMkLst>
      </pc:sldChg>
      <pc:sldChg chg="del">
        <pc:chgData name="Krishnan, Prakash" userId="261067e4-9b08-4801-97bb-c70294b052cc" providerId="ADAL" clId="{5DA9B58A-B9B0-4ECB-BFF7-225300829433}" dt="2021-12-21T01:50:34.347" v="46" actId="2696"/>
        <pc:sldMkLst>
          <pc:docMk/>
          <pc:sldMk cId="3933194018" sldId="230717853"/>
        </pc:sldMkLst>
      </pc:sldChg>
      <pc:sldChg chg="del">
        <pc:chgData name="Krishnan, Prakash" userId="261067e4-9b08-4801-97bb-c70294b052cc" providerId="ADAL" clId="{5DA9B58A-B9B0-4ECB-BFF7-225300829433}" dt="2021-12-21T02:25:02.393" v="617" actId="2696"/>
        <pc:sldMkLst>
          <pc:docMk/>
          <pc:sldMk cId="2689355712" sldId="230717854"/>
        </pc:sldMkLst>
      </pc:sldChg>
      <pc:sldChg chg="del">
        <pc:chgData name="Krishnan, Prakash" userId="261067e4-9b08-4801-97bb-c70294b052cc" providerId="ADAL" clId="{5DA9B58A-B9B0-4ECB-BFF7-225300829433}" dt="2021-12-21T02:25:02.393" v="617" actId="2696"/>
        <pc:sldMkLst>
          <pc:docMk/>
          <pc:sldMk cId="781168178" sldId="230717855"/>
        </pc:sldMkLst>
      </pc:sldChg>
      <pc:sldChg chg="del">
        <pc:chgData name="Krishnan, Prakash" userId="261067e4-9b08-4801-97bb-c70294b052cc" providerId="ADAL" clId="{5DA9B58A-B9B0-4ECB-BFF7-225300829433}" dt="2021-12-21T02:25:02.393" v="617" actId="2696"/>
        <pc:sldMkLst>
          <pc:docMk/>
          <pc:sldMk cId="3406566861" sldId="230717856"/>
        </pc:sldMkLst>
      </pc:sldChg>
      <pc:sldChg chg="del">
        <pc:chgData name="Krishnan, Prakash" userId="261067e4-9b08-4801-97bb-c70294b052cc" providerId="ADAL" clId="{5DA9B58A-B9B0-4ECB-BFF7-225300829433}" dt="2021-12-21T02:25:02.393" v="617" actId="2696"/>
        <pc:sldMkLst>
          <pc:docMk/>
          <pc:sldMk cId="3317884418" sldId="230717857"/>
        </pc:sldMkLst>
      </pc:sldChg>
      <pc:sldChg chg="del">
        <pc:chgData name="Krishnan, Prakash" userId="261067e4-9b08-4801-97bb-c70294b052cc" providerId="ADAL" clId="{5DA9B58A-B9B0-4ECB-BFF7-225300829433}" dt="2021-12-21T02:25:02.393" v="617" actId="2696"/>
        <pc:sldMkLst>
          <pc:docMk/>
          <pc:sldMk cId="3716014613" sldId="230717858"/>
        </pc:sldMkLst>
      </pc:sldChg>
      <pc:sldChg chg="del">
        <pc:chgData name="Krishnan, Prakash" userId="261067e4-9b08-4801-97bb-c70294b052cc" providerId="ADAL" clId="{5DA9B58A-B9B0-4ECB-BFF7-225300829433}" dt="2021-12-21T02:25:02.393" v="617" actId="2696"/>
        <pc:sldMkLst>
          <pc:docMk/>
          <pc:sldMk cId="444385958" sldId="230717859"/>
        </pc:sldMkLst>
      </pc:sldChg>
      <pc:sldChg chg="del">
        <pc:chgData name="Krishnan, Prakash" userId="261067e4-9b08-4801-97bb-c70294b052cc" providerId="ADAL" clId="{5DA9B58A-B9B0-4ECB-BFF7-225300829433}" dt="2021-12-21T02:25:02.393" v="617" actId="2696"/>
        <pc:sldMkLst>
          <pc:docMk/>
          <pc:sldMk cId="1532607021" sldId="230717860"/>
        </pc:sldMkLst>
      </pc:sldChg>
      <pc:sldChg chg="del">
        <pc:chgData name="Krishnan, Prakash" userId="261067e4-9b08-4801-97bb-c70294b052cc" providerId="ADAL" clId="{5DA9B58A-B9B0-4ECB-BFF7-225300829433}" dt="2021-12-21T02:25:02.393" v="617" actId="2696"/>
        <pc:sldMkLst>
          <pc:docMk/>
          <pc:sldMk cId="2865144717" sldId="230717861"/>
        </pc:sldMkLst>
      </pc:sldChg>
      <pc:sldChg chg="del">
        <pc:chgData name="Krishnan, Prakash" userId="261067e4-9b08-4801-97bb-c70294b052cc" providerId="ADAL" clId="{5DA9B58A-B9B0-4ECB-BFF7-225300829433}" dt="2021-12-21T02:25:02.393" v="617" actId="2696"/>
        <pc:sldMkLst>
          <pc:docMk/>
          <pc:sldMk cId="1762070610" sldId="230717862"/>
        </pc:sldMkLst>
      </pc:sldChg>
      <pc:sldChg chg="addSp modSp mod">
        <pc:chgData name="Krishnan, Prakash" userId="261067e4-9b08-4801-97bb-c70294b052cc" providerId="ADAL" clId="{5DA9B58A-B9B0-4ECB-BFF7-225300829433}" dt="2021-12-21T03:04:44.272" v="1084" actId="1076"/>
        <pc:sldMkLst>
          <pc:docMk/>
          <pc:sldMk cId="2127190253" sldId="230717863"/>
        </pc:sldMkLst>
        <pc:spChg chg="mod">
          <ac:chgData name="Krishnan, Prakash" userId="261067e4-9b08-4801-97bb-c70294b052cc" providerId="ADAL" clId="{5DA9B58A-B9B0-4ECB-BFF7-225300829433}" dt="2021-12-21T02:25:12.505" v="625" actId="20577"/>
          <ac:spMkLst>
            <pc:docMk/>
            <pc:sldMk cId="2127190253" sldId="230717863"/>
            <ac:spMk id="6" creationId="{181FCBB2-55AF-453B-B874-9F210C1F88F5}"/>
          </ac:spMkLst>
        </pc:spChg>
        <pc:spChg chg="mod">
          <ac:chgData name="Krishnan, Prakash" userId="261067e4-9b08-4801-97bb-c70294b052cc" providerId="ADAL" clId="{5DA9B58A-B9B0-4ECB-BFF7-225300829433}" dt="2021-12-21T03:04:39.261" v="1081" actId="1076"/>
          <ac:spMkLst>
            <pc:docMk/>
            <pc:sldMk cId="2127190253" sldId="230717863"/>
            <ac:spMk id="8" creationId="{88197931-8155-4451-8EE5-E3F67DFC66D8}"/>
          </ac:spMkLst>
        </pc:spChg>
        <pc:picChg chg="add mod">
          <ac:chgData name="Krishnan, Prakash" userId="261067e4-9b08-4801-97bb-c70294b052cc" providerId="ADAL" clId="{5DA9B58A-B9B0-4ECB-BFF7-225300829433}" dt="2021-12-21T03:04:44.272" v="1084" actId="1076"/>
          <ac:picMkLst>
            <pc:docMk/>
            <pc:sldMk cId="2127190253" sldId="230717863"/>
            <ac:picMk id="4" creationId="{03939696-8016-4FB5-A436-7E19F2361528}"/>
          </ac:picMkLst>
        </pc:picChg>
      </pc:sldChg>
      <pc:sldChg chg="addSp delSp modSp mod">
        <pc:chgData name="Krishnan, Prakash" userId="261067e4-9b08-4801-97bb-c70294b052cc" providerId="ADAL" clId="{5DA9B58A-B9B0-4ECB-BFF7-225300829433}" dt="2021-12-21T03:08:08.573" v="1186" actId="1076"/>
        <pc:sldMkLst>
          <pc:docMk/>
          <pc:sldMk cId="2120791781" sldId="230717864"/>
        </pc:sldMkLst>
        <pc:spChg chg="add mod">
          <ac:chgData name="Krishnan, Prakash" userId="261067e4-9b08-4801-97bb-c70294b052cc" providerId="ADAL" clId="{5DA9B58A-B9B0-4ECB-BFF7-225300829433}" dt="2021-12-21T03:07:25.931" v="1172" actId="14100"/>
          <ac:spMkLst>
            <pc:docMk/>
            <pc:sldMk cId="2120791781" sldId="230717864"/>
            <ac:spMk id="2" creationId="{49566FCE-F42E-458B-B1C3-B559489B3798}"/>
          </ac:spMkLst>
        </pc:spChg>
        <pc:spChg chg="mod">
          <ac:chgData name="Krishnan, Prakash" userId="261067e4-9b08-4801-97bb-c70294b052cc" providerId="ADAL" clId="{5DA9B58A-B9B0-4ECB-BFF7-225300829433}" dt="2021-12-21T03:05:12.127" v="1090" actId="20577"/>
          <ac:spMkLst>
            <pc:docMk/>
            <pc:sldMk cId="2120791781" sldId="230717864"/>
            <ac:spMk id="6" creationId="{181FCBB2-55AF-453B-B874-9F210C1F88F5}"/>
          </ac:spMkLst>
        </pc:spChg>
        <pc:spChg chg="mod">
          <ac:chgData name="Krishnan, Prakash" userId="261067e4-9b08-4801-97bb-c70294b052cc" providerId="ADAL" clId="{5DA9B58A-B9B0-4ECB-BFF7-225300829433}" dt="2021-12-21T03:05:16" v="1092"/>
          <ac:spMkLst>
            <pc:docMk/>
            <pc:sldMk cId="2120791781" sldId="230717864"/>
            <ac:spMk id="8" creationId="{88197931-8155-4451-8EE5-E3F67DFC66D8}"/>
          </ac:spMkLst>
        </pc:spChg>
        <pc:spChg chg="add del mod">
          <ac:chgData name="Krishnan, Prakash" userId="261067e4-9b08-4801-97bb-c70294b052cc" providerId="ADAL" clId="{5DA9B58A-B9B0-4ECB-BFF7-225300829433}" dt="2021-12-21T03:05:47.629" v="1107" actId="478"/>
          <ac:spMkLst>
            <pc:docMk/>
            <pc:sldMk cId="2120791781" sldId="230717864"/>
            <ac:spMk id="9" creationId="{D826E456-D0E8-4667-BAD5-CCC680144A73}"/>
          </ac:spMkLst>
        </pc:spChg>
        <pc:spChg chg="add del mod">
          <ac:chgData name="Krishnan, Prakash" userId="261067e4-9b08-4801-97bb-c70294b052cc" providerId="ADAL" clId="{5DA9B58A-B9B0-4ECB-BFF7-225300829433}" dt="2021-12-21T03:05:49.082" v="1108" actId="478"/>
          <ac:spMkLst>
            <pc:docMk/>
            <pc:sldMk cId="2120791781" sldId="230717864"/>
            <ac:spMk id="10" creationId="{F5EC2630-BE55-421A-A4F6-1A426C3F1511}"/>
          </ac:spMkLst>
        </pc:spChg>
        <pc:spChg chg="add del mod">
          <ac:chgData name="Krishnan, Prakash" userId="261067e4-9b08-4801-97bb-c70294b052cc" providerId="ADAL" clId="{5DA9B58A-B9B0-4ECB-BFF7-225300829433}" dt="2021-12-21T03:05:50.606" v="1109" actId="478"/>
          <ac:spMkLst>
            <pc:docMk/>
            <pc:sldMk cId="2120791781" sldId="230717864"/>
            <ac:spMk id="11" creationId="{DEF36A19-B77B-4D99-8B31-6ED0E95256D6}"/>
          </ac:spMkLst>
        </pc:spChg>
        <pc:spChg chg="add mod">
          <ac:chgData name="Krishnan, Prakash" userId="261067e4-9b08-4801-97bb-c70294b052cc" providerId="ADAL" clId="{5DA9B58A-B9B0-4ECB-BFF7-225300829433}" dt="2021-12-21T03:07:30.242" v="1174" actId="14100"/>
          <ac:spMkLst>
            <pc:docMk/>
            <pc:sldMk cId="2120791781" sldId="230717864"/>
            <ac:spMk id="12" creationId="{E7FEA1F1-0DDF-4FEB-82E1-B07C16C6667E}"/>
          </ac:spMkLst>
        </pc:spChg>
        <pc:spChg chg="add mod">
          <ac:chgData name="Krishnan, Prakash" userId="261067e4-9b08-4801-97bb-c70294b052cc" providerId="ADAL" clId="{5DA9B58A-B9B0-4ECB-BFF7-225300829433}" dt="2021-12-21T03:07:41.118" v="1178" actId="1076"/>
          <ac:spMkLst>
            <pc:docMk/>
            <pc:sldMk cId="2120791781" sldId="230717864"/>
            <ac:spMk id="13" creationId="{6418B372-74A2-48F4-BF47-455749102DBE}"/>
          </ac:spMkLst>
        </pc:spChg>
        <pc:spChg chg="add mod">
          <ac:chgData name="Krishnan, Prakash" userId="261067e4-9b08-4801-97bb-c70294b052cc" providerId="ADAL" clId="{5DA9B58A-B9B0-4ECB-BFF7-225300829433}" dt="2021-12-21T03:07:50.493" v="1181" actId="14100"/>
          <ac:spMkLst>
            <pc:docMk/>
            <pc:sldMk cId="2120791781" sldId="230717864"/>
            <ac:spMk id="14" creationId="{CA264510-FAEA-4EBB-B0DE-7D3391365B70}"/>
          </ac:spMkLst>
        </pc:spChg>
        <pc:spChg chg="add mod">
          <ac:chgData name="Krishnan, Prakash" userId="261067e4-9b08-4801-97bb-c70294b052cc" providerId="ADAL" clId="{5DA9B58A-B9B0-4ECB-BFF7-225300829433}" dt="2021-12-21T03:07:59.799" v="1183" actId="14100"/>
          <ac:spMkLst>
            <pc:docMk/>
            <pc:sldMk cId="2120791781" sldId="230717864"/>
            <ac:spMk id="15" creationId="{154B2D94-B4F4-4E52-88B5-0E1DF2C9A725}"/>
          </ac:spMkLst>
        </pc:spChg>
        <pc:cxnChg chg="add mod">
          <ac:chgData name="Krishnan, Prakash" userId="261067e4-9b08-4801-97bb-c70294b052cc" providerId="ADAL" clId="{5DA9B58A-B9B0-4ECB-BFF7-225300829433}" dt="2021-12-21T03:07:27.466" v="1173" actId="1076"/>
          <ac:cxnSpMkLst>
            <pc:docMk/>
            <pc:sldMk cId="2120791781" sldId="230717864"/>
            <ac:cxnSpMk id="5" creationId="{9E8FF448-8CFA-4EE6-85D9-18502C5FDC09}"/>
          </ac:cxnSpMkLst>
        </pc:cxnChg>
        <pc:cxnChg chg="add mod">
          <ac:chgData name="Krishnan, Prakash" userId="261067e4-9b08-4801-97bb-c70294b052cc" providerId="ADAL" clId="{5DA9B58A-B9B0-4ECB-BFF7-225300829433}" dt="2021-12-21T03:07:41.118" v="1178" actId="1076"/>
          <ac:cxnSpMkLst>
            <pc:docMk/>
            <pc:sldMk cId="2120791781" sldId="230717864"/>
            <ac:cxnSpMk id="17" creationId="{92A82C5F-FD17-4A05-A0BB-D60416339338}"/>
          </ac:cxnSpMkLst>
        </pc:cxnChg>
        <pc:cxnChg chg="add mod">
          <ac:chgData name="Krishnan, Prakash" userId="261067e4-9b08-4801-97bb-c70294b052cc" providerId="ADAL" clId="{5DA9B58A-B9B0-4ECB-BFF7-225300829433}" dt="2021-12-21T03:07:47.702" v="1180" actId="1076"/>
          <ac:cxnSpMkLst>
            <pc:docMk/>
            <pc:sldMk cId="2120791781" sldId="230717864"/>
            <ac:cxnSpMk id="21" creationId="{4F2F85AE-6526-40E8-8C30-BBDE261E4AEF}"/>
          </ac:cxnSpMkLst>
        </pc:cxnChg>
        <pc:cxnChg chg="add mod">
          <ac:chgData name="Krishnan, Prakash" userId="261067e4-9b08-4801-97bb-c70294b052cc" providerId="ADAL" clId="{5DA9B58A-B9B0-4ECB-BFF7-225300829433}" dt="2021-12-21T03:08:08.573" v="1186" actId="1076"/>
          <ac:cxnSpMkLst>
            <pc:docMk/>
            <pc:sldMk cId="2120791781" sldId="230717864"/>
            <ac:cxnSpMk id="22" creationId="{B285C4C3-7889-45F2-8252-C0EE46251F25}"/>
          </ac:cxnSpMkLst>
        </pc:cxnChg>
      </pc:sldChg>
      <pc:sldChg chg="delSp modSp add mod">
        <pc:chgData name="Krishnan, Prakash" userId="261067e4-9b08-4801-97bb-c70294b052cc" providerId="ADAL" clId="{5DA9B58A-B9B0-4ECB-BFF7-225300829433}" dt="2021-12-21T03:30:43.026" v="1408" actId="6549"/>
        <pc:sldMkLst>
          <pc:docMk/>
          <pc:sldMk cId="1176789593" sldId="230717865"/>
        </pc:sldMkLst>
        <pc:spChg chg="del">
          <ac:chgData name="Krishnan, Prakash" userId="261067e4-9b08-4801-97bb-c70294b052cc" providerId="ADAL" clId="{5DA9B58A-B9B0-4ECB-BFF7-225300829433}" dt="2021-12-21T03:16:38.893" v="1188" actId="478"/>
          <ac:spMkLst>
            <pc:docMk/>
            <pc:sldMk cId="1176789593" sldId="230717865"/>
            <ac:spMk id="2" creationId="{49566FCE-F42E-458B-B1C3-B559489B3798}"/>
          </ac:spMkLst>
        </pc:spChg>
        <pc:spChg chg="mod">
          <ac:chgData name="Krishnan, Prakash" userId="261067e4-9b08-4801-97bb-c70294b052cc" providerId="ADAL" clId="{5DA9B58A-B9B0-4ECB-BFF7-225300829433}" dt="2021-12-21T03:18:27.762" v="1211" actId="20577"/>
          <ac:spMkLst>
            <pc:docMk/>
            <pc:sldMk cId="1176789593" sldId="230717865"/>
            <ac:spMk id="6" creationId="{181FCBB2-55AF-453B-B874-9F210C1F88F5}"/>
          </ac:spMkLst>
        </pc:spChg>
        <pc:spChg chg="mod">
          <ac:chgData name="Krishnan, Prakash" userId="261067e4-9b08-4801-97bb-c70294b052cc" providerId="ADAL" clId="{5DA9B58A-B9B0-4ECB-BFF7-225300829433}" dt="2021-12-21T03:30:43.026" v="1408" actId="6549"/>
          <ac:spMkLst>
            <pc:docMk/>
            <pc:sldMk cId="1176789593" sldId="230717865"/>
            <ac:spMk id="8" creationId="{88197931-8155-4451-8EE5-E3F67DFC66D8}"/>
          </ac:spMkLst>
        </pc:spChg>
        <pc:spChg chg="del">
          <ac:chgData name="Krishnan, Prakash" userId="261067e4-9b08-4801-97bb-c70294b052cc" providerId="ADAL" clId="{5DA9B58A-B9B0-4ECB-BFF7-225300829433}" dt="2021-12-21T03:16:38.893" v="1188" actId="478"/>
          <ac:spMkLst>
            <pc:docMk/>
            <pc:sldMk cId="1176789593" sldId="230717865"/>
            <ac:spMk id="12" creationId="{E7FEA1F1-0DDF-4FEB-82E1-B07C16C6667E}"/>
          </ac:spMkLst>
        </pc:spChg>
        <pc:spChg chg="del">
          <ac:chgData name="Krishnan, Prakash" userId="261067e4-9b08-4801-97bb-c70294b052cc" providerId="ADAL" clId="{5DA9B58A-B9B0-4ECB-BFF7-225300829433}" dt="2021-12-21T03:16:38.893" v="1188" actId="478"/>
          <ac:spMkLst>
            <pc:docMk/>
            <pc:sldMk cId="1176789593" sldId="230717865"/>
            <ac:spMk id="13" creationId="{6418B372-74A2-48F4-BF47-455749102DBE}"/>
          </ac:spMkLst>
        </pc:spChg>
        <pc:spChg chg="del">
          <ac:chgData name="Krishnan, Prakash" userId="261067e4-9b08-4801-97bb-c70294b052cc" providerId="ADAL" clId="{5DA9B58A-B9B0-4ECB-BFF7-225300829433}" dt="2021-12-21T03:16:38.893" v="1188" actId="478"/>
          <ac:spMkLst>
            <pc:docMk/>
            <pc:sldMk cId="1176789593" sldId="230717865"/>
            <ac:spMk id="14" creationId="{CA264510-FAEA-4EBB-B0DE-7D3391365B70}"/>
          </ac:spMkLst>
        </pc:spChg>
        <pc:spChg chg="del">
          <ac:chgData name="Krishnan, Prakash" userId="261067e4-9b08-4801-97bb-c70294b052cc" providerId="ADAL" clId="{5DA9B58A-B9B0-4ECB-BFF7-225300829433}" dt="2021-12-21T03:16:38.893" v="1188" actId="478"/>
          <ac:spMkLst>
            <pc:docMk/>
            <pc:sldMk cId="1176789593" sldId="230717865"/>
            <ac:spMk id="15" creationId="{154B2D94-B4F4-4E52-88B5-0E1DF2C9A725}"/>
          </ac:spMkLst>
        </pc:spChg>
        <pc:cxnChg chg="del">
          <ac:chgData name="Krishnan, Prakash" userId="261067e4-9b08-4801-97bb-c70294b052cc" providerId="ADAL" clId="{5DA9B58A-B9B0-4ECB-BFF7-225300829433}" dt="2021-12-21T03:16:42.917" v="1189" actId="478"/>
          <ac:cxnSpMkLst>
            <pc:docMk/>
            <pc:sldMk cId="1176789593" sldId="230717865"/>
            <ac:cxnSpMk id="5" creationId="{9E8FF448-8CFA-4EE6-85D9-18502C5FDC09}"/>
          </ac:cxnSpMkLst>
        </pc:cxnChg>
        <pc:cxnChg chg="del mod">
          <ac:chgData name="Krishnan, Prakash" userId="261067e4-9b08-4801-97bb-c70294b052cc" providerId="ADAL" clId="{5DA9B58A-B9B0-4ECB-BFF7-225300829433}" dt="2021-12-21T03:16:42.917" v="1189" actId="478"/>
          <ac:cxnSpMkLst>
            <pc:docMk/>
            <pc:sldMk cId="1176789593" sldId="230717865"/>
            <ac:cxnSpMk id="17" creationId="{92A82C5F-FD17-4A05-A0BB-D60416339338}"/>
          </ac:cxnSpMkLst>
        </pc:cxnChg>
        <pc:cxnChg chg="del">
          <ac:chgData name="Krishnan, Prakash" userId="261067e4-9b08-4801-97bb-c70294b052cc" providerId="ADAL" clId="{5DA9B58A-B9B0-4ECB-BFF7-225300829433}" dt="2021-12-21T03:16:42.917" v="1189" actId="478"/>
          <ac:cxnSpMkLst>
            <pc:docMk/>
            <pc:sldMk cId="1176789593" sldId="230717865"/>
            <ac:cxnSpMk id="21" creationId="{4F2F85AE-6526-40E8-8C30-BBDE261E4AEF}"/>
          </ac:cxnSpMkLst>
        </pc:cxnChg>
        <pc:cxnChg chg="del">
          <ac:chgData name="Krishnan, Prakash" userId="261067e4-9b08-4801-97bb-c70294b052cc" providerId="ADAL" clId="{5DA9B58A-B9B0-4ECB-BFF7-225300829433}" dt="2021-12-21T03:16:42.917" v="1189" actId="478"/>
          <ac:cxnSpMkLst>
            <pc:docMk/>
            <pc:sldMk cId="1176789593" sldId="230717865"/>
            <ac:cxnSpMk id="22" creationId="{B285C4C3-7889-45F2-8252-C0EE46251F25}"/>
          </ac:cxnSpMkLst>
        </pc:cxnChg>
      </pc:sldChg>
      <pc:sldChg chg="modSp add mod">
        <pc:chgData name="Krishnan, Prakash" userId="261067e4-9b08-4801-97bb-c70294b052cc" providerId="ADAL" clId="{5DA9B58A-B9B0-4ECB-BFF7-225300829433}" dt="2021-12-21T04:07:16.862" v="2050" actId="6549"/>
        <pc:sldMkLst>
          <pc:docMk/>
          <pc:sldMk cId="539938004" sldId="230717866"/>
        </pc:sldMkLst>
        <pc:spChg chg="mod">
          <ac:chgData name="Krishnan, Prakash" userId="261067e4-9b08-4801-97bb-c70294b052cc" providerId="ADAL" clId="{5DA9B58A-B9B0-4ECB-BFF7-225300829433}" dt="2021-12-21T04:07:16.862" v="2050" actId="6549"/>
          <ac:spMkLst>
            <pc:docMk/>
            <pc:sldMk cId="539938004" sldId="230717866"/>
            <ac:spMk id="8" creationId="{88197931-8155-4451-8EE5-E3F67DFC66D8}"/>
          </ac:spMkLst>
        </pc:spChg>
      </pc:sldChg>
      <pc:sldChg chg="addSp modSp add mod">
        <pc:chgData name="Krishnan, Prakash" userId="261067e4-9b08-4801-97bb-c70294b052cc" providerId="ADAL" clId="{5DA9B58A-B9B0-4ECB-BFF7-225300829433}" dt="2021-12-21T03:42:33.368" v="1611" actId="6549"/>
        <pc:sldMkLst>
          <pc:docMk/>
          <pc:sldMk cId="3308417606" sldId="230717867"/>
        </pc:sldMkLst>
        <pc:spChg chg="mod">
          <ac:chgData name="Krishnan, Prakash" userId="261067e4-9b08-4801-97bb-c70294b052cc" providerId="ADAL" clId="{5DA9B58A-B9B0-4ECB-BFF7-225300829433}" dt="2021-12-21T03:42:33.368" v="1611" actId="6549"/>
          <ac:spMkLst>
            <pc:docMk/>
            <pc:sldMk cId="3308417606" sldId="230717867"/>
            <ac:spMk id="8" creationId="{88197931-8155-4451-8EE5-E3F67DFC66D8}"/>
          </ac:spMkLst>
        </pc:spChg>
        <pc:picChg chg="add mod">
          <ac:chgData name="Krishnan, Prakash" userId="261067e4-9b08-4801-97bb-c70294b052cc" providerId="ADAL" clId="{5DA9B58A-B9B0-4ECB-BFF7-225300829433}" dt="2021-12-21T03:42:15.502" v="1604" actId="1076"/>
          <ac:picMkLst>
            <pc:docMk/>
            <pc:sldMk cId="3308417606" sldId="230717867"/>
            <ac:picMk id="4" creationId="{AE3DD338-2853-4809-885F-0BD2DE0396E5}"/>
          </ac:picMkLst>
        </pc:picChg>
        <pc:picChg chg="add mod">
          <ac:chgData name="Krishnan, Prakash" userId="261067e4-9b08-4801-97bb-c70294b052cc" providerId="ADAL" clId="{5DA9B58A-B9B0-4ECB-BFF7-225300829433}" dt="2021-12-21T03:42:18.093" v="1605" actId="1076"/>
          <ac:picMkLst>
            <pc:docMk/>
            <pc:sldMk cId="3308417606" sldId="230717867"/>
            <ac:picMk id="9" creationId="{C743782A-3464-468D-B2EA-03221C6FC4A4}"/>
          </ac:picMkLst>
        </pc:picChg>
      </pc:sldChg>
      <pc:sldChg chg="addSp delSp modSp add mod">
        <pc:chgData name="Krishnan, Prakash" userId="261067e4-9b08-4801-97bb-c70294b052cc" providerId="ADAL" clId="{5DA9B58A-B9B0-4ECB-BFF7-225300829433}" dt="2021-12-21T03:49:13.392" v="1782" actId="22"/>
        <pc:sldMkLst>
          <pc:docMk/>
          <pc:sldMk cId="1199924962" sldId="230717868"/>
        </pc:sldMkLst>
        <pc:spChg chg="mod">
          <ac:chgData name="Krishnan, Prakash" userId="261067e4-9b08-4801-97bb-c70294b052cc" providerId="ADAL" clId="{5DA9B58A-B9B0-4ECB-BFF7-225300829433}" dt="2021-12-21T03:49:07.946" v="1780" actId="20577"/>
          <ac:spMkLst>
            <pc:docMk/>
            <pc:sldMk cId="1199924962" sldId="230717868"/>
            <ac:spMk id="8" creationId="{88197931-8155-4451-8EE5-E3F67DFC66D8}"/>
          </ac:spMkLst>
        </pc:spChg>
        <pc:picChg chg="del">
          <ac:chgData name="Krishnan, Prakash" userId="261067e4-9b08-4801-97bb-c70294b052cc" providerId="ADAL" clId="{5DA9B58A-B9B0-4ECB-BFF7-225300829433}" dt="2021-12-21T03:46:45.346" v="1629" actId="478"/>
          <ac:picMkLst>
            <pc:docMk/>
            <pc:sldMk cId="1199924962" sldId="230717868"/>
            <ac:picMk id="4" creationId="{AE3DD338-2853-4809-885F-0BD2DE0396E5}"/>
          </ac:picMkLst>
        </pc:picChg>
        <pc:picChg chg="add mod">
          <ac:chgData name="Krishnan, Prakash" userId="261067e4-9b08-4801-97bb-c70294b052cc" providerId="ADAL" clId="{5DA9B58A-B9B0-4ECB-BFF7-225300829433}" dt="2021-12-21T03:47:35.848" v="1644" actId="1076"/>
          <ac:picMkLst>
            <pc:docMk/>
            <pc:sldMk cId="1199924962" sldId="230717868"/>
            <ac:picMk id="5" creationId="{1525E751-1EB2-419D-BAF6-087A790C5CD3}"/>
          </ac:picMkLst>
        </pc:picChg>
        <pc:picChg chg="del">
          <ac:chgData name="Krishnan, Prakash" userId="261067e4-9b08-4801-97bb-c70294b052cc" providerId="ADAL" clId="{5DA9B58A-B9B0-4ECB-BFF7-225300829433}" dt="2021-12-21T03:46:47.018" v="1630" actId="478"/>
          <ac:picMkLst>
            <pc:docMk/>
            <pc:sldMk cId="1199924962" sldId="230717868"/>
            <ac:picMk id="9" creationId="{C743782A-3464-468D-B2EA-03221C6FC4A4}"/>
          </ac:picMkLst>
        </pc:picChg>
        <pc:picChg chg="add del">
          <ac:chgData name="Krishnan, Prakash" userId="261067e4-9b08-4801-97bb-c70294b052cc" providerId="ADAL" clId="{5DA9B58A-B9B0-4ECB-BFF7-225300829433}" dt="2021-12-21T03:49:13.392" v="1782" actId="22"/>
          <ac:picMkLst>
            <pc:docMk/>
            <pc:sldMk cId="1199924962" sldId="230717868"/>
            <ac:picMk id="11" creationId="{722B9D76-9BA9-4CE3-8CAF-26A06D98C60D}"/>
          </ac:picMkLst>
        </pc:picChg>
      </pc:sldChg>
      <pc:sldChg chg="addSp delSp modSp add mod">
        <pc:chgData name="Krishnan, Prakash" userId="261067e4-9b08-4801-97bb-c70294b052cc" providerId="ADAL" clId="{5DA9B58A-B9B0-4ECB-BFF7-225300829433}" dt="2021-12-21T03:52:35.416" v="1924" actId="14100"/>
        <pc:sldMkLst>
          <pc:docMk/>
          <pc:sldMk cId="1775286404" sldId="230717869"/>
        </pc:sldMkLst>
        <pc:spChg chg="mod">
          <ac:chgData name="Krishnan, Prakash" userId="261067e4-9b08-4801-97bb-c70294b052cc" providerId="ADAL" clId="{5DA9B58A-B9B0-4ECB-BFF7-225300829433}" dt="2021-12-21T03:52:27.177" v="1920" actId="1076"/>
          <ac:spMkLst>
            <pc:docMk/>
            <pc:sldMk cId="1775286404" sldId="230717869"/>
            <ac:spMk id="8" creationId="{88197931-8155-4451-8EE5-E3F67DFC66D8}"/>
          </ac:spMkLst>
        </pc:spChg>
        <pc:picChg chg="add mod">
          <ac:chgData name="Krishnan, Prakash" userId="261067e4-9b08-4801-97bb-c70294b052cc" providerId="ADAL" clId="{5DA9B58A-B9B0-4ECB-BFF7-225300829433}" dt="2021-12-21T03:52:35.416" v="1924" actId="14100"/>
          <ac:picMkLst>
            <pc:docMk/>
            <pc:sldMk cId="1775286404" sldId="230717869"/>
            <ac:picMk id="4" creationId="{84438858-C545-4A77-B7D9-5CD1EB864B20}"/>
          </ac:picMkLst>
        </pc:picChg>
        <pc:picChg chg="del">
          <ac:chgData name="Krishnan, Prakash" userId="261067e4-9b08-4801-97bb-c70294b052cc" providerId="ADAL" clId="{5DA9B58A-B9B0-4ECB-BFF7-225300829433}" dt="2021-12-21T03:52:00.416" v="1916" actId="478"/>
          <ac:picMkLst>
            <pc:docMk/>
            <pc:sldMk cId="1775286404" sldId="230717869"/>
            <ac:picMk id="5" creationId="{1525E751-1EB2-419D-BAF6-087A790C5CD3}"/>
          </ac:picMkLst>
        </pc:picChg>
      </pc:sldChg>
      <pc:sldChg chg="delSp modSp add mod">
        <pc:chgData name="Krishnan, Prakash" userId="261067e4-9b08-4801-97bb-c70294b052cc" providerId="ADAL" clId="{5DA9B58A-B9B0-4ECB-BFF7-225300829433}" dt="2021-12-21T03:56:05.210" v="2012" actId="6549"/>
        <pc:sldMkLst>
          <pc:docMk/>
          <pc:sldMk cId="3985016631" sldId="230717870"/>
        </pc:sldMkLst>
        <pc:spChg chg="mod">
          <ac:chgData name="Krishnan, Prakash" userId="261067e4-9b08-4801-97bb-c70294b052cc" providerId="ADAL" clId="{5DA9B58A-B9B0-4ECB-BFF7-225300829433}" dt="2021-12-21T03:56:05.210" v="2012" actId="6549"/>
          <ac:spMkLst>
            <pc:docMk/>
            <pc:sldMk cId="3985016631" sldId="230717870"/>
            <ac:spMk id="8" creationId="{88197931-8155-4451-8EE5-E3F67DFC66D8}"/>
          </ac:spMkLst>
        </pc:spChg>
        <pc:picChg chg="del">
          <ac:chgData name="Krishnan, Prakash" userId="261067e4-9b08-4801-97bb-c70294b052cc" providerId="ADAL" clId="{5DA9B58A-B9B0-4ECB-BFF7-225300829433}" dt="2021-12-21T03:54:51.540" v="1945" actId="478"/>
          <ac:picMkLst>
            <pc:docMk/>
            <pc:sldMk cId="3985016631" sldId="230717870"/>
            <ac:picMk id="4" creationId="{84438858-C545-4A77-B7D9-5CD1EB864B20}"/>
          </ac:picMkLst>
        </pc:picChg>
      </pc:sldChg>
      <pc:sldChg chg="addSp modSp add mod">
        <pc:chgData name="Krishnan, Prakash" userId="261067e4-9b08-4801-97bb-c70294b052cc" providerId="ADAL" clId="{5DA9B58A-B9B0-4ECB-BFF7-225300829433}" dt="2021-12-22T02:50:35.338" v="2108" actId="1076"/>
        <pc:sldMkLst>
          <pc:docMk/>
          <pc:sldMk cId="140234767" sldId="230717871"/>
        </pc:sldMkLst>
        <pc:spChg chg="mod">
          <ac:chgData name="Krishnan, Prakash" userId="261067e4-9b08-4801-97bb-c70294b052cc" providerId="ADAL" clId="{5DA9B58A-B9B0-4ECB-BFF7-225300829433}" dt="2021-12-22T02:49:13.975" v="2103" actId="20577"/>
          <ac:spMkLst>
            <pc:docMk/>
            <pc:sldMk cId="140234767" sldId="230717871"/>
            <ac:spMk id="6" creationId="{181FCBB2-55AF-453B-B874-9F210C1F88F5}"/>
          </ac:spMkLst>
        </pc:spChg>
        <pc:spChg chg="mod">
          <ac:chgData name="Krishnan, Prakash" userId="261067e4-9b08-4801-97bb-c70294b052cc" providerId="ADAL" clId="{5DA9B58A-B9B0-4ECB-BFF7-225300829433}" dt="2021-12-22T02:49:21.272" v="2105" actId="1076"/>
          <ac:spMkLst>
            <pc:docMk/>
            <pc:sldMk cId="140234767" sldId="230717871"/>
            <ac:spMk id="8" creationId="{88197931-8155-4451-8EE5-E3F67DFC66D8}"/>
          </ac:spMkLst>
        </pc:spChg>
        <pc:picChg chg="add mod">
          <ac:chgData name="Krishnan, Prakash" userId="261067e4-9b08-4801-97bb-c70294b052cc" providerId="ADAL" clId="{5DA9B58A-B9B0-4ECB-BFF7-225300829433}" dt="2021-12-22T02:50:35.338" v="2108" actId="1076"/>
          <ac:picMkLst>
            <pc:docMk/>
            <pc:sldMk cId="140234767" sldId="230717871"/>
            <ac:picMk id="4" creationId="{70EB2CD9-2F97-43B5-A67A-4795B5D737F8}"/>
          </ac:picMkLst>
        </pc:picChg>
      </pc:sldChg>
      <pc:sldChg chg="addSp delSp modSp add mod">
        <pc:chgData name="Krishnan, Prakash" userId="261067e4-9b08-4801-97bb-c70294b052cc" providerId="ADAL" clId="{5DA9B58A-B9B0-4ECB-BFF7-225300829433}" dt="2021-12-22T04:05:47.657" v="2205" actId="20577"/>
        <pc:sldMkLst>
          <pc:docMk/>
          <pc:sldMk cId="5428762" sldId="230717872"/>
        </pc:sldMkLst>
        <pc:spChg chg="mod">
          <ac:chgData name="Krishnan, Prakash" userId="261067e4-9b08-4801-97bb-c70294b052cc" providerId="ADAL" clId="{5DA9B58A-B9B0-4ECB-BFF7-225300829433}" dt="2021-12-22T02:50:57.625" v="2130" actId="20577"/>
          <ac:spMkLst>
            <pc:docMk/>
            <pc:sldMk cId="5428762" sldId="230717872"/>
            <ac:spMk id="6" creationId="{181FCBB2-55AF-453B-B874-9F210C1F88F5}"/>
          </ac:spMkLst>
        </pc:spChg>
        <pc:spChg chg="mod">
          <ac:chgData name="Krishnan, Prakash" userId="261067e4-9b08-4801-97bb-c70294b052cc" providerId="ADAL" clId="{5DA9B58A-B9B0-4ECB-BFF7-225300829433}" dt="2021-12-22T04:05:47.657" v="2205" actId="20577"/>
          <ac:spMkLst>
            <pc:docMk/>
            <pc:sldMk cId="5428762" sldId="230717872"/>
            <ac:spMk id="8" creationId="{88197931-8155-4451-8EE5-E3F67DFC66D8}"/>
          </ac:spMkLst>
        </pc:spChg>
        <pc:picChg chg="del">
          <ac:chgData name="Krishnan, Prakash" userId="261067e4-9b08-4801-97bb-c70294b052cc" providerId="ADAL" clId="{5DA9B58A-B9B0-4ECB-BFF7-225300829433}" dt="2021-12-22T02:50:46.412" v="2110" actId="478"/>
          <ac:picMkLst>
            <pc:docMk/>
            <pc:sldMk cId="5428762" sldId="230717872"/>
            <ac:picMk id="4" creationId="{70EB2CD9-2F97-43B5-A67A-4795B5D737F8}"/>
          </ac:picMkLst>
        </pc:picChg>
        <pc:picChg chg="add mod">
          <ac:chgData name="Krishnan, Prakash" userId="261067e4-9b08-4801-97bb-c70294b052cc" providerId="ADAL" clId="{5DA9B58A-B9B0-4ECB-BFF7-225300829433}" dt="2021-12-22T02:54:31.951" v="2145" actId="1076"/>
          <ac:picMkLst>
            <pc:docMk/>
            <pc:sldMk cId="5428762" sldId="230717872"/>
            <ac:picMk id="5" creationId="{4AF7D432-6670-4C40-98B0-E852F3A4A60D}"/>
          </ac:picMkLst>
        </pc:picChg>
      </pc:sldChg>
      <pc:sldChg chg="addSp delSp modSp add mod">
        <pc:chgData name="Krishnan, Prakash" userId="261067e4-9b08-4801-97bb-c70294b052cc" providerId="ADAL" clId="{5DA9B58A-B9B0-4ECB-BFF7-225300829433}" dt="2021-12-22T04:07:32.198" v="2227" actId="1076"/>
        <pc:sldMkLst>
          <pc:docMk/>
          <pc:sldMk cId="1526295505" sldId="230717873"/>
        </pc:sldMkLst>
        <pc:spChg chg="mod">
          <ac:chgData name="Krishnan, Prakash" userId="261067e4-9b08-4801-97bb-c70294b052cc" providerId="ADAL" clId="{5DA9B58A-B9B0-4ECB-BFF7-225300829433}" dt="2021-12-22T02:56:02.635" v="2191" actId="20577"/>
          <ac:spMkLst>
            <pc:docMk/>
            <pc:sldMk cId="1526295505" sldId="230717873"/>
            <ac:spMk id="6" creationId="{181FCBB2-55AF-453B-B874-9F210C1F88F5}"/>
          </ac:spMkLst>
        </pc:spChg>
        <pc:spChg chg="mod">
          <ac:chgData name="Krishnan, Prakash" userId="261067e4-9b08-4801-97bb-c70294b052cc" providerId="ADAL" clId="{5DA9B58A-B9B0-4ECB-BFF7-225300829433}" dt="2021-12-22T04:06:46.805" v="2225" actId="20577"/>
          <ac:spMkLst>
            <pc:docMk/>
            <pc:sldMk cId="1526295505" sldId="230717873"/>
            <ac:spMk id="8" creationId="{88197931-8155-4451-8EE5-E3F67DFC66D8}"/>
          </ac:spMkLst>
        </pc:spChg>
        <pc:picChg chg="add mod">
          <ac:chgData name="Krishnan, Prakash" userId="261067e4-9b08-4801-97bb-c70294b052cc" providerId="ADAL" clId="{5DA9B58A-B9B0-4ECB-BFF7-225300829433}" dt="2021-12-22T04:07:32.198" v="2227" actId="1076"/>
          <ac:picMkLst>
            <pc:docMk/>
            <pc:sldMk cId="1526295505" sldId="230717873"/>
            <ac:picMk id="4" creationId="{AB0F482B-7E19-4672-B128-D2DFE6D31BF6}"/>
          </ac:picMkLst>
        </pc:picChg>
        <pc:picChg chg="del">
          <ac:chgData name="Krishnan, Prakash" userId="261067e4-9b08-4801-97bb-c70294b052cc" providerId="ADAL" clId="{5DA9B58A-B9B0-4ECB-BFF7-225300829433}" dt="2021-12-22T04:06:19.930" v="2209" actId="478"/>
          <ac:picMkLst>
            <pc:docMk/>
            <pc:sldMk cId="1526295505" sldId="230717873"/>
            <ac:picMk id="5" creationId="{4AF7D432-6670-4C40-98B0-E852F3A4A60D}"/>
          </ac:picMkLst>
        </pc:picChg>
      </pc:sldChg>
      <pc:sldChg chg="delSp modSp add mod">
        <pc:chgData name="Krishnan, Prakash" userId="261067e4-9b08-4801-97bb-c70294b052cc" providerId="ADAL" clId="{5DA9B58A-B9B0-4ECB-BFF7-225300829433}" dt="2021-12-22T04:12:17.879" v="2251" actId="6549"/>
        <pc:sldMkLst>
          <pc:docMk/>
          <pc:sldMk cId="1253414598" sldId="230717874"/>
        </pc:sldMkLst>
        <pc:spChg chg="mod">
          <ac:chgData name="Krishnan, Prakash" userId="261067e4-9b08-4801-97bb-c70294b052cc" providerId="ADAL" clId="{5DA9B58A-B9B0-4ECB-BFF7-225300829433}" dt="2021-12-22T04:07:51.479" v="2232" actId="20577"/>
          <ac:spMkLst>
            <pc:docMk/>
            <pc:sldMk cId="1253414598" sldId="230717874"/>
            <ac:spMk id="6" creationId="{181FCBB2-55AF-453B-B874-9F210C1F88F5}"/>
          </ac:spMkLst>
        </pc:spChg>
        <pc:spChg chg="mod">
          <ac:chgData name="Krishnan, Prakash" userId="261067e4-9b08-4801-97bb-c70294b052cc" providerId="ADAL" clId="{5DA9B58A-B9B0-4ECB-BFF7-225300829433}" dt="2021-12-22T04:12:17.879" v="2251" actId="6549"/>
          <ac:spMkLst>
            <pc:docMk/>
            <pc:sldMk cId="1253414598" sldId="230717874"/>
            <ac:spMk id="8" creationId="{88197931-8155-4451-8EE5-E3F67DFC66D8}"/>
          </ac:spMkLst>
        </pc:spChg>
        <pc:picChg chg="del mod">
          <ac:chgData name="Krishnan, Prakash" userId="261067e4-9b08-4801-97bb-c70294b052cc" providerId="ADAL" clId="{5DA9B58A-B9B0-4ECB-BFF7-225300829433}" dt="2021-12-22T04:10:16.324" v="2243" actId="478"/>
          <ac:picMkLst>
            <pc:docMk/>
            <pc:sldMk cId="1253414598" sldId="230717874"/>
            <ac:picMk id="4" creationId="{AB0F482B-7E19-4672-B128-D2DFE6D31BF6}"/>
          </ac:picMkLst>
        </pc:picChg>
      </pc:sldChg>
      <pc:sldChg chg="addSp delSp modSp add mod">
        <pc:chgData name="Krishnan, Prakash" userId="261067e4-9b08-4801-97bb-c70294b052cc" providerId="ADAL" clId="{5DA9B58A-B9B0-4ECB-BFF7-225300829433}" dt="2021-12-22T06:25:50.152" v="2294" actId="1076"/>
        <pc:sldMkLst>
          <pc:docMk/>
          <pc:sldMk cId="2487816310" sldId="230717875"/>
        </pc:sldMkLst>
        <pc:spChg chg="mod">
          <ac:chgData name="Krishnan, Prakash" userId="261067e4-9b08-4801-97bb-c70294b052cc" providerId="ADAL" clId="{5DA9B58A-B9B0-4ECB-BFF7-225300829433}" dt="2021-12-22T04:16:41.628" v="2265" actId="20577"/>
          <ac:spMkLst>
            <pc:docMk/>
            <pc:sldMk cId="2487816310" sldId="230717875"/>
            <ac:spMk id="6" creationId="{181FCBB2-55AF-453B-B874-9F210C1F88F5}"/>
          </ac:spMkLst>
        </pc:spChg>
        <pc:spChg chg="del mod">
          <ac:chgData name="Krishnan, Prakash" userId="261067e4-9b08-4801-97bb-c70294b052cc" providerId="ADAL" clId="{5DA9B58A-B9B0-4ECB-BFF7-225300829433}" dt="2021-12-22T04:16:45.367" v="2267"/>
          <ac:spMkLst>
            <pc:docMk/>
            <pc:sldMk cId="2487816310" sldId="230717875"/>
            <ac:spMk id="8" creationId="{88197931-8155-4451-8EE5-E3F67DFC66D8}"/>
          </ac:spMkLst>
        </pc:spChg>
        <pc:picChg chg="add del mod">
          <ac:chgData name="Krishnan, Prakash" userId="261067e4-9b08-4801-97bb-c70294b052cc" providerId="ADAL" clId="{5DA9B58A-B9B0-4ECB-BFF7-225300829433}" dt="2021-12-22T06:25:42.701" v="2289" actId="478"/>
          <ac:picMkLst>
            <pc:docMk/>
            <pc:sldMk cId="2487816310" sldId="230717875"/>
            <ac:picMk id="4" creationId="{7A8BD9C5-EBCC-43A0-9E8C-878C346BECB5}"/>
          </ac:picMkLst>
        </pc:picChg>
        <pc:picChg chg="add mod">
          <ac:chgData name="Krishnan, Prakash" userId="261067e4-9b08-4801-97bb-c70294b052cc" providerId="ADAL" clId="{5DA9B58A-B9B0-4ECB-BFF7-225300829433}" dt="2021-12-22T06:25:50.152" v="2294" actId="1076"/>
          <ac:picMkLst>
            <pc:docMk/>
            <pc:sldMk cId="2487816310" sldId="230717875"/>
            <ac:picMk id="5" creationId="{76344DFD-5D0B-4B96-B369-CE455CC889ED}"/>
          </ac:picMkLst>
        </pc:picChg>
      </pc:sldChg>
      <pc:sldChg chg="addSp delSp modSp add mod">
        <pc:chgData name="Krishnan, Prakash" userId="261067e4-9b08-4801-97bb-c70294b052cc" providerId="ADAL" clId="{5DA9B58A-B9B0-4ECB-BFF7-225300829433}" dt="2021-12-22T07:19:04.638" v="2633" actId="20577"/>
        <pc:sldMkLst>
          <pc:docMk/>
          <pc:sldMk cId="204355865" sldId="230717876"/>
        </pc:sldMkLst>
        <pc:spChg chg="mod">
          <ac:chgData name="Krishnan, Prakash" userId="261067e4-9b08-4801-97bb-c70294b052cc" providerId="ADAL" clId="{5DA9B58A-B9B0-4ECB-BFF7-225300829433}" dt="2021-12-22T06:40:12.723" v="2303" actId="20577"/>
          <ac:spMkLst>
            <pc:docMk/>
            <pc:sldMk cId="204355865" sldId="230717876"/>
            <ac:spMk id="6" creationId="{181FCBB2-55AF-453B-B874-9F210C1F88F5}"/>
          </ac:spMkLst>
        </pc:spChg>
        <pc:spChg chg="add mod">
          <ac:chgData name="Krishnan, Prakash" userId="261067e4-9b08-4801-97bb-c70294b052cc" providerId="ADAL" clId="{5DA9B58A-B9B0-4ECB-BFF7-225300829433}" dt="2021-12-22T07:19:04.638" v="2633" actId="20577"/>
          <ac:spMkLst>
            <pc:docMk/>
            <pc:sldMk cId="204355865" sldId="230717876"/>
            <ac:spMk id="9" creationId="{335E2131-5573-41FB-B5B5-515848D7328F}"/>
          </ac:spMkLst>
        </pc:spChg>
        <pc:picChg chg="del">
          <ac:chgData name="Krishnan, Prakash" userId="261067e4-9b08-4801-97bb-c70294b052cc" providerId="ADAL" clId="{5DA9B58A-B9B0-4ECB-BFF7-225300829433}" dt="2021-12-22T06:11:14.320" v="2283" actId="478"/>
          <ac:picMkLst>
            <pc:docMk/>
            <pc:sldMk cId="204355865" sldId="230717876"/>
            <ac:picMk id="4" creationId="{7A8BD9C5-EBCC-43A0-9E8C-878C346BECB5}"/>
          </ac:picMkLst>
        </pc:picChg>
        <pc:picChg chg="add del mod">
          <ac:chgData name="Krishnan, Prakash" userId="261067e4-9b08-4801-97bb-c70294b052cc" providerId="ADAL" clId="{5DA9B58A-B9B0-4ECB-BFF7-225300829433}" dt="2021-12-22T06:11:27.330" v="2288" actId="478"/>
          <ac:picMkLst>
            <pc:docMk/>
            <pc:sldMk cId="204355865" sldId="230717876"/>
            <ac:picMk id="5" creationId="{66B1AC8F-B996-447B-9C1D-57C15987F2DC}"/>
          </ac:picMkLst>
        </pc:picChg>
        <pc:picChg chg="add mod">
          <ac:chgData name="Krishnan, Prakash" userId="261067e4-9b08-4801-97bb-c70294b052cc" providerId="ADAL" clId="{5DA9B58A-B9B0-4ECB-BFF7-225300829433}" dt="2021-12-22T07:13:54.175" v="2504" actId="1076"/>
          <ac:picMkLst>
            <pc:docMk/>
            <pc:sldMk cId="204355865" sldId="230717876"/>
            <ac:picMk id="11" creationId="{F3B7D14E-8F29-4BF8-B517-DF47B83AE29B}"/>
          </ac:picMkLst>
        </pc:picChg>
      </pc:sldChg>
      <pc:sldChg chg="addSp delSp modSp add mod">
        <pc:chgData name="Krishnan, Prakash" userId="261067e4-9b08-4801-97bb-c70294b052cc" providerId="ADAL" clId="{5DA9B58A-B9B0-4ECB-BFF7-225300829433}" dt="2021-12-22T07:32:51.340" v="2789" actId="14100"/>
        <pc:sldMkLst>
          <pc:docMk/>
          <pc:sldMk cId="1084349019" sldId="230717877"/>
        </pc:sldMkLst>
        <pc:spChg chg="mod">
          <ac:chgData name="Krishnan, Prakash" userId="261067e4-9b08-4801-97bb-c70294b052cc" providerId="ADAL" clId="{5DA9B58A-B9B0-4ECB-BFF7-225300829433}" dt="2021-12-22T07:32:27.827" v="2781" actId="313"/>
          <ac:spMkLst>
            <pc:docMk/>
            <pc:sldMk cId="1084349019" sldId="230717877"/>
            <ac:spMk id="9" creationId="{335E2131-5573-41FB-B5B5-515848D7328F}"/>
          </ac:spMkLst>
        </pc:spChg>
        <pc:picChg chg="add mod">
          <ac:chgData name="Krishnan, Prakash" userId="261067e4-9b08-4801-97bb-c70294b052cc" providerId="ADAL" clId="{5DA9B58A-B9B0-4ECB-BFF7-225300829433}" dt="2021-12-22T07:32:51.340" v="2789" actId="14100"/>
          <ac:picMkLst>
            <pc:docMk/>
            <pc:sldMk cId="1084349019" sldId="230717877"/>
            <ac:picMk id="4" creationId="{B0A3A57D-B5F0-480C-AC6F-48C9BE24BE31}"/>
          </ac:picMkLst>
        </pc:picChg>
        <pc:picChg chg="del">
          <ac:chgData name="Krishnan, Prakash" userId="261067e4-9b08-4801-97bb-c70294b052cc" providerId="ADAL" clId="{5DA9B58A-B9B0-4ECB-BFF7-225300829433}" dt="2021-12-22T07:20:15.251" v="2687" actId="478"/>
          <ac:picMkLst>
            <pc:docMk/>
            <pc:sldMk cId="1084349019" sldId="230717877"/>
            <ac:picMk id="11" creationId="{F3B7D14E-8F29-4BF8-B517-DF47B83AE29B}"/>
          </ac:picMkLst>
        </pc:picChg>
      </pc:sldChg>
      <pc:sldChg chg="addSp delSp modSp add mod">
        <pc:chgData name="Krishnan, Prakash" userId="261067e4-9b08-4801-97bb-c70294b052cc" providerId="ADAL" clId="{5DA9B58A-B9B0-4ECB-BFF7-225300829433}" dt="2021-12-23T02:53:49.371" v="3917" actId="1076"/>
        <pc:sldMkLst>
          <pc:docMk/>
          <pc:sldMk cId="2345449074" sldId="230717878"/>
        </pc:sldMkLst>
        <pc:spChg chg="mod">
          <ac:chgData name="Krishnan, Prakash" userId="261067e4-9b08-4801-97bb-c70294b052cc" providerId="ADAL" clId="{5DA9B58A-B9B0-4ECB-BFF7-225300829433}" dt="2021-12-22T07:50:44.013" v="3220" actId="20577"/>
          <ac:spMkLst>
            <pc:docMk/>
            <pc:sldMk cId="2345449074" sldId="230717878"/>
            <ac:spMk id="9" creationId="{335E2131-5573-41FB-B5B5-515848D7328F}"/>
          </ac:spMkLst>
        </pc:spChg>
        <pc:picChg chg="del mod">
          <ac:chgData name="Krishnan, Prakash" userId="261067e4-9b08-4801-97bb-c70294b052cc" providerId="ADAL" clId="{5DA9B58A-B9B0-4ECB-BFF7-225300829433}" dt="2021-12-22T07:39:26.668" v="3010" actId="478"/>
          <ac:picMkLst>
            <pc:docMk/>
            <pc:sldMk cId="2345449074" sldId="230717878"/>
            <ac:picMk id="4" creationId="{B0A3A57D-B5F0-480C-AC6F-48C9BE24BE31}"/>
          </ac:picMkLst>
        </pc:picChg>
        <pc:picChg chg="add mod">
          <ac:chgData name="Krishnan, Prakash" userId="261067e4-9b08-4801-97bb-c70294b052cc" providerId="ADAL" clId="{5DA9B58A-B9B0-4ECB-BFF7-225300829433}" dt="2021-12-23T02:53:49.371" v="3917" actId="1076"/>
          <ac:picMkLst>
            <pc:docMk/>
            <pc:sldMk cId="2345449074" sldId="230717878"/>
            <ac:picMk id="5" creationId="{8268E020-A434-4FD8-AD50-E45B37AA1405}"/>
          </ac:picMkLst>
        </pc:picChg>
      </pc:sldChg>
      <pc:sldChg chg="addSp delSp modSp add mod">
        <pc:chgData name="Krishnan, Prakash" userId="261067e4-9b08-4801-97bb-c70294b052cc" providerId="ADAL" clId="{5DA9B58A-B9B0-4ECB-BFF7-225300829433}" dt="2021-12-22T08:19:06.660" v="3718" actId="1076"/>
        <pc:sldMkLst>
          <pc:docMk/>
          <pc:sldMk cId="2977875909" sldId="230717879"/>
        </pc:sldMkLst>
        <pc:spChg chg="mod">
          <ac:chgData name="Krishnan, Prakash" userId="261067e4-9b08-4801-97bb-c70294b052cc" providerId="ADAL" clId="{5DA9B58A-B9B0-4ECB-BFF7-225300829433}" dt="2021-12-22T08:04:46.327" v="3237" actId="20577"/>
          <ac:spMkLst>
            <pc:docMk/>
            <pc:sldMk cId="2977875909" sldId="230717879"/>
            <ac:spMk id="6" creationId="{181FCBB2-55AF-453B-B874-9F210C1F88F5}"/>
          </ac:spMkLst>
        </pc:spChg>
        <pc:spChg chg="add del mod">
          <ac:chgData name="Krishnan, Prakash" userId="261067e4-9b08-4801-97bb-c70294b052cc" providerId="ADAL" clId="{5DA9B58A-B9B0-4ECB-BFF7-225300829433}" dt="2021-12-22T08:18:43.032" v="3713" actId="20577"/>
          <ac:spMkLst>
            <pc:docMk/>
            <pc:sldMk cId="2977875909" sldId="230717879"/>
            <ac:spMk id="9" creationId="{335E2131-5573-41FB-B5B5-515848D7328F}"/>
          </ac:spMkLst>
        </pc:spChg>
        <pc:picChg chg="add mod">
          <ac:chgData name="Krishnan, Prakash" userId="261067e4-9b08-4801-97bb-c70294b052cc" providerId="ADAL" clId="{5DA9B58A-B9B0-4ECB-BFF7-225300829433}" dt="2021-12-22T08:19:06.660" v="3718" actId="1076"/>
          <ac:picMkLst>
            <pc:docMk/>
            <pc:sldMk cId="2977875909" sldId="230717879"/>
            <ac:picMk id="4" creationId="{CBA8A6F5-7BD8-42D1-A36B-3532B299A1EC}"/>
          </ac:picMkLst>
        </pc:picChg>
        <pc:picChg chg="add del mod">
          <ac:chgData name="Krishnan, Prakash" userId="261067e4-9b08-4801-97bb-c70294b052cc" providerId="ADAL" clId="{5DA9B58A-B9B0-4ECB-BFF7-225300829433}" dt="2021-12-22T08:05:16.720" v="3252" actId="478"/>
          <ac:picMkLst>
            <pc:docMk/>
            <pc:sldMk cId="2977875909" sldId="230717879"/>
            <ac:picMk id="5" creationId="{8268E020-A434-4FD8-AD50-E45B37AA1405}"/>
          </ac:picMkLst>
        </pc:picChg>
        <pc:picChg chg="add mod">
          <ac:chgData name="Krishnan, Prakash" userId="261067e4-9b08-4801-97bb-c70294b052cc" providerId="ADAL" clId="{5DA9B58A-B9B0-4ECB-BFF7-225300829433}" dt="2021-12-22T08:18:50.092" v="3717" actId="1076"/>
          <ac:picMkLst>
            <pc:docMk/>
            <pc:sldMk cId="2977875909" sldId="230717879"/>
            <ac:picMk id="10" creationId="{5D559C3C-7C83-44E0-95B4-260A2CF058B3}"/>
          </ac:picMkLst>
        </pc:picChg>
      </pc:sldChg>
      <pc:sldChg chg="addSp delSp modSp add mod">
        <pc:chgData name="Krishnan, Prakash" userId="261067e4-9b08-4801-97bb-c70294b052cc" providerId="ADAL" clId="{5DA9B58A-B9B0-4ECB-BFF7-225300829433}" dt="2021-12-22T08:22:56.304" v="3911" actId="1076"/>
        <pc:sldMkLst>
          <pc:docMk/>
          <pc:sldMk cId="38164393" sldId="230717880"/>
        </pc:sldMkLst>
        <pc:spChg chg="mod">
          <ac:chgData name="Krishnan, Prakash" userId="261067e4-9b08-4801-97bb-c70294b052cc" providerId="ADAL" clId="{5DA9B58A-B9B0-4ECB-BFF7-225300829433}" dt="2021-12-22T08:22:24.622" v="3910" actId="20577"/>
          <ac:spMkLst>
            <pc:docMk/>
            <pc:sldMk cId="38164393" sldId="230717880"/>
            <ac:spMk id="9" creationId="{335E2131-5573-41FB-B5B5-515848D7328F}"/>
          </ac:spMkLst>
        </pc:spChg>
        <pc:picChg chg="del">
          <ac:chgData name="Krishnan, Prakash" userId="261067e4-9b08-4801-97bb-c70294b052cc" providerId="ADAL" clId="{5DA9B58A-B9B0-4ECB-BFF7-225300829433}" dt="2021-12-22T08:22:00.511" v="3906" actId="478"/>
          <ac:picMkLst>
            <pc:docMk/>
            <pc:sldMk cId="38164393" sldId="230717880"/>
            <ac:picMk id="4" creationId="{CBA8A6F5-7BD8-42D1-A36B-3532B299A1EC}"/>
          </ac:picMkLst>
        </pc:picChg>
        <pc:picChg chg="add mod">
          <ac:chgData name="Krishnan, Prakash" userId="261067e4-9b08-4801-97bb-c70294b052cc" providerId="ADAL" clId="{5DA9B58A-B9B0-4ECB-BFF7-225300829433}" dt="2021-12-22T08:22:56.304" v="3911" actId="1076"/>
          <ac:picMkLst>
            <pc:docMk/>
            <pc:sldMk cId="38164393" sldId="230717880"/>
            <ac:picMk id="5" creationId="{FAE62D7D-33EA-4F55-BA90-700ECC06A52E}"/>
          </ac:picMkLst>
        </pc:picChg>
        <pc:picChg chg="del">
          <ac:chgData name="Krishnan, Prakash" userId="261067e4-9b08-4801-97bb-c70294b052cc" providerId="ADAL" clId="{5DA9B58A-B9B0-4ECB-BFF7-225300829433}" dt="2021-12-22T08:22:01.763" v="3907" actId="478"/>
          <ac:picMkLst>
            <pc:docMk/>
            <pc:sldMk cId="38164393" sldId="230717880"/>
            <ac:picMk id="10" creationId="{5D559C3C-7C83-44E0-95B4-260A2CF058B3}"/>
          </ac:picMkLst>
        </pc:picChg>
      </pc:sldChg>
      <pc:sldChg chg="addSp delSp modSp add mod">
        <pc:chgData name="Krishnan, Prakash" userId="261067e4-9b08-4801-97bb-c70294b052cc" providerId="ADAL" clId="{5DA9B58A-B9B0-4ECB-BFF7-225300829433}" dt="2021-12-23T03:19:13.531" v="4165" actId="1076"/>
        <pc:sldMkLst>
          <pc:docMk/>
          <pc:sldMk cId="691219681" sldId="230717881"/>
        </pc:sldMkLst>
        <pc:spChg chg="mod">
          <ac:chgData name="Krishnan, Prakash" userId="261067e4-9b08-4801-97bb-c70294b052cc" providerId="ADAL" clId="{5DA9B58A-B9B0-4ECB-BFF7-225300829433}" dt="2021-12-23T03:12:24.791" v="3955" actId="20577"/>
          <ac:spMkLst>
            <pc:docMk/>
            <pc:sldMk cId="691219681" sldId="230717881"/>
            <ac:spMk id="6" creationId="{181FCBB2-55AF-453B-B874-9F210C1F88F5}"/>
          </ac:spMkLst>
        </pc:spChg>
        <pc:spChg chg="mod">
          <ac:chgData name="Krishnan, Prakash" userId="261067e4-9b08-4801-97bb-c70294b052cc" providerId="ADAL" clId="{5DA9B58A-B9B0-4ECB-BFF7-225300829433}" dt="2021-12-23T03:16:41.343" v="4133" actId="1076"/>
          <ac:spMkLst>
            <pc:docMk/>
            <pc:sldMk cId="691219681" sldId="230717881"/>
            <ac:spMk id="9" creationId="{335E2131-5573-41FB-B5B5-515848D7328F}"/>
          </ac:spMkLst>
        </pc:spChg>
        <pc:picChg chg="add mod">
          <ac:chgData name="Krishnan, Prakash" userId="261067e4-9b08-4801-97bb-c70294b052cc" providerId="ADAL" clId="{5DA9B58A-B9B0-4ECB-BFF7-225300829433}" dt="2021-12-23T03:19:13.531" v="4165" actId="1076"/>
          <ac:picMkLst>
            <pc:docMk/>
            <pc:sldMk cId="691219681" sldId="230717881"/>
            <ac:picMk id="4" creationId="{D83907E2-FFBC-4151-817E-0E3A28F22F38}"/>
          </ac:picMkLst>
        </pc:picChg>
        <pc:picChg chg="del">
          <ac:chgData name="Krishnan, Prakash" userId="261067e4-9b08-4801-97bb-c70294b052cc" providerId="ADAL" clId="{5DA9B58A-B9B0-4ECB-BFF7-225300829433}" dt="2021-12-23T03:12:27.296" v="3956" actId="478"/>
          <ac:picMkLst>
            <pc:docMk/>
            <pc:sldMk cId="691219681" sldId="230717881"/>
            <ac:picMk id="5" creationId="{FAE62D7D-33EA-4F55-BA90-700ECC06A52E}"/>
          </ac:picMkLst>
        </pc:picChg>
      </pc:sldChg>
      <pc:sldChg chg="addSp delSp modSp add mod">
        <pc:chgData name="Krishnan, Prakash" userId="261067e4-9b08-4801-97bb-c70294b052cc" providerId="ADAL" clId="{5DA9B58A-B9B0-4ECB-BFF7-225300829433}" dt="2021-12-23T03:24:33.071" v="4196" actId="1076"/>
        <pc:sldMkLst>
          <pc:docMk/>
          <pc:sldMk cId="3579320499" sldId="230717882"/>
        </pc:sldMkLst>
        <pc:spChg chg="mod">
          <ac:chgData name="Krishnan, Prakash" userId="261067e4-9b08-4801-97bb-c70294b052cc" providerId="ADAL" clId="{5DA9B58A-B9B0-4ECB-BFF7-225300829433}" dt="2021-12-23T03:17:33.314" v="4159" actId="20577"/>
          <ac:spMkLst>
            <pc:docMk/>
            <pc:sldMk cId="3579320499" sldId="230717882"/>
            <ac:spMk id="6" creationId="{181FCBB2-55AF-453B-B874-9F210C1F88F5}"/>
          </ac:spMkLst>
        </pc:spChg>
        <pc:spChg chg="mod">
          <ac:chgData name="Krishnan, Prakash" userId="261067e4-9b08-4801-97bb-c70294b052cc" providerId="ADAL" clId="{5DA9B58A-B9B0-4ECB-BFF7-225300829433}" dt="2021-12-23T03:23:12.065" v="4178" actId="20577"/>
          <ac:spMkLst>
            <pc:docMk/>
            <pc:sldMk cId="3579320499" sldId="230717882"/>
            <ac:spMk id="9" creationId="{335E2131-5573-41FB-B5B5-515848D7328F}"/>
          </ac:spMkLst>
        </pc:spChg>
        <pc:picChg chg="add mod">
          <ac:chgData name="Krishnan, Prakash" userId="261067e4-9b08-4801-97bb-c70294b052cc" providerId="ADAL" clId="{5DA9B58A-B9B0-4ECB-BFF7-225300829433}" dt="2021-12-23T03:24:33.071" v="4196" actId="1076"/>
          <ac:picMkLst>
            <pc:docMk/>
            <pc:sldMk cId="3579320499" sldId="230717882"/>
            <ac:picMk id="4" creationId="{59A7AC2E-CADA-42B8-9CA9-2ED2F7D77C34}"/>
          </ac:picMkLst>
        </pc:picChg>
        <pc:picChg chg="del">
          <ac:chgData name="Krishnan, Prakash" userId="261067e4-9b08-4801-97bb-c70294b052cc" providerId="ADAL" clId="{5DA9B58A-B9B0-4ECB-BFF7-225300829433}" dt="2021-12-23T03:17:21.687" v="4155" actId="478"/>
          <ac:picMkLst>
            <pc:docMk/>
            <pc:sldMk cId="3579320499" sldId="230717882"/>
            <ac:picMk id="5" creationId="{FAE62D7D-33EA-4F55-BA90-700ECC06A52E}"/>
          </ac:picMkLst>
        </pc:picChg>
      </pc:sldChg>
      <pc:sldChg chg="addSp delSp modSp add mod">
        <pc:chgData name="Krishnan, Prakash" userId="261067e4-9b08-4801-97bb-c70294b052cc" providerId="ADAL" clId="{5DA9B58A-B9B0-4ECB-BFF7-225300829433}" dt="2021-12-23T03:25:40.729" v="4212" actId="1076"/>
        <pc:sldMkLst>
          <pc:docMk/>
          <pc:sldMk cId="4054632029" sldId="230717883"/>
        </pc:sldMkLst>
        <pc:spChg chg="mod">
          <ac:chgData name="Krishnan, Prakash" userId="261067e4-9b08-4801-97bb-c70294b052cc" providerId="ADAL" clId="{5DA9B58A-B9B0-4ECB-BFF7-225300829433}" dt="2021-12-23T03:24:14.665" v="4188" actId="20577"/>
          <ac:spMkLst>
            <pc:docMk/>
            <pc:sldMk cId="4054632029" sldId="230717883"/>
            <ac:spMk id="6" creationId="{181FCBB2-55AF-453B-B874-9F210C1F88F5}"/>
          </ac:spMkLst>
        </pc:spChg>
        <pc:spChg chg="add mod">
          <ac:chgData name="Krishnan, Prakash" userId="261067e4-9b08-4801-97bb-c70294b052cc" providerId="ADAL" clId="{5DA9B58A-B9B0-4ECB-BFF7-225300829433}" dt="2021-12-23T03:25:40.729" v="4212" actId="1076"/>
          <ac:spMkLst>
            <pc:docMk/>
            <pc:sldMk cId="4054632029" sldId="230717883"/>
            <ac:spMk id="8" creationId="{B67A00A5-F438-4F3D-ABBE-9E53A433DB51}"/>
          </ac:spMkLst>
        </pc:spChg>
        <pc:spChg chg="del mod">
          <ac:chgData name="Krishnan, Prakash" userId="261067e4-9b08-4801-97bb-c70294b052cc" providerId="ADAL" clId="{5DA9B58A-B9B0-4ECB-BFF7-225300829433}" dt="2021-12-23T03:24:25.525" v="4193"/>
          <ac:spMkLst>
            <pc:docMk/>
            <pc:sldMk cId="4054632029" sldId="230717883"/>
            <ac:spMk id="9" creationId="{335E2131-5573-41FB-B5B5-515848D7328F}"/>
          </ac:spMkLst>
        </pc:spChg>
        <pc:picChg chg="mod">
          <ac:chgData name="Krishnan, Prakash" userId="261067e4-9b08-4801-97bb-c70294b052cc" providerId="ADAL" clId="{5DA9B58A-B9B0-4ECB-BFF7-225300829433}" dt="2021-12-23T03:25:37.937" v="4211" actId="1076"/>
          <ac:picMkLst>
            <pc:docMk/>
            <pc:sldMk cId="4054632029" sldId="230717883"/>
            <ac:picMk id="4" creationId="{59A7AC2E-CADA-42B8-9CA9-2ED2F7D77C34}"/>
          </ac:picMkLst>
        </pc:picChg>
      </pc:sldChg>
      <pc:sldChg chg="modSp add mod">
        <pc:chgData name="Krishnan, Prakash" userId="261067e4-9b08-4801-97bb-c70294b052cc" providerId="ADAL" clId="{5DA9B58A-B9B0-4ECB-BFF7-225300829433}" dt="2021-12-23T03:27:56.072" v="4278" actId="255"/>
        <pc:sldMkLst>
          <pc:docMk/>
          <pc:sldMk cId="747419463" sldId="230717884"/>
        </pc:sldMkLst>
        <pc:spChg chg="mod">
          <ac:chgData name="Krishnan, Prakash" userId="261067e4-9b08-4801-97bb-c70294b052cc" providerId="ADAL" clId="{5DA9B58A-B9B0-4ECB-BFF7-225300829433}" dt="2021-12-23T03:26:02.749" v="4219" actId="20577"/>
          <ac:spMkLst>
            <pc:docMk/>
            <pc:sldMk cId="747419463" sldId="230717884"/>
            <ac:spMk id="6" creationId="{181FCBB2-55AF-453B-B874-9F210C1F88F5}"/>
          </ac:spMkLst>
        </pc:spChg>
        <pc:spChg chg="mod">
          <ac:chgData name="Krishnan, Prakash" userId="261067e4-9b08-4801-97bb-c70294b052cc" providerId="ADAL" clId="{5DA9B58A-B9B0-4ECB-BFF7-225300829433}" dt="2021-12-23T03:27:56.072" v="4278" actId="255"/>
          <ac:spMkLst>
            <pc:docMk/>
            <pc:sldMk cId="747419463" sldId="230717884"/>
            <ac:spMk id="8" creationId="{B67A00A5-F438-4F3D-ABBE-9E53A433DB51}"/>
          </ac:spMkLst>
        </pc:spChg>
        <pc:picChg chg="mod">
          <ac:chgData name="Krishnan, Prakash" userId="261067e4-9b08-4801-97bb-c70294b052cc" providerId="ADAL" clId="{5DA9B58A-B9B0-4ECB-BFF7-225300829433}" dt="2021-12-23T03:27:37.506" v="4260" actId="1076"/>
          <ac:picMkLst>
            <pc:docMk/>
            <pc:sldMk cId="747419463" sldId="230717884"/>
            <ac:picMk id="4" creationId="{59A7AC2E-CADA-42B8-9CA9-2ED2F7D77C34}"/>
          </ac:picMkLst>
        </pc:picChg>
      </pc:sldChg>
      <pc:sldChg chg="addSp delSp modSp add mod">
        <pc:chgData name="Krishnan, Prakash" userId="261067e4-9b08-4801-97bb-c70294b052cc" providerId="ADAL" clId="{5DA9B58A-B9B0-4ECB-BFF7-225300829433}" dt="2021-12-23T05:55:44.819" v="5165" actId="1076"/>
        <pc:sldMkLst>
          <pc:docMk/>
          <pc:sldMk cId="617087731" sldId="230717885"/>
        </pc:sldMkLst>
        <pc:spChg chg="mod">
          <ac:chgData name="Krishnan, Prakash" userId="261067e4-9b08-4801-97bb-c70294b052cc" providerId="ADAL" clId="{5DA9B58A-B9B0-4ECB-BFF7-225300829433}" dt="2021-12-23T04:09:38.613" v="4344" actId="20577"/>
          <ac:spMkLst>
            <pc:docMk/>
            <pc:sldMk cId="617087731" sldId="230717885"/>
            <ac:spMk id="6" creationId="{181FCBB2-55AF-453B-B874-9F210C1F88F5}"/>
          </ac:spMkLst>
        </pc:spChg>
        <pc:spChg chg="mod">
          <ac:chgData name="Krishnan, Prakash" userId="261067e4-9b08-4801-97bb-c70294b052cc" providerId="ADAL" clId="{5DA9B58A-B9B0-4ECB-BFF7-225300829433}" dt="2021-12-23T05:55:41.715" v="5164" actId="20577"/>
          <ac:spMkLst>
            <pc:docMk/>
            <pc:sldMk cId="617087731" sldId="230717885"/>
            <ac:spMk id="8" creationId="{B67A00A5-F438-4F3D-ABBE-9E53A433DB51}"/>
          </ac:spMkLst>
        </pc:spChg>
        <pc:graphicFrameChg chg="add mod modGraphic">
          <ac:chgData name="Krishnan, Prakash" userId="261067e4-9b08-4801-97bb-c70294b052cc" providerId="ADAL" clId="{5DA9B58A-B9B0-4ECB-BFF7-225300829433}" dt="2021-12-23T05:55:44.819" v="5165" actId="1076"/>
          <ac:graphicFrameMkLst>
            <pc:docMk/>
            <pc:sldMk cId="617087731" sldId="230717885"/>
            <ac:graphicFrameMk id="2" creationId="{3D11B16E-00F4-464D-B443-84758E120C13}"/>
          </ac:graphicFrameMkLst>
        </pc:graphicFrameChg>
        <pc:picChg chg="del">
          <ac:chgData name="Krishnan, Prakash" userId="261067e4-9b08-4801-97bb-c70294b052cc" providerId="ADAL" clId="{5DA9B58A-B9B0-4ECB-BFF7-225300829433}" dt="2021-12-23T04:09:52.995" v="4358" actId="478"/>
          <ac:picMkLst>
            <pc:docMk/>
            <pc:sldMk cId="617087731" sldId="230717885"/>
            <ac:picMk id="4" creationId="{59A7AC2E-CADA-42B8-9CA9-2ED2F7D77C34}"/>
          </ac:picMkLst>
        </pc:picChg>
      </pc:sldChg>
      <pc:sldChg chg="addSp delSp modSp add mod">
        <pc:chgData name="Krishnan, Prakash" userId="261067e4-9b08-4801-97bb-c70294b052cc" providerId="ADAL" clId="{5DA9B58A-B9B0-4ECB-BFF7-225300829433}" dt="2021-12-23T13:42:57.996" v="6139" actId="14100"/>
        <pc:sldMkLst>
          <pc:docMk/>
          <pc:sldMk cId="1950114626" sldId="230717886"/>
        </pc:sldMkLst>
        <pc:spChg chg="mod">
          <ac:chgData name="Krishnan, Prakash" userId="261067e4-9b08-4801-97bb-c70294b052cc" providerId="ADAL" clId="{5DA9B58A-B9B0-4ECB-BFF7-225300829433}" dt="2021-12-23T06:27:07.549" v="5785" actId="20577"/>
          <ac:spMkLst>
            <pc:docMk/>
            <pc:sldMk cId="1950114626" sldId="230717886"/>
            <ac:spMk id="8" creationId="{B67A00A5-F438-4F3D-ABBE-9E53A433DB51}"/>
          </ac:spMkLst>
        </pc:spChg>
        <pc:graphicFrameChg chg="del modGraphic">
          <ac:chgData name="Krishnan, Prakash" userId="261067e4-9b08-4801-97bb-c70294b052cc" providerId="ADAL" clId="{5DA9B58A-B9B0-4ECB-BFF7-225300829433}" dt="2021-12-23T06:04:46.210" v="5281" actId="478"/>
          <ac:graphicFrameMkLst>
            <pc:docMk/>
            <pc:sldMk cId="1950114626" sldId="230717886"/>
            <ac:graphicFrameMk id="2" creationId="{3D11B16E-00F4-464D-B443-84758E120C13}"/>
          </ac:graphicFrameMkLst>
        </pc:graphicFrameChg>
        <pc:picChg chg="add del mod">
          <ac:chgData name="Krishnan, Prakash" userId="261067e4-9b08-4801-97bb-c70294b052cc" providerId="ADAL" clId="{5DA9B58A-B9B0-4ECB-BFF7-225300829433}" dt="2021-12-23T13:42:57.996" v="6139" actId="14100"/>
          <ac:picMkLst>
            <pc:docMk/>
            <pc:sldMk cId="1950114626" sldId="230717886"/>
            <ac:picMk id="5" creationId="{97E8E432-34A7-44E3-BE6A-C3F6FC097C50}"/>
          </ac:picMkLst>
        </pc:picChg>
      </pc:sldChg>
      <pc:sldChg chg="addSp delSp modSp add mod">
        <pc:chgData name="Krishnan, Prakash" userId="261067e4-9b08-4801-97bb-c70294b052cc" providerId="ADAL" clId="{5DA9B58A-B9B0-4ECB-BFF7-225300829433}" dt="2021-12-23T06:42:29.599" v="6137" actId="14100"/>
        <pc:sldMkLst>
          <pc:docMk/>
          <pc:sldMk cId="3886747534" sldId="230717887"/>
        </pc:sldMkLst>
        <pc:spChg chg="mod">
          <ac:chgData name="Krishnan, Prakash" userId="261067e4-9b08-4801-97bb-c70294b052cc" providerId="ADAL" clId="{5DA9B58A-B9B0-4ECB-BFF7-225300829433}" dt="2021-12-23T06:42:29.599" v="6137" actId="14100"/>
          <ac:spMkLst>
            <pc:docMk/>
            <pc:sldMk cId="3886747534" sldId="230717887"/>
            <ac:spMk id="8" creationId="{B67A00A5-F438-4F3D-ABBE-9E53A433DB51}"/>
          </ac:spMkLst>
        </pc:spChg>
        <pc:picChg chg="add mod">
          <ac:chgData name="Krishnan, Prakash" userId="261067e4-9b08-4801-97bb-c70294b052cc" providerId="ADAL" clId="{5DA9B58A-B9B0-4ECB-BFF7-225300829433}" dt="2021-12-23T06:38:56.722" v="5973" actId="1076"/>
          <ac:picMkLst>
            <pc:docMk/>
            <pc:sldMk cId="3886747534" sldId="230717887"/>
            <ac:picMk id="4" creationId="{A3B140A2-9470-4D0A-81C0-A36C933719C6}"/>
          </ac:picMkLst>
        </pc:picChg>
        <pc:picChg chg="del">
          <ac:chgData name="Krishnan, Prakash" userId="261067e4-9b08-4801-97bb-c70294b052cc" providerId="ADAL" clId="{5DA9B58A-B9B0-4ECB-BFF7-225300829433}" dt="2021-12-23T06:28:26.809" v="5810" actId="478"/>
          <ac:picMkLst>
            <pc:docMk/>
            <pc:sldMk cId="3886747534" sldId="230717887"/>
            <ac:picMk id="5" creationId="{97E8E432-34A7-44E3-BE6A-C3F6FC097C50}"/>
          </ac:picMkLst>
        </pc:picChg>
      </pc:sldChg>
      <pc:sldChg chg="modSp add mod">
        <pc:chgData name="Krishnan, Prakash" userId="261067e4-9b08-4801-97bb-c70294b052cc" providerId="ADAL" clId="{5DA9B58A-B9B0-4ECB-BFF7-225300829433}" dt="2021-12-23T14:46:41.069" v="6758" actId="1076"/>
        <pc:sldMkLst>
          <pc:docMk/>
          <pc:sldMk cId="3127657207" sldId="230717888"/>
        </pc:sldMkLst>
        <pc:spChg chg="mod">
          <ac:chgData name="Krishnan, Prakash" userId="261067e4-9b08-4801-97bb-c70294b052cc" providerId="ADAL" clId="{5DA9B58A-B9B0-4ECB-BFF7-225300829433}" dt="2021-12-23T14:11:24.262" v="6171" actId="20577"/>
          <ac:spMkLst>
            <pc:docMk/>
            <pc:sldMk cId="3127657207" sldId="230717888"/>
            <ac:spMk id="6" creationId="{181FCBB2-55AF-453B-B874-9F210C1F88F5}"/>
          </ac:spMkLst>
        </pc:spChg>
        <pc:spChg chg="mod">
          <ac:chgData name="Krishnan, Prakash" userId="261067e4-9b08-4801-97bb-c70294b052cc" providerId="ADAL" clId="{5DA9B58A-B9B0-4ECB-BFF7-225300829433}" dt="2021-12-23T14:46:41.069" v="6758" actId="1076"/>
          <ac:spMkLst>
            <pc:docMk/>
            <pc:sldMk cId="3127657207" sldId="230717888"/>
            <ac:spMk id="8" creationId="{88197931-8155-4451-8EE5-E3F67DFC66D8}"/>
          </ac:spMkLst>
        </pc:spChg>
      </pc:sldChg>
      <pc:sldChg chg="addSp delSp modSp add mod">
        <pc:chgData name="Krishnan, Prakash" userId="261067e4-9b08-4801-97bb-c70294b052cc" providerId="ADAL" clId="{5DA9B58A-B9B0-4ECB-BFF7-225300829433}" dt="2021-12-23T14:21:34.377" v="6354" actId="14100"/>
        <pc:sldMkLst>
          <pc:docMk/>
          <pc:sldMk cId="2702907942" sldId="230717889"/>
        </pc:sldMkLst>
        <pc:spChg chg="add mod">
          <ac:chgData name="Krishnan, Prakash" userId="261067e4-9b08-4801-97bb-c70294b052cc" providerId="ADAL" clId="{5DA9B58A-B9B0-4ECB-BFF7-225300829433}" dt="2021-12-23T14:21:15.555" v="6346" actId="1076"/>
          <ac:spMkLst>
            <pc:docMk/>
            <pc:sldMk cId="2702907942" sldId="230717889"/>
            <ac:spMk id="8" creationId="{D10AE343-BBFB-400A-94E2-4EFE942FBD37}"/>
          </ac:spMkLst>
        </pc:spChg>
        <pc:spChg chg="mod">
          <ac:chgData name="Krishnan, Prakash" userId="261067e4-9b08-4801-97bb-c70294b052cc" providerId="ADAL" clId="{5DA9B58A-B9B0-4ECB-BFF7-225300829433}" dt="2021-12-23T14:21:12.533" v="6345" actId="1076"/>
          <ac:spMkLst>
            <pc:docMk/>
            <pc:sldMk cId="2702907942" sldId="230717889"/>
            <ac:spMk id="9" creationId="{335E2131-5573-41FB-B5B5-515848D7328F}"/>
          </ac:spMkLst>
        </pc:spChg>
        <pc:picChg chg="del">
          <ac:chgData name="Krishnan, Prakash" userId="261067e4-9b08-4801-97bb-c70294b052cc" providerId="ADAL" clId="{5DA9B58A-B9B0-4ECB-BFF7-225300829433}" dt="2021-12-23T14:16:44.875" v="6186" actId="478"/>
          <ac:picMkLst>
            <pc:docMk/>
            <pc:sldMk cId="2702907942" sldId="230717889"/>
            <ac:picMk id="5" creationId="{FAE62D7D-33EA-4F55-BA90-700ECC06A52E}"/>
          </ac:picMkLst>
        </pc:picChg>
        <pc:picChg chg="add mod">
          <ac:chgData name="Krishnan, Prakash" userId="261067e4-9b08-4801-97bb-c70294b052cc" providerId="ADAL" clId="{5DA9B58A-B9B0-4ECB-BFF7-225300829433}" dt="2021-12-23T14:21:34.377" v="6354" actId="14100"/>
          <ac:picMkLst>
            <pc:docMk/>
            <pc:sldMk cId="2702907942" sldId="230717889"/>
            <ac:picMk id="10" creationId="{6D5D29DD-0CE9-42E4-B83B-912403388DA8}"/>
          </ac:picMkLst>
        </pc:picChg>
      </pc:sldChg>
      <pc:sldChg chg="addSp delSp modSp add mod">
        <pc:chgData name="Krishnan, Prakash" userId="261067e4-9b08-4801-97bb-c70294b052cc" providerId="ADAL" clId="{5DA9B58A-B9B0-4ECB-BFF7-225300829433}" dt="2021-12-26T06:32:35.072" v="8351" actId="313"/>
        <pc:sldMkLst>
          <pc:docMk/>
          <pc:sldMk cId="3277656122" sldId="230717890"/>
        </pc:sldMkLst>
        <pc:spChg chg="mod">
          <ac:chgData name="Krishnan, Prakash" userId="261067e4-9b08-4801-97bb-c70294b052cc" providerId="ADAL" clId="{5DA9B58A-B9B0-4ECB-BFF7-225300829433}" dt="2021-12-23T14:28:10.989" v="6705" actId="20577"/>
          <ac:spMkLst>
            <pc:docMk/>
            <pc:sldMk cId="3277656122" sldId="230717890"/>
            <ac:spMk id="8" creationId="{B67A00A5-F438-4F3D-ABBE-9E53A433DB51}"/>
          </ac:spMkLst>
        </pc:spChg>
        <pc:spChg chg="add mod">
          <ac:chgData name="Krishnan, Prakash" userId="261067e4-9b08-4801-97bb-c70294b052cc" providerId="ADAL" clId="{5DA9B58A-B9B0-4ECB-BFF7-225300829433}" dt="2021-12-26T06:32:35.072" v="8351" actId="313"/>
          <ac:spMkLst>
            <pc:docMk/>
            <pc:sldMk cId="3277656122" sldId="230717890"/>
            <ac:spMk id="10" creationId="{BAB62990-8592-4502-9775-49236CDFB4D4}"/>
          </ac:spMkLst>
        </pc:spChg>
        <pc:picChg chg="del">
          <ac:chgData name="Krishnan, Prakash" userId="261067e4-9b08-4801-97bb-c70294b052cc" providerId="ADAL" clId="{5DA9B58A-B9B0-4ECB-BFF7-225300829433}" dt="2021-12-23T14:23:13.303" v="6368" actId="478"/>
          <ac:picMkLst>
            <pc:docMk/>
            <pc:sldMk cId="3277656122" sldId="230717890"/>
            <ac:picMk id="4" creationId="{A3B140A2-9470-4D0A-81C0-A36C933719C6}"/>
          </ac:picMkLst>
        </pc:picChg>
        <pc:picChg chg="add mod">
          <ac:chgData name="Krishnan, Prakash" userId="261067e4-9b08-4801-97bb-c70294b052cc" providerId="ADAL" clId="{5DA9B58A-B9B0-4ECB-BFF7-225300829433}" dt="2021-12-23T14:32:31.953" v="6715" actId="1076"/>
          <ac:picMkLst>
            <pc:docMk/>
            <pc:sldMk cId="3277656122" sldId="230717890"/>
            <ac:picMk id="5" creationId="{2D8F8E6F-CD14-459C-B0F8-FB084BD06D49}"/>
          </ac:picMkLst>
        </pc:picChg>
      </pc:sldChg>
      <pc:sldChg chg="addSp delSp modSp add mod">
        <pc:chgData name="Krishnan, Prakash" userId="261067e4-9b08-4801-97bb-c70294b052cc" providerId="ADAL" clId="{5DA9B58A-B9B0-4ECB-BFF7-225300829433}" dt="2021-12-23T14:45:58.351" v="6757" actId="1076"/>
        <pc:sldMkLst>
          <pc:docMk/>
          <pc:sldMk cId="2468779902" sldId="230717891"/>
        </pc:sldMkLst>
        <pc:spChg chg="mod">
          <ac:chgData name="Krishnan, Prakash" userId="261067e4-9b08-4801-97bb-c70294b052cc" providerId="ADAL" clId="{5DA9B58A-B9B0-4ECB-BFF7-225300829433}" dt="2021-12-23T14:42:39.601" v="6747" actId="6549"/>
          <ac:spMkLst>
            <pc:docMk/>
            <pc:sldMk cId="2468779902" sldId="230717891"/>
            <ac:spMk id="8" creationId="{B67A00A5-F438-4F3D-ABBE-9E53A433DB51}"/>
          </ac:spMkLst>
        </pc:spChg>
        <pc:spChg chg="del mod">
          <ac:chgData name="Krishnan, Prakash" userId="261067e4-9b08-4801-97bb-c70294b052cc" providerId="ADAL" clId="{5DA9B58A-B9B0-4ECB-BFF7-225300829433}" dt="2021-12-23T14:39:26.702" v="6746"/>
          <ac:spMkLst>
            <pc:docMk/>
            <pc:sldMk cId="2468779902" sldId="230717891"/>
            <ac:spMk id="10" creationId="{BAB62990-8592-4502-9775-49236CDFB4D4}"/>
          </ac:spMkLst>
        </pc:spChg>
        <pc:picChg chg="add mod">
          <ac:chgData name="Krishnan, Prakash" userId="261067e4-9b08-4801-97bb-c70294b052cc" providerId="ADAL" clId="{5DA9B58A-B9B0-4ECB-BFF7-225300829433}" dt="2021-12-23T14:45:11.642" v="6752" actId="1076"/>
          <ac:picMkLst>
            <pc:docMk/>
            <pc:sldMk cId="2468779902" sldId="230717891"/>
            <ac:picMk id="4" creationId="{F74F767C-D9C8-49A7-90C8-CD3BF9DFF5FB}"/>
          </ac:picMkLst>
        </pc:picChg>
        <pc:picChg chg="del">
          <ac:chgData name="Krishnan, Prakash" userId="261067e4-9b08-4801-97bb-c70294b052cc" providerId="ADAL" clId="{5DA9B58A-B9B0-4ECB-BFF7-225300829433}" dt="2021-12-23T14:39:03.151" v="6741" actId="478"/>
          <ac:picMkLst>
            <pc:docMk/>
            <pc:sldMk cId="2468779902" sldId="230717891"/>
            <ac:picMk id="5" creationId="{2D8F8E6F-CD14-459C-B0F8-FB084BD06D49}"/>
          </ac:picMkLst>
        </pc:picChg>
        <pc:picChg chg="add mod">
          <ac:chgData name="Krishnan, Prakash" userId="261067e4-9b08-4801-97bb-c70294b052cc" providerId="ADAL" clId="{5DA9B58A-B9B0-4ECB-BFF7-225300829433}" dt="2021-12-23T14:45:58.351" v="6757" actId="1076"/>
          <ac:picMkLst>
            <pc:docMk/>
            <pc:sldMk cId="2468779902" sldId="230717891"/>
            <ac:picMk id="11" creationId="{1B02EF3B-F11F-4998-AF07-941D81F82330}"/>
          </ac:picMkLst>
        </pc:picChg>
      </pc:sldChg>
      <pc:sldChg chg="delSp modSp add mod">
        <pc:chgData name="Krishnan, Prakash" userId="261067e4-9b08-4801-97bb-c70294b052cc" providerId="ADAL" clId="{5DA9B58A-B9B0-4ECB-BFF7-225300829433}" dt="2021-12-23T14:51:14.231" v="6959" actId="14100"/>
        <pc:sldMkLst>
          <pc:docMk/>
          <pc:sldMk cId="1163223637" sldId="230717892"/>
        </pc:sldMkLst>
        <pc:spChg chg="mod">
          <ac:chgData name="Krishnan, Prakash" userId="261067e4-9b08-4801-97bb-c70294b052cc" providerId="ADAL" clId="{5DA9B58A-B9B0-4ECB-BFF7-225300829433}" dt="2021-12-23T14:48:20.396" v="6762" actId="20577"/>
          <ac:spMkLst>
            <pc:docMk/>
            <pc:sldMk cId="1163223637" sldId="230717892"/>
            <ac:spMk id="6" creationId="{181FCBB2-55AF-453B-B874-9F210C1F88F5}"/>
          </ac:spMkLst>
        </pc:spChg>
        <pc:spChg chg="mod">
          <ac:chgData name="Krishnan, Prakash" userId="261067e4-9b08-4801-97bb-c70294b052cc" providerId="ADAL" clId="{5DA9B58A-B9B0-4ECB-BFF7-225300829433}" dt="2021-12-23T14:51:14.231" v="6959" actId="14100"/>
          <ac:spMkLst>
            <pc:docMk/>
            <pc:sldMk cId="1163223637" sldId="230717892"/>
            <ac:spMk id="8" creationId="{B67A00A5-F438-4F3D-ABBE-9E53A433DB51}"/>
          </ac:spMkLst>
        </pc:spChg>
        <pc:picChg chg="del">
          <ac:chgData name="Krishnan, Prakash" userId="261067e4-9b08-4801-97bb-c70294b052cc" providerId="ADAL" clId="{5DA9B58A-B9B0-4ECB-BFF7-225300829433}" dt="2021-12-23T14:48:22.184" v="6763" actId="478"/>
          <ac:picMkLst>
            <pc:docMk/>
            <pc:sldMk cId="1163223637" sldId="230717892"/>
            <ac:picMk id="4" creationId="{F74F767C-D9C8-49A7-90C8-CD3BF9DFF5FB}"/>
          </ac:picMkLst>
        </pc:picChg>
        <pc:picChg chg="del">
          <ac:chgData name="Krishnan, Prakash" userId="261067e4-9b08-4801-97bb-c70294b052cc" providerId="ADAL" clId="{5DA9B58A-B9B0-4ECB-BFF7-225300829433}" dt="2021-12-23T14:48:23.672" v="6764" actId="478"/>
          <ac:picMkLst>
            <pc:docMk/>
            <pc:sldMk cId="1163223637" sldId="230717892"/>
            <ac:picMk id="11" creationId="{1B02EF3B-F11F-4998-AF07-941D81F82330}"/>
          </ac:picMkLst>
        </pc:picChg>
      </pc:sldChg>
      <pc:sldChg chg="addSp delSp modSp add mod">
        <pc:chgData name="Krishnan, Prakash" userId="261067e4-9b08-4801-97bb-c70294b052cc" providerId="ADAL" clId="{5DA9B58A-B9B0-4ECB-BFF7-225300829433}" dt="2021-12-24T14:04:24.370" v="7281" actId="6549"/>
        <pc:sldMkLst>
          <pc:docMk/>
          <pc:sldMk cId="241878263" sldId="230717893"/>
        </pc:sldMkLst>
        <pc:spChg chg="mod">
          <ac:chgData name="Krishnan, Prakash" userId="261067e4-9b08-4801-97bb-c70294b052cc" providerId="ADAL" clId="{5DA9B58A-B9B0-4ECB-BFF7-225300829433}" dt="2021-12-24T14:04:24.370" v="7281" actId="6549"/>
          <ac:spMkLst>
            <pc:docMk/>
            <pc:sldMk cId="241878263" sldId="230717893"/>
            <ac:spMk id="6" creationId="{181FCBB2-55AF-453B-B874-9F210C1F88F5}"/>
          </ac:spMkLst>
        </pc:spChg>
        <pc:spChg chg="mod">
          <ac:chgData name="Krishnan, Prakash" userId="261067e4-9b08-4801-97bb-c70294b052cc" providerId="ADAL" clId="{5DA9B58A-B9B0-4ECB-BFF7-225300829433}" dt="2021-12-24T14:03:52.674" v="7261" actId="20577"/>
          <ac:spMkLst>
            <pc:docMk/>
            <pc:sldMk cId="241878263" sldId="230717893"/>
            <ac:spMk id="8" creationId="{B67A00A5-F438-4F3D-ABBE-9E53A433DB51}"/>
          </ac:spMkLst>
        </pc:spChg>
        <pc:picChg chg="add del mod">
          <ac:chgData name="Krishnan, Prakash" userId="261067e4-9b08-4801-97bb-c70294b052cc" providerId="ADAL" clId="{5DA9B58A-B9B0-4ECB-BFF7-225300829433}" dt="2021-12-24T14:03:07.130" v="7252" actId="478"/>
          <ac:picMkLst>
            <pc:docMk/>
            <pc:sldMk cId="241878263" sldId="230717893"/>
            <ac:picMk id="4" creationId="{C9701006-F2F1-4A33-B049-C3F30E4CAE73}"/>
          </ac:picMkLst>
        </pc:picChg>
        <pc:picChg chg="add mod">
          <ac:chgData name="Krishnan, Prakash" userId="261067e4-9b08-4801-97bb-c70294b052cc" providerId="ADAL" clId="{5DA9B58A-B9B0-4ECB-BFF7-225300829433}" dt="2021-12-24T14:03:47.216" v="7258" actId="1076"/>
          <ac:picMkLst>
            <pc:docMk/>
            <pc:sldMk cId="241878263" sldId="230717893"/>
            <ac:picMk id="9" creationId="{B66A7CC9-6878-4D94-BC60-A77745F0827F}"/>
          </ac:picMkLst>
        </pc:picChg>
      </pc:sldChg>
      <pc:sldChg chg="addSp delSp modSp add mod">
        <pc:chgData name="Krishnan, Prakash" userId="261067e4-9b08-4801-97bb-c70294b052cc" providerId="ADAL" clId="{5DA9B58A-B9B0-4ECB-BFF7-225300829433}" dt="2021-12-26T06:10:31.220" v="8160" actId="20577"/>
        <pc:sldMkLst>
          <pc:docMk/>
          <pc:sldMk cId="3516943274" sldId="230717894"/>
        </pc:sldMkLst>
        <pc:spChg chg="mod">
          <ac:chgData name="Krishnan, Prakash" userId="261067e4-9b08-4801-97bb-c70294b052cc" providerId="ADAL" clId="{5DA9B58A-B9B0-4ECB-BFF7-225300829433}" dt="2021-12-26T05:27:03.685" v="7674" actId="20577"/>
          <ac:spMkLst>
            <pc:docMk/>
            <pc:sldMk cId="3516943274" sldId="230717894"/>
            <ac:spMk id="6" creationId="{181FCBB2-55AF-453B-B874-9F210C1F88F5}"/>
          </ac:spMkLst>
        </pc:spChg>
        <pc:spChg chg="mod">
          <ac:chgData name="Krishnan, Prakash" userId="261067e4-9b08-4801-97bb-c70294b052cc" providerId="ADAL" clId="{5DA9B58A-B9B0-4ECB-BFF7-225300829433}" dt="2021-12-26T06:10:31.220" v="8160" actId="20577"/>
          <ac:spMkLst>
            <pc:docMk/>
            <pc:sldMk cId="3516943274" sldId="230717894"/>
            <ac:spMk id="8" creationId="{B67A00A5-F438-4F3D-ABBE-9E53A433DB51}"/>
          </ac:spMkLst>
        </pc:spChg>
        <pc:graphicFrameChg chg="add del mod modGraphic">
          <ac:chgData name="Krishnan, Prakash" userId="261067e4-9b08-4801-97bb-c70294b052cc" providerId="ADAL" clId="{5DA9B58A-B9B0-4ECB-BFF7-225300829433}" dt="2021-12-26T06:01:37.975" v="7804" actId="478"/>
          <ac:graphicFrameMkLst>
            <pc:docMk/>
            <pc:sldMk cId="3516943274" sldId="230717894"/>
            <ac:graphicFrameMk id="2" creationId="{08C966C4-FAB2-4D39-B9DA-0891AB731272}"/>
          </ac:graphicFrameMkLst>
        </pc:graphicFrameChg>
        <pc:graphicFrameChg chg="add del mod modGraphic">
          <ac:chgData name="Krishnan, Prakash" userId="261067e4-9b08-4801-97bb-c70294b052cc" providerId="ADAL" clId="{5DA9B58A-B9B0-4ECB-BFF7-225300829433}" dt="2021-12-24T14:27:05.115" v="7569" actId="478"/>
          <ac:graphicFrameMkLst>
            <pc:docMk/>
            <pc:sldMk cId="3516943274" sldId="230717894"/>
            <ac:graphicFrameMk id="4" creationId="{12CF07D5-6400-4B4D-BD87-FF9E25FC7E2D}"/>
          </ac:graphicFrameMkLst>
        </pc:graphicFrameChg>
        <pc:graphicFrameChg chg="add del mod modGraphic">
          <ac:chgData name="Krishnan, Prakash" userId="261067e4-9b08-4801-97bb-c70294b052cc" providerId="ADAL" clId="{5DA9B58A-B9B0-4ECB-BFF7-225300829433}" dt="2021-12-26T06:01:42.458" v="7806" actId="478"/>
          <ac:graphicFrameMkLst>
            <pc:docMk/>
            <pc:sldMk cId="3516943274" sldId="230717894"/>
            <ac:graphicFrameMk id="5" creationId="{9B803933-CEA8-4553-A513-161ECF34FB35}"/>
          </ac:graphicFrameMkLst>
        </pc:graphicFrameChg>
        <pc:graphicFrameChg chg="add del mod modGraphic">
          <ac:chgData name="Krishnan, Prakash" userId="261067e4-9b08-4801-97bb-c70294b052cc" providerId="ADAL" clId="{5DA9B58A-B9B0-4ECB-BFF7-225300829433}" dt="2021-12-26T06:01:51.241" v="7808" actId="478"/>
          <ac:graphicFrameMkLst>
            <pc:docMk/>
            <pc:sldMk cId="3516943274" sldId="230717894"/>
            <ac:graphicFrameMk id="10" creationId="{1E444701-D15F-4CF4-AB6D-8CC4FBF09EC5}"/>
          </ac:graphicFrameMkLst>
        </pc:graphicFrameChg>
        <pc:picChg chg="del">
          <ac:chgData name="Krishnan, Prakash" userId="261067e4-9b08-4801-97bb-c70294b052cc" providerId="ADAL" clId="{5DA9B58A-B9B0-4ECB-BFF7-225300829433}" dt="2021-12-24T14:20:30.336" v="7420" actId="478"/>
          <ac:picMkLst>
            <pc:docMk/>
            <pc:sldMk cId="3516943274" sldId="230717894"/>
            <ac:picMk id="9" creationId="{B66A7CC9-6878-4D94-BC60-A77745F0827F}"/>
          </ac:picMkLst>
        </pc:picChg>
        <pc:picChg chg="add mod">
          <ac:chgData name="Krishnan, Prakash" userId="261067e4-9b08-4801-97bb-c70294b052cc" providerId="ADAL" clId="{5DA9B58A-B9B0-4ECB-BFF7-225300829433}" dt="2021-12-26T06:08:47.482" v="8003" actId="14100"/>
          <ac:picMkLst>
            <pc:docMk/>
            <pc:sldMk cId="3516943274" sldId="230717894"/>
            <ac:picMk id="9" creationId="{F51F0F91-5CC0-4780-8E4E-C6E9CB26D666}"/>
          </ac:picMkLst>
        </pc:picChg>
      </pc:sldChg>
      <pc:sldChg chg="add ord">
        <pc:chgData name="Krishnan, Prakash" userId="261067e4-9b08-4801-97bb-c70294b052cc" providerId="ADAL" clId="{5DA9B58A-B9B0-4ECB-BFF7-225300829433}" dt="2021-12-26T05:36:00.316" v="7676"/>
        <pc:sldMkLst>
          <pc:docMk/>
          <pc:sldMk cId="1175911356" sldId="230717895"/>
        </pc:sldMkLst>
      </pc:sldChg>
      <pc:sldChg chg="modSp add mod">
        <pc:chgData name="Krishnan, Prakash" userId="261067e4-9b08-4801-97bb-c70294b052cc" providerId="ADAL" clId="{5DA9B58A-B9B0-4ECB-BFF7-225300829433}" dt="2021-12-26T06:40:17.198" v="8450" actId="20577"/>
        <pc:sldMkLst>
          <pc:docMk/>
          <pc:sldMk cId="1417785371" sldId="230717896"/>
        </pc:sldMkLst>
        <pc:spChg chg="mod">
          <ac:chgData name="Krishnan, Prakash" userId="261067e4-9b08-4801-97bb-c70294b052cc" providerId="ADAL" clId="{5DA9B58A-B9B0-4ECB-BFF7-225300829433}" dt="2021-12-26T06:40:17.198" v="8450" actId="20577"/>
          <ac:spMkLst>
            <pc:docMk/>
            <pc:sldMk cId="1417785371" sldId="230717896"/>
            <ac:spMk id="8" creationId="{B67A00A5-F438-4F3D-ABBE-9E53A433DB51}"/>
          </ac:spMkLst>
        </pc:spChg>
        <pc:picChg chg="mod">
          <ac:chgData name="Krishnan, Prakash" userId="261067e4-9b08-4801-97bb-c70294b052cc" providerId="ADAL" clId="{5DA9B58A-B9B0-4ECB-BFF7-225300829433}" dt="2021-12-26T06:39:13.245" v="8354" actId="14100"/>
          <ac:picMkLst>
            <pc:docMk/>
            <pc:sldMk cId="1417785371" sldId="230717896"/>
            <ac:picMk id="9" creationId="{F51F0F91-5CC0-4780-8E4E-C6E9CB26D666}"/>
          </ac:picMkLst>
        </pc:picChg>
      </pc:sldChg>
      <pc:sldChg chg="addSp delSp modSp add mod">
        <pc:chgData name="Krishnan, Prakash" userId="261067e4-9b08-4801-97bb-c70294b052cc" providerId="ADAL" clId="{5DA9B58A-B9B0-4ECB-BFF7-225300829433}" dt="2021-12-26T06:49:02.747" v="8514" actId="1076"/>
        <pc:sldMkLst>
          <pc:docMk/>
          <pc:sldMk cId="4125937182" sldId="230717897"/>
        </pc:sldMkLst>
        <pc:spChg chg="mod">
          <ac:chgData name="Krishnan, Prakash" userId="261067e4-9b08-4801-97bb-c70294b052cc" providerId="ADAL" clId="{5DA9B58A-B9B0-4ECB-BFF7-225300829433}" dt="2021-12-26T06:49:02.747" v="8514" actId="1076"/>
          <ac:spMkLst>
            <pc:docMk/>
            <pc:sldMk cId="4125937182" sldId="230717897"/>
            <ac:spMk id="8" creationId="{B67A00A5-F438-4F3D-ABBE-9E53A433DB51}"/>
          </ac:spMkLst>
        </pc:spChg>
        <pc:picChg chg="add mod">
          <ac:chgData name="Krishnan, Prakash" userId="261067e4-9b08-4801-97bb-c70294b052cc" providerId="ADAL" clId="{5DA9B58A-B9B0-4ECB-BFF7-225300829433}" dt="2021-12-26T06:48:41.979" v="8511" actId="1076"/>
          <ac:picMkLst>
            <pc:docMk/>
            <pc:sldMk cId="4125937182" sldId="230717897"/>
            <ac:picMk id="4" creationId="{577917B7-FC80-4B05-B54E-58774759EB54}"/>
          </ac:picMkLst>
        </pc:picChg>
        <pc:picChg chg="del">
          <ac:chgData name="Krishnan, Prakash" userId="261067e4-9b08-4801-97bb-c70294b052cc" providerId="ADAL" clId="{5DA9B58A-B9B0-4ECB-BFF7-225300829433}" dt="2021-12-26T06:40:25.844" v="8452" actId="478"/>
          <ac:picMkLst>
            <pc:docMk/>
            <pc:sldMk cId="4125937182" sldId="230717897"/>
            <ac:picMk id="9" creationId="{F51F0F91-5CC0-4780-8E4E-C6E9CB26D666}"/>
          </ac:picMkLst>
        </pc:picChg>
        <pc:picChg chg="add mod">
          <ac:chgData name="Krishnan, Prakash" userId="261067e4-9b08-4801-97bb-c70294b052cc" providerId="ADAL" clId="{5DA9B58A-B9B0-4ECB-BFF7-225300829433}" dt="2021-12-26T06:48:51.627" v="8513" actId="14100"/>
          <ac:picMkLst>
            <pc:docMk/>
            <pc:sldMk cId="4125937182" sldId="230717897"/>
            <ac:picMk id="10" creationId="{639E4E34-5B45-477E-865D-F1EC4235E7C6}"/>
          </ac:picMkLst>
        </pc:picChg>
      </pc:sldChg>
      <pc:sldChg chg="addSp delSp modSp add mod">
        <pc:chgData name="Krishnan, Prakash" userId="261067e4-9b08-4801-97bb-c70294b052cc" providerId="ADAL" clId="{5DA9B58A-B9B0-4ECB-BFF7-225300829433}" dt="2021-12-26T08:31:16.771" v="9624"/>
        <pc:sldMkLst>
          <pc:docMk/>
          <pc:sldMk cId="1551667902" sldId="230717898"/>
        </pc:sldMkLst>
        <pc:spChg chg="mod">
          <ac:chgData name="Krishnan, Prakash" userId="261067e4-9b08-4801-97bb-c70294b052cc" providerId="ADAL" clId="{5DA9B58A-B9B0-4ECB-BFF7-225300829433}" dt="2021-12-26T06:50:40.539" v="8520" actId="20577"/>
          <ac:spMkLst>
            <pc:docMk/>
            <pc:sldMk cId="1551667902" sldId="230717898"/>
            <ac:spMk id="6" creationId="{181FCBB2-55AF-453B-B874-9F210C1F88F5}"/>
          </ac:spMkLst>
        </pc:spChg>
        <pc:spChg chg="mod">
          <ac:chgData name="Krishnan, Prakash" userId="261067e4-9b08-4801-97bb-c70294b052cc" providerId="ADAL" clId="{5DA9B58A-B9B0-4ECB-BFF7-225300829433}" dt="2021-12-26T08:30:45.907" v="9619" actId="20577"/>
          <ac:spMkLst>
            <pc:docMk/>
            <pc:sldMk cId="1551667902" sldId="230717898"/>
            <ac:spMk id="8" creationId="{B67A00A5-F438-4F3D-ABBE-9E53A433DB51}"/>
          </ac:spMkLst>
        </pc:spChg>
        <pc:graphicFrameChg chg="add del mod modGraphic">
          <ac:chgData name="Krishnan, Prakash" userId="261067e4-9b08-4801-97bb-c70294b052cc" providerId="ADAL" clId="{5DA9B58A-B9B0-4ECB-BFF7-225300829433}" dt="2021-12-26T08:11:49.894" v="8934"/>
          <ac:graphicFrameMkLst>
            <pc:docMk/>
            <pc:sldMk cId="1551667902" sldId="230717898"/>
            <ac:graphicFrameMk id="2" creationId="{EEA8EAF9-8AD5-48ED-8770-ACA8602B0CEB}"/>
          </ac:graphicFrameMkLst>
        </pc:graphicFrameChg>
        <pc:graphicFrameChg chg="add mod modGraphic">
          <ac:chgData name="Krishnan, Prakash" userId="261067e4-9b08-4801-97bb-c70294b052cc" providerId="ADAL" clId="{5DA9B58A-B9B0-4ECB-BFF7-225300829433}" dt="2021-12-26T08:30:55.465" v="9622" actId="1076"/>
          <ac:graphicFrameMkLst>
            <pc:docMk/>
            <pc:sldMk cId="1551667902" sldId="230717898"/>
            <ac:graphicFrameMk id="5" creationId="{402B4C09-F39E-4062-BBBF-8239E2A66F3A}"/>
          </ac:graphicFrameMkLst>
        </pc:graphicFrameChg>
        <pc:graphicFrameChg chg="add del mod">
          <ac:chgData name="Krishnan, Prakash" userId="261067e4-9b08-4801-97bb-c70294b052cc" providerId="ADAL" clId="{5DA9B58A-B9B0-4ECB-BFF7-225300829433}" dt="2021-12-26T08:31:16.771" v="9624"/>
          <ac:graphicFrameMkLst>
            <pc:docMk/>
            <pc:sldMk cId="1551667902" sldId="230717898"/>
            <ac:graphicFrameMk id="9" creationId="{254DE5B9-A329-44B6-8D03-04FDDE8AA81F}"/>
          </ac:graphicFrameMkLst>
        </pc:graphicFrameChg>
        <pc:picChg chg="del">
          <ac:chgData name="Krishnan, Prakash" userId="261067e4-9b08-4801-97bb-c70294b052cc" providerId="ADAL" clId="{5DA9B58A-B9B0-4ECB-BFF7-225300829433}" dt="2021-12-26T06:51:05.937" v="8521" actId="478"/>
          <ac:picMkLst>
            <pc:docMk/>
            <pc:sldMk cId="1551667902" sldId="230717898"/>
            <ac:picMk id="4" creationId="{577917B7-FC80-4B05-B54E-58774759EB54}"/>
          </ac:picMkLst>
        </pc:picChg>
        <pc:picChg chg="del">
          <ac:chgData name="Krishnan, Prakash" userId="261067e4-9b08-4801-97bb-c70294b052cc" providerId="ADAL" clId="{5DA9B58A-B9B0-4ECB-BFF7-225300829433}" dt="2021-12-26T06:51:07.755" v="8522" actId="478"/>
          <ac:picMkLst>
            <pc:docMk/>
            <pc:sldMk cId="1551667902" sldId="230717898"/>
            <ac:picMk id="10" creationId="{639E4E34-5B45-477E-865D-F1EC4235E7C6}"/>
          </ac:picMkLst>
        </pc:picChg>
      </pc:sldChg>
      <pc:sldChg chg="addSp modSp add mod">
        <pc:chgData name="Krishnan, Prakash" userId="261067e4-9b08-4801-97bb-c70294b052cc" providerId="ADAL" clId="{5DA9B58A-B9B0-4ECB-BFF7-225300829433}" dt="2021-12-26T08:33:37.896" v="9645" actId="14100"/>
        <pc:sldMkLst>
          <pc:docMk/>
          <pc:sldMk cId="2085701414" sldId="230717899"/>
        </pc:sldMkLst>
        <pc:spChg chg="mod">
          <ac:chgData name="Krishnan, Prakash" userId="261067e4-9b08-4801-97bb-c70294b052cc" providerId="ADAL" clId="{5DA9B58A-B9B0-4ECB-BFF7-225300829433}" dt="2021-12-26T08:31:40.679" v="9630" actId="6549"/>
          <ac:spMkLst>
            <pc:docMk/>
            <pc:sldMk cId="2085701414" sldId="230717899"/>
            <ac:spMk id="8" creationId="{B67A00A5-F438-4F3D-ABBE-9E53A433DB51}"/>
          </ac:spMkLst>
        </pc:spChg>
        <pc:graphicFrameChg chg="mod modGraphic">
          <ac:chgData name="Krishnan, Prakash" userId="261067e4-9b08-4801-97bb-c70294b052cc" providerId="ADAL" clId="{5DA9B58A-B9B0-4ECB-BFF7-225300829433}" dt="2021-12-26T08:33:37.896" v="9645" actId="14100"/>
          <ac:graphicFrameMkLst>
            <pc:docMk/>
            <pc:sldMk cId="2085701414" sldId="230717899"/>
            <ac:graphicFrameMk id="5" creationId="{402B4C09-F39E-4062-BBBF-8239E2A66F3A}"/>
          </ac:graphicFrameMkLst>
        </pc:graphicFrameChg>
        <pc:graphicFrameChg chg="add mod modGraphic">
          <ac:chgData name="Krishnan, Prakash" userId="261067e4-9b08-4801-97bb-c70294b052cc" providerId="ADAL" clId="{5DA9B58A-B9B0-4ECB-BFF7-225300829433}" dt="2021-12-26T08:33:31.081" v="9641" actId="14100"/>
          <ac:graphicFrameMkLst>
            <pc:docMk/>
            <pc:sldMk cId="2085701414" sldId="230717899"/>
            <ac:graphicFrameMk id="9" creationId="{4FC778AC-1CBB-4941-9EF2-B9E7B6478FBC}"/>
          </ac:graphicFrameMkLst>
        </pc:graphicFrameChg>
      </pc:sldChg>
    </pc:docChg>
  </pc:docChgLst>
  <pc:docChgLst>
    <pc:chgData name="Krishnan, Prakash" userId="261067e4-9b08-4801-97bb-c70294b052cc" providerId="ADAL" clId="{71C9FE80-613E-4563-8292-07A85719FCE7}"/>
    <pc:docChg chg="undo custSel addSld delSld modSld sldOrd">
      <pc:chgData name="Krishnan, Prakash" userId="261067e4-9b08-4801-97bb-c70294b052cc" providerId="ADAL" clId="{71C9FE80-613E-4563-8292-07A85719FCE7}" dt="2021-12-16T06:53:54.205" v="4210" actId="33524"/>
      <pc:docMkLst>
        <pc:docMk/>
      </pc:docMkLst>
      <pc:sldChg chg="delSp modSp mod">
        <pc:chgData name="Krishnan, Prakash" userId="261067e4-9b08-4801-97bb-c70294b052cc" providerId="ADAL" clId="{71C9FE80-613E-4563-8292-07A85719FCE7}" dt="2021-12-15T14:23:10.495" v="74" actId="20577"/>
        <pc:sldMkLst>
          <pc:docMk/>
          <pc:sldMk cId="2873309404" sldId="262"/>
        </pc:sldMkLst>
        <pc:spChg chg="del mod">
          <ac:chgData name="Krishnan, Prakash" userId="261067e4-9b08-4801-97bb-c70294b052cc" providerId="ADAL" clId="{71C9FE80-613E-4563-8292-07A85719FCE7}" dt="2021-12-15T14:22:03.296" v="2" actId="478"/>
          <ac:spMkLst>
            <pc:docMk/>
            <pc:sldMk cId="2873309404" sldId="262"/>
            <ac:spMk id="3" creationId="{70AFD19E-B9EE-43BC-A58F-6821DE38A43B}"/>
          </ac:spMkLst>
        </pc:spChg>
        <pc:spChg chg="mod">
          <ac:chgData name="Krishnan, Prakash" userId="261067e4-9b08-4801-97bb-c70294b052cc" providerId="ADAL" clId="{71C9FE80-613E-4563-8292-07A85719FCE7}" dt="2021-12-15T14:23:10.495" v="74" actId="20577"/>
          <ac:spMkLst>
            <pc:docMk/>
            <pc:sldMk cId="2873309404" sldId="262"/>
            <ac:spMk id="4" creationId="{784ECFDF-8702-442F-B60C-3C1E7B07406B}"/>
          </ac:spMkLst>
        </pc:spChg>
      </pc:sldChg>
      <pc:sldChg chg="modSp mod">
        <pc:chgData name="Krishnan, Prakash" userId="261067e4-9b08-4801-97bb-c70294b052cc" providerId="ADAL" clId="{71C9FE80-613E-4563-8292-07A85719FCE7}" dt="2021-12-16T03:33:25.800" v="2482" actId="20577"/>
        <pc:sldMkLst>
          <pc:docMk/>
          <pc:sldMk cId="3497734762" sldId="230717821"/>
        </pc:sldMkLst>
        <pc:spChg chg="mod">
          <ac:chgData name="Krishnan, Prakash" userId="261067e4-9b08-4801-97bb-c70294b052cc" providerId="ADAL" clId="{71C9FE80-613E-4563-8292-07A85719FCE7}" dt="2021-12-16T03:33:25.800" v="2482" actId="20577"/>
          <ac:spMkLst>
            <pc:docMk/>
            <pc:sldMk cId="3497734762" sldId="230717821"/>
            <ac:spMk id="4" creationId="{E96A09B9-9ECA-4C63-AF83-A8693D511F8E}"/>
          </ac:spMkLst>
        </pc:spChg>
      </pc:sldChg>
      <pc:sldChg chg="addSp delSp modSp mod">
        <pc:chgData name="Krishnan, Prakash" userId="261067e4-9b08-4801-97bb-c70294b052cc" providerId="ADAL" clId="{71C9FE80-613E-4563-8292-07A85719FCE7}" dt="2021-12-15T15:33:12.579" v="515" actId="1076"/>
        <pc:sldMkLst>
          <pc:docMk/>
          <pc:sldMk cId="728861041" sldId="230717822"/>
        </pc:sldMkLst>
        <pc:spChg chg="mod">
          <ac:chgData name="Krishnan, Prakash" userId="261067e4-9b08-4801-97bb-c70294b052cc" providerId="ADAL" clId="{71C9FE80-613E-4563-8292-07A85719FCE7}" dt="2021-12-15T14:24:57.036" v="207" actId="20577"/>
          <ac:spMkLst>
            <pc:docMk/>
            <pc:sldMk cId="728861041" sldId="230717822"/>
            <ac:spMk id="6" creationId="{181FCBB2-55AF-453B-B874-9F210C1F88F5}"/>
          </ac:spMkLst>
        </pc:spChg>
        <pc:spChg chg="mod">
          <ac:chgData name="Krishnan, Prakash" userId="261067e4-9b08-4801-97bb-c70294b052cc" providerId="ADAL" clId="{71C9FE80-613E-4563-8292-07A85719FCE7}" dt="2021-12-15T15:30:30.858" v="498" actId="14100"/>
          <ac:spMkLst>
            <pc:docMk/>
            <pc:sldMk cId="728861041" sldId="230717822"/>
            <ac:spMk id="7" creationId="{EBAB3CAA-F3DE-4D57-B290-90B2F00502F1}"/>
          </ac:spMkLst>
        </pc:spChg>
        <pc:picChg chg="add del mod">
          <ac:chgData name="Krishnan, Prakash" userId="261067e4-9b08-4801-97bb-c70294b052cc" providerId="ADAL" clId="{71C9FE80-613E-4563-8292-07A85719FCE7}" dt="2021-12-15T15:32:57.778" v="510" actId="21"/>
          <ac:picMkLst>
            <pc:docMk/>
            <pc:sldMk cId="728861041" sldId="230717822"/>
            <ac:picMk id="4" creationId="{572E0287-B451-4691-AFCC-3D35C2F4357C}"/>
          </ac:picMkLst>
        </pc:picChg>
        <pc:picChg chg="add mod">
          <ac:chgData name="Krishnan, Prakash" userId="261067e4-9b08-4801-97bb-c70294b052cc" providerId="ADAL" clId="{71C9FE80-613E-4563-8292-07A85719FCE7}" dt="2021-12-15T15:33:12.579" v="515" actId="1076"/>
          <ac:picMkLst>
            <pc:docMk/>
            <pc:sldMk cId="728861041" sldId="230717822"/>
            <ac:picMk id="8" creationId="{9A627FD5-A02E-46C4-9627-A6562589643C}"/>
          </ac:picMkLst>
        </pc:picChg>
      </pc:sldChg>
      <pc:sldChg chg="del">
        <pc:chgData name="Krishnan, Prakash" userId="261067e4-9b08-4801-97bb-c70294b052cc" providerId="ADAL" clId="{71C9FE80-613E-4563-8292-07A85719FCE7}" dt="2021-12-15T14:31:03.784" v="227" actId="2696"/>
        <pc:sldMkLst>
          <pc:docMk/>
          <pc:sldMk cId="1608608938" sldId="230717823"/>
        </pc:sldMkLst>
      </pc:sldChg>
      <pc:sldChg chg="del">
        <pc:chgData name="Krishnan, Prakash" userId="261067e4-9b08-4801-97bb-c70294b052cc" providerId="ADAL" clId="{71C9FE80-613E-4563-8292-07A85719FCE7}" dt="2021-12-15T14:31:03.784" v="227" actId="2696"/>
        <pc:sldMkLst>
          <pc:docMk/>
          <pc:sldMk cId="1031702054" sldId="230717824"/>
        </pc:sldMkLst>
      </pc:sldChg>
      <pc:sldChg chg="del">
        <pc:chgData name="Krishnan, Prakash" userId="261067e4-9b08-4801-97bb-c70294b052cc" providerId="ADAL" clId="{71C9FE80-613E-4563-8292-07A85719FCE7}" dt="2021-12-15T14:31:03.784" v="227" actId="2696"/>
        <pc:sldMkLst>
          <pc:docMk/>
          <pc:sldMk cId="1031702054" sldId="230717827"/>
        </pc:sldMkLst>
      </pc:sldChg>
      <pc:sldChg chg="del">
        <pc:chgData name="Krishnan, Prakash" userId="261067e4-9b08-4801-97bb-c70294b052cc" providerId="ADAL" clId="{71C9FE80-613E-4563-8292-07A85719FCE7}" dt="2021-12-15T14:31:03.784" v="227" actId="2696"/>
        <pc:sldMkLst>
          <pc:docMk/>
          <pc:sldMk cId="2213453469" sldId="230717831"/>
        </pc:sldMkLst>
      </pc:sldChg>
      <pc:sldChg chg="del">
        <pc:chgData name="Krishnan, Prakash" userId="261067e4-9b08-4801-97bb-c70294b052cc" providerId="ADAL" clId="{71C9FE80-613E-4563-8292-07A85719FCE7}" dt="2021-12-15T14:31:03.784" v="227" actId="2696"/>
        <pc:sldMkLst>
          <pc:docMk/>
          <pc:sldMk cId="3239062293" sldId="230717832"/>
        </pc:sldMkLst>
      </pc:sldChg>
      <pc:sldChg chg="del">
        <pc:chgData name="Krishnan, Prakash" userId="261067e4-9b08-4801-97bb-c70294b052cc" providerId="ADAL" clId="{71C9FE80-613E-4563-8292-07A85719FCE7}" dt="2021-12-15T14:31:03.784" v="227" actId="2696"/>
        <pc:sldMkLst>
          <pc:docMk/>
          <pc:sldMk cId="3071287982" sldId="230717833"/>
        </pc:sldMkLst>
      </pc:sldChg>
      <pc:sldChg chg="del">
        <pc:chgData name="Krishnan, Prakash" userId="261067e4-9b08-4801-97bb-c70294b052cc" providerId="ADAL" clId="{71C9FE80-613E-4563-8292-07A85719FCE7}" dt="2021-12-15T14:31:03.784" v="227" actId="2696"/>
        <pc:sldMkLst>
          <pc:docMk/>
          <pc:sldMk cId="3453577336" sldId="230717834"/>
        </pc:sldMkLst>
      </pc:sldChg>
      <pc:sldChg chg="del">
        <pc:chgData name="Krishnan, Prakash" userId="261067e4-9b08-4801-97bb-c70294b052cc" providerId="ADAL" clId="{71C9FE80-613E-4563-8292-07A85719FCE7}" dt="2021-12-15T14:31:03.784" v="227" actId="2696"/>
        <pc:sldMkLst>
          <pc:docMk/>
          <pc:sldMk cId="3738912830" sldId="230717835"/>
        </pc:sldMkLst>
      </pc:sldChg>
      <pc:sldChg chg="del">
        <pc:chgData name="Krishnan, Prakash" userId="261067e4-9b08-4801-97bb-c70294b052cc" providerId="ADAL" clId="{71C9FE80-613E-4563-8292-07A85719FCE7}" dt="2021-12-15T14:31:03.784" v="227" actId="2696"/>
        <pc:sldMkLst>
          <pc:docMk/>
          <pc:sldMk cId="2085167280" sldId="230717836"/>
        </pc:sldMkLst>
      </pc:sldChg>
      <pc:sldChg chg="del">
        <pc:chgData name="Krishnan, Prakash" userId="261067e4-9b08-4801-97bb-c70294b052cc" providerId="ADAL" clId="{71C9FE80-613E-4563-8292-07A85719FCE7}" dt="2021-12-15T14:31:03.784" v="227" actId="2696"/>
        <pc:sldMkLst>
          <pc:docMk/>
          <pc:sldMk cId="3809293029" sldId="230717837"/>
        </pc:sldMkLst>
      </pc:sldChg>
      <pc:sldChg chg="del">
        <pc:chgData name="Krishnan, Prakash" userId="261067e4-9b08-4801-97bb-c70294b052cc" providerId="ADAL" clId="{71C9FE80-613E-4563-8292-07A85719FCE7}" dt="2021-12-15T14:31:03.784" v="227" actId="2696"/>
        <pc:sldMkLst>
          <pc:docMk/>
          <pc:sldMk cId="423789804" sldId="230717839"/>
        </pc:sldMkLst>
      </pc:sldChg>
      <pc:sldChg chg="delSp modSp add mod">
        <pc:chgData name="Krishnan, Prakash" userId="261067e4-9b08-4801-97bb-c70294b052cc" providerId="ADAL" clId="{71C9FE80-613E-4563-8292-07A85719FCE7}" dt="2021-12-15T14:47:01.769" v="283" actId="14100"/>
        <pc:sldMkLst>
          <pc:docMk/>
          <pc:sldMk cId="3081687701" sldId="230717839"/>
        </pc:sldMkLst>
        <pc:spChg chg="mod">
          <ac:chgData name="Krishnan, Prakash" userId="261067e4-9b08-4801-97bb-c70294b052cc" providerId="ADAL" clId="{71C9FE80-613E-4563-8292-07A85719FCE7}" dt="2021-12-15T14:40:41.057" v="256" actId="20577"/>
          <ac:spMkLst>
            <pc:docMk/>
            <pc:sldMk cId="3081687701" sldId="230717839"/>
            <ac:spMk id="6" creationId="{181FCBB2-55AF-453B-B874-9F210C1F88F5}"/>
          </ac:spMkLst>
        </pc:spChg>
        <pc:spChg chg="mod">
          <ac:chgData name="Krishnan, Prakash" userId="261067e4-9b08-4801-97bb-c70294b052cc" providerId="ADAL" clId="{71C9FE80-613E-4563-8292-07A85719FCE7}" dt="2021-12-15T14:47:01.769" v="283" actId="14100"/>
          <ac:spMkLst>
            <pc:docMk/>
            <pc:sldMk cId="3081687701" sldId="230717839"/>
            <ac:spMk id="7" creationId="{EBAB3CAA-F3DE-4D57-B290-90B2F00502F1}"/>
          </ac:spMkLst>
        </pc:spChg>
        <pc:picChg chg="del">
          <ac:chgData name="Krishnan, Prakash" userId="261067e4-9b08-4801-97bb-c70294b052cc" providerId="ADAL" clId="{71C9FE80-613E-4563-8292-07A85719FCE7}" dt="2021-12-15T14:40:43.130" v="257" actId="478"/>
          <ac:picMkLst>
            <pc:docMk/>
            <pc:sldMk cId="3081687701" sldId="230717839"/>
            <ac:picMk id="4" creationId="{572E0287-B451-4691-AFCC-3D35C2F4357C}"/>
          </ac:picMkLst>
        </pc:picChg>
      </pc:sldChg>
      <pc:sldChg chg="modSp add mod">
        <pc:chgData name="Krishnan, Prakash" userId="261067e4-9b08-4801-97bb-c70294b052cc" providerId="ADAL" clId="{71C9FE80-613E-4563-8292-07A85719FCE7}" dt="2021-12-15T15:29:59.499" v="497" actId="20577"/>
        <pc:sldMkLst>
          <pc:docMk/>
          <pc:sldMk cId="2404773139" sldId="230717840"/>
        </pc:sldMkLst>
        <pc:spChg chg="mod">
          <ac:chgData name="Krishnan, Prakash" userId="261067e4-9b08-4801-97bb-c70294b052cc" providerId="ADAL" clId="{71C9FE80-613E-4563-8292-07A85719FCE7}" dt="2021-12-15T14:47:18.696" v="290" actId="20577"/>
          <ac:spMkLst>
            <pc:docMk/>
            <pc:sldMk cId="2404773139" sldId="230717840"/>
            <ac:spMk id="6" creationId="{181FCBB2-55AF-453B-B874-9F210C1F88F5}"/>
          </ac:spMkLst>
        </pc:spChg>
        <pc:spChg chg="mod">
          <ac:chgData name="Krishnan, Prakash" userId="261067e4-9b08-4801-97bb-c70294b052cc" providerId="ADAL" clId="{71C9FE80-613E-4563-8292-07A85719FCE7}" dt="2021-12-15T15:29:59.499" v="497" actId="20577"/>
          <ac:spMkLst>
            <pc:docMk/>
            <pc:sldMk cId="2404773139" sldId="230717840"/>
            <ac:spMk id="7" creationId="{EBAB3CAA-F3DE-4D57-B290-90B2F00502F1}"/>
          </ac:spMkLst>
        </pc:spChg>
      </pc:sldChg>
      <pc:sldChg chg="addSp delSp modSp add mod">
        <pc:chgData name="Krishnan, Prakash" userId="261067e4-9b08-4801-97bb-c70294b052cc" providerId="ADAL" clId="{71C9FE80-613E-4563-8292-07A85719FCE7}" dt="2021-12-15T15:33:31.483" v="531" actId="20577"/>
        <pc:sldMkLst>
          <pc:docMk/>
          <pc:sldMk cId="2305992129" sldId="230717841"/>
        </pc:sldMkLst>
        <pc:spChg chg="add del mod">
          <ac:chgData name="Krishnan, Prakash" userId="261067e4-9b08-4801-97bb-c70294b052cc" providerId="ADAL" clId="{71C9FE80-613E-4563-8292-07A85719FCE7}" dt="2021-12-15T15:33:31.483" v="531" actId="20577"/>
          <ac:spMkLst>
            <pc:docMk/>
            <pc:sldMk cId="2305992129" sldId="230717841"/>
            <ac:spMk id="6" creationId="{181FCBB2-55AF-453B-B874-9F210C1F88F5}"/>
          </ac:spMkLst>
        </pc:spChg>
        <pc:spChg chg="mod">
          <ac:chgData name="Krishnan, Prakash" userId="261067e4-9b08-4801-97bb-c70294b052cc" providerId="ADAL" clId="{71C9FE80-613E-4563-8292-07A85719FCE7}" dt="2021-12-15T15:32:26.688" v="500" actId="6549"/>
          <ac:spMkLst>
            <pc:docMk/>
            <pc:sldMk cId="2305992129" sldId="230717841"/>
            <ac:spMk id="7" creationId="{EBAB3CAA-F3DE-4D57-B290-90B2F00502F1}"/>
          </ac:spMkLst>
        </pc:spChg>
        <pc:spChg chg="add del mod">
          <ac:chgData name="Krishnan, Prakash" userId="261067e4-9b08-4801-97bb-c70294b052cc" providerId="ADAL" clId="{71C9FE80-613E-4563-8292-07A85719FCE7}" dt="2021-12-15T15:32:48.327" v="508" actId="478"/>
          <ac:spMkLst>
            <pc:docMk/>
            <pc:sldMk cId="2305992129" sldId="230717841"/>
            <ac:spMk id="8" creationId="{B3E6BFE7-0FCF-4B96-B1A3-3B4E35B84CD5}"/>
          </ac:spMkLst>
        </pc:spChg>
        <pc:picChg chg="add del mod">
          <ac:chgData name="Krishnan, Prakash" userId="261067e4-9b08-4801-97bb-c70294b052cc" providerId="ADAL" clId="{71C9FE80-613E-4563-8292-07A85719FCE7}" dt="2021-12-15T15:33:04.263" v="512" actId="21"/>
          <ac:picMkLst>
            <pc:docMk/>
            <pc:sldMk cId="2305992129" sldId="230717841"/>
            <ac:picMk id="4" creationId="{0BFBEA3A-6D87-4F09-94F1-26629C6E98E1}"/>
          </ac:picMkLst>
        </pc:picChg>
        <pc:picChg chg="add mod">
          <ac:chgData name="Krishnan, Prakash" userId="261067e4-9b08-4801-97bb-c70294b052cc" providerId="ADAL" clId="{71C9FE80-613E-4563-8292-07A85719FCE7}" dt="2021-12-15T15:33:24.752" v="519" actId="1076"/>
          <ac:picMkLst>
            <pc:docMk/>
            <pc:sldMk cId="2305992129" sldId="230717841"/>
            <ac:picMk id="9" creationId="{25CF8464-CE55-499A-8251-99D15ACE267E}"/>
          </ac:picMkLst>
        </pc:picChg>
      </pc:sldChg>
      <pc:sldChg chg="add del">
        <pc:chgData name="Krishnan, Prakash" userId="261067e4-9b08-4801-97bb-c70294b052cc" providerId="ADAL" clId="{71C9FE80-613E-4563-8292-07A85719FCE7}" dt="2021-12-15T15:32:28.924" v="502"/>
        <pc:sldMkLst>
          <pc:docMk/>
          <pc:sldMk cId="620190769" sldId="230717842"/>
        </pc:sldMkLst>
      </pc:sldChg>
      <pc:sldChg chg="addSp modSp add mod">
        <pc:chgData name="Krishnan, Prakash" userId="261067e4-9b08-4801-97bb-c70294b052cc" providerId="ADAL" clId="{71C9FE80-613E-4563-8292-07A85719FCE7}" dt="2021-12-15T15:37:01.015" v="601" actId="1076"/>
        <pc:sldMkLst>
          <pc:docMk/>
          <pc:sldMk cId="3048914099" sldId="230717842"/>
        </pc:sldMkLst>
        <pc:spChg chg="mod">
          <ac:chgData name="Krishnan, Prakash" userId="261067e4-9b08-4801-97bb-c70294b052cc" providerId="ADAL" clId="{71C9FE80-613E-4563-8292-07A85719FCE7}" dt="2021-12-15T15:36:35.255" v="594" actId="6549"/>
          <ac:spMkLst>
            <pc:docMk/>
            <pc:sldMk cId="3048914099" sldId="230717842"/>
            <ac:spMk id="6" creationId="{181FCBB2-55AF-453B-B874-9F210C1F88F5}"/>
          </ac:spMkLst>
        </pc:spChg>
        <pc:spChg chg="mod">
          <ac:chgData name="Krishnan, Prakash" userId="261067e4-9b08-4801-97bb-c70294b052cc" providerId="ADAL" clId="{71C9FE80-613E-4563-8292-07A85719FCE7}" dt="2021-12-15T15:36:39.480" v="596" actId="5793"/>
          <ac:spMkLst>
            <pc:docMk/>
            <pc:sldMk cId="3048914099" sldId="230717842"/>
            <ac:spMk id="7" creationId="{EBAB3CAA-F3DE-4D57-B290-90B2F00502F1}"/>
          </ac:spMkLst>
        </pc:spChg>
        <pc:picChg chg="add mod">
          <ac:chgData name="Krishnan, Prakash" userId="261067e4-9b08-4801-97bb-c70294b052cc" providerId="ADAL" clId="{71C9FE80-613E-4563-8292-07A85719FCE7}" dt="2021-12-15T15:37:01.015" v="601" actId="1076"/>
          <ac:picMkLst>
            <pc:docMk/>
            <pc:sldMk cId="3048914099" sldId="230717842"/>
            <ac:picMk id="4" creationId="{84B088B4-8D21-402F-B24A-E1E392EFD845}"/>
          </ac:picMkLst>
        </pc:picChg>
      </pc:sldChg>
      <pc:sldChg chg="addSp delSp modSp add mod">
        <pc:chgData name="Krishnan, Prakash" userId="261067e4-9b08-4801-97bb-c70294b052cc" providerId="ADAL" clId="{71C9FE80-613E-4563-8292-07A85719FCE7}" dt="2021-12-16T03:23:54.913" v="2057" actId="20577"/>
        <pc:sldMkLst>
          <pc:docMk/>
          <pc:sldMk cId="1149539393" sldId="230717843"/>
        </pc:sldMkLst>
        <pc:spChg chg="add mod">
          <ac:chgData name="Krishnan, Prakash" userId="261067e4-9b08-4801-97bb-c70294b052cc" providerId="ADAL" clId="{71C9FE80-613E-4563-8292-07A85719FCE7}" dt="2021-12-15T15:54:31.527" v="691" actId="207"/>
          <ac:spMkLst>
            <pc:docMk/>
            <pc:sldMk cId="1149539393" sldId="230717843"/>
            <ac:spMk id="2" creationId="{AEDE14F0-B0A5-40C6-9A58-B1854F1D5B8F}"/>
          </ac:spMkLst>
        </pc:spChg>
        <pc:spChg chg="add mod">
          <ac:chgData name="Krishnan, Prakash" userId="261067e4-9b08-4801-97bb-c70294b052cc" providerId="ADAL" clId="{71C9FE80-613E-4563-8292-07A85719FCE7}" dt="2021-12-15T15:54:49.313" v="693" actId="207"/>
          <ac:spMkLst>
            <pc:docMk/>
            <pc:sldMk cId="1149539393" sldId="230717843"/>
            <ac:spMk id="4" creationId="{86DC3710-204D-4F7F-8B4A-B746D4F4FFCF}"/>
          </ac:spMkLst>
        </pc:spChg>
        <pc:spChg chg="add mod">
          <ac:chgData name="Krishnan, Prakash" userId="261067e4-9b08-4801-97bb-c70294b052cc" providerId="ADAL" clId="{71C9FE80-613E-4563-8292-07A85719FCE7}" dt="2021-12-15T15:55:07.305" v="695" actId="207"/>
          <ac:spMkLst>
            <pc:docMk/>
            <pc:sldMk cId="1149539393" sldId="230717843"/>
            <ac:spMk id="5" creationId="{E9A60280-1836-4FB5-AC6D-EFCF5A3804EF}"/>
          </ac:spMkLst>
        </pc:spChg>
        <pc:spChg chg="mod">
          <ac:chgData name="Krishnan, Prakash" userId="261067e4-9b08-4801-97bb-c70294b052cc" providerId="ADAL" clId="{71C9FE80-613E-4563-8292-07A85719FCE7}" dt="2021-12-15T15:52:14.357" v="688" actId="20577"/>
          <ac:spMkLst>
            <pc:docMk/>
            <pc:sldMk cId="1149539393" sldId="230717843"/>
            <ac:spMk id="6" creationId="{181FCBB2-55AF-453B-B874-9F210C1F88F5}"/>
          </ac:spMkLst>
        </pc:spChg>
        <pc:spChg chg="mod">
          <ac:chgData name="Krishnan, Prakash" userId="261067e4-9b08-4801-97bb-c70294b052cc" providerId="ADAL" clId="{71C9FE80-613E-4563-8292-07A85719FCE7}" dt="2021-12-16T03:23:54.913" v="2057" actId="20577"/>
          <ac:spMkLst>
            <pc:docMk/>
            <pc:sldMk cId="1149539393" sldId="230717843"/>
            <ac:spMk id="7" creationId="{EBAB3CAA-F3DE-4D57-B290-90B2F00502F1}"/>
          </ac:spMkLst>
        </pc:spChg>
        <pc:spChg chg="add mod">
          <ac:chgData name="Krishnan, Prakash" userId="261067e4-9b08-4801-97bb-c70294b052cc" providerId="ADAL" clId="{71C9FE80-613E-4563-8292-07A85719FCE7}" dt="2021-12-15T15:59:37.951" v="831" actId="14100"/>
          <ac:spMkLst>
            <pc:docMk/>
            <pc:sldMk cId="1149539393" sldId="230717843"/>
            <ac:spMk id="12" creationId="{01DF9ED1-EC3B-4F2E-B012-FA473BFA1E61}"/>
          </ac:spMkLst>
        </pc:spChg>
        <pc:picChg chg="del">
          <ac:chgData name="Krishnan, Prakash" userId="261067e4-9b08-4801-97bb-c70294b052cc" providerId="ADAL" clId="{71C9FE80-613E-4563-8292-07A85719FCE7}" dt="2021-12-15T15:52:16.315" v="689" actId="478"/>
          <ac:picMkLst>
            <pc:docMk/>
            <pc:sldMk cId="1149539393" sldId="230717843"/>
            <ac:picMk id="9" creationId="{25CF8464-CE55-499A-8251-99D15ACE267E}"/>
          </ac:picMkLst>
        </pc:picChg>
        <pc:picChg chg="add del mod">
          <ac:chgData name="Krishnan, Prakash" userId="261067e4-9b08-4801-97bb-c70294b052cc" providerId="ADAL" clId="{71C9FE80-613E-4563-8292-07A85719FCE7}" dt="2021-12-15T16:00:14.245" v="836" actId="21"/>
          <ac:picMkLst>
            <pc:docMk/>
            <pc:sldMk cId="1149539393" sldId="230717843"/>
            <ac:picMk id="17" creationId="{B2CA76E2-5369-48C3-8FC0-4D436CE586A8}"/>
          </ac:picMkLst>
        </pc:picChg>
        <pc:cxnChg chg="add mod">
          <ac:chgData name="Krishnan, Prakash" userId="261067e4-9b08-4801-97bb-c70294b052cc" providerId="ADAL" clId="{71C9FE80-613E-4563-8292-07A85719FCE7}" dt="2021-12-16T03:23:17.673" v="2033" actId="1076"/>
          <ac:cxnSpMkLst>
            <pc:docMk/>
            <pc:sldMk cId="1149539393" sldId="230717843"/>
            <ac:cxnSpMk id="10" creationId="{B4744727-19D8-4F09-BC98-BE7B4F2D9A05}"/>
          </ac:cxnSpMkLst>
        </pc:cxnChg>
        <pc:cxnChg chg="add mod">
          <ac:chgData name="Krishnan, Prakash" userId="261067e4-9b08-4801-97bb-c70294b052cc" providerId="ADAL" clId="{71C9FE80-613E-4563-8292-07A85719FCE7}" dt="2021-12-16T03:23:15.012" v="2028" actId="1076"/>
          <ac:cxnSpMkLst>
            <pc:docMk/>
            <pc:sldMk cId="1149539393" sldId="230717843"/>
            <ac:cxnSpMk id="11" creationId="{1E927E88-6EF7-4613-BB84-31928C5EB89F}"/>
          </ac:cxnSpMkLst>
        </pc:cxnChg>
        <pc:cxnChg chg="add mod">
          <ac:chgData name="Krishnan, Prakash" userId="261067e4-9b08-4801-97bb-c70294b052cc" providerId="ADAL" clId="{71C9FE80-613E-4563-8292-07A85719FCE7}" dt="2021-12-16T03:23:34.760" v="2040" actId="1076"/>
          <ac:cxnSpMkLst>
            <pc:docMk/>
            <pc:sldMk cId="1149539393" sldId="230717843"/>
            <ac:cxnSpMk id="13" creationId="{E71CB57F-B347-41E8-8DC2-8BE704BB72EA}"/>
          </ac:cxnSpMkLst>
        </pc:cxnChg>
        <pc:cxnChg chg="add mod">
          <ac:chgData name="Krishnan, Prakash" userId="261067e4-9b08-4801-97bb-c70294b052cc" providerId="ADAL" clId="{71C9FE80-613E-4563-8292-07A85719FCE7}" dt="2021-12-15T15:59:11.570" v="802" actId="1076"/>
          <ac:cxnSpMkLst>
            <pc:docMk/>
            <pc:sldMk cId="1149539393" sldId="230717843"/>
            <ac:cxnSpMk id="15" creationId="{633152AA-4B36-4724-95AC-BC0DE8695039}"/>
          </ac:cxnSpMkLst>
        </pc:cxnChg>
      </pc:sldChg>
      <pc:sldChg chg="addSp delSp modSp add mod">
        <pc:chgData name="Krishnan, Prakash" userId="261067e4-9b08-4801-97bb-c70294b052cc" providerId="ADAL" clId="{71C9FE80-613E-4563-8292-07A85719FCE7}" dt="2021-12-15T16:01:11.728" v="858" actId="1076"/>
        <pc:sldMkLst>
          <pc:docMk/>
          <pc:sldMk cId="215196251" sldId="230717844"/>
        </pc:sldMkLst>
        <pc:spChg chg="del">
          <ac:chgData name="Krishnan, Prakash" userId="261067e4-9b08-4801-97bb-c70294b052cc" providerId="ADAL" clId="{71C9FE80-613E-4563-8292-07A85719FCE7}" dt="2021-12-15T16:00:44.209" v="846" actId="478"/>
          <ac:spMkLst>
            <pc:docMk/>
            <pc:sldMk cId="215196251" sldId="230717844"/>
            <ac:spMk id="2" creationId="{AEDE14F0-B0A5-40C6-9A58-B1854F1D5B8F}"/>
          </ac:spMkLst>
        </pc:spChg>
        <pc:spChg chg="del">
          <ac:chgData name="Krishnan, Prakash" userId="261067e4-9b08-4801-97bb-c70294b052cc" providerId="ADAL" clId="{71C9FE80-613E-4563-8292-07A85719FCE7}" dt="2021-12-15T16:00:42.908" v="845" actId="478"/>
          <ac:spMkLst>
            <pc:docMk/>
            <pc:sldMk cId="215196251" sldId="230717844"/>
            <ac:spMk id="4" creationId="{86DC3710-204D-4F7F-8B4A-B746D4F4FFCF}"/>
          </ac:spMkLst>
        </pc:spChg>
        <pc:spChg chg="del">
          <ac:chgData name="Krishnan, Prakash" userId="261067e4-9b08-4801-97bb-c70294b052cc" providerId="ADAL" clId="{71C9FE80-613E-4563-8292-07A85719FCE7}" dt="2021-12-15T16:00:40.839" v="844" actId="478"/>
          <ac:spMkLst>
            <pc:docMk/>
            <pc:sldMk cId="215196251" sldId="230717844"/>
            <ac:spMk id="5" creationId="{E9A60280-1836-4FB5-AC6D-EFCF5A3804EF}"/>
          </ac:spMkLst>
        </pc:spChg>
        <pc:spChg chg="mod">
          <ac:chgData name="Krishnan, Prakash" userId="261067e4-9b08-4801-97bb-c70294b052cc" providerId="ADAL" clId="{71C9FE80-613E-4563-8292-07A85719FCE7}" dt="2021-12-15T16:00:54.035" v="853" actId="5793"/>
          <ac:spMkLst>
            <pc:docMk/>
            <pc:sldMk cId="215196251" sldId="230717844"/>
            <ac:spMk id="7" creationId="{EBAB3CAA-F3DE-4D57-B290-90B2F00502F1}"/>
          </ac:spMkLst>
        </pc:spChg>
        <pc:spChg chg="del">
          <ac:chgData name="Krishnan, Prakash" userId="261067e4-9b08-4801-97bb-c70294b052cc" providerId="ADAL" clId="{71C9FE80-613E-4563-8292-07A85719FCE7}" dt="2021-12-15T16:00:18.838" v="838" actId="478"/>
          <ac:spMkLst>
            <pc:docMk/>
            <pc:sldMk cId="215196251" sldId="230717844"/>
            <ac:spMk id="12" creationId="{01DF9ED1-EC3B-4F2E-B012-FA473BFA1E61}"/>
          </ac:spMkLst>
        </pc:spChg>
        <pc:picChg chg="add del mod">
          <ac:chgData name="Krishnan, Prakash" userId="261067e4-9b08-4801-97bb-c70294b052cc" providerId="ADAL" clId="{71C9FE80-613E-4563-8292-07A85719FCE7}" dt="2021-12-15T16:00:38.486" v="843" actId="21"/>
          <ac:picMkLst>
            <pc:docMk/>
            <pc:sldMk cId="215196251" sldId="230717844"/>
            <ac:picMk id="9" creationId="{B0A7955A-8696-41A8-ABC6-5E9036AEE126}"/>
          </ac:picMkLst>
        </pc:picChg>
        <pc:picChg chg="add mod">
          <ac:chgData name="Krishnan, Prakash" userId="261067e4-9b08-4801-97bb-c70294b052cc" providerId="ADAL" clId="{71C9FE80-613E-4563-8292-07A85719FCE7}" dt="2021-12-15T16:01:11.728" v="858" actId="1076"/>
          <ac:picMkLst>
            <pc:docMk/>
            <pc:sldMk cId="215196251" sldId="230717844"/>
            <ac:picMk id="16" creationId="{A5EB8E55-7C21-41E3-AD80-67E16A910AE1}"/>
          </ac:picMkLst>
        </pc:picChg>
        <pc:cxnChg chg="del">
          <ac:chgData name="Krishnan, Prakash" userId="261067e4-9b08-4801-97bb-c70294b052cc" providerId="ADAL" clId="{71C9FE80-613E-4563-8292-07A85719FCE7}" dt="2021-12-15T16:00:46.898" v="849" actId="478"/>
          <ac:cxnSpMkLst>
            <pc:docMk/>
            <pc:sldMk cId="215196251" sldId="230717844"/>
            <ac:cxnSpMk id="10" creationId="{B4744727-19D8-4F09-BC98-BE7B4F2D9A05}"/>
          </ac:cxnSpMkLst>
        </pc:cxnChg>
        <pc:cxnChg chg="del">
          <ac:chgData name="Krishnan, Prakash" userId="261067e4-9b08-4801-97bb-c70294b052cc" providerId="ADAL" clId="{71C9FE80-613E-4563-8292-07A85719FCE7}" dt="2021-12-15T16:00:46.228" v="848" actId="478"/>
          <ac:cxnSpMkLst>
            <pc:docMk/>
            <pc:sldMk cId="215196251" sldId="230717844"/>
            <ac:cxnSpMk id="11" creationId="{1E927E88-6EF7-4613-BB84-31928C5EB89F}"/>
          </ac:cxnSpMkLst>
        </pc:cxnChg>
        <pc:cxnChg chg="del">
          <ac:chgData name="Krishnan, Prakash" userId="261067e4-9b08-4801-97bb-c70294b052cc" providerId="ADAL" clId="{71C9FE80-613E-4563-8292-07A85719FCE7}" dt="2021-12-15T16:00:47.867" v="850" actId="478"/>
          <ac:cxnSpMkLst>
            <pc:docMk/>
            <pc:sldMk cId="215196251" sldId="230717844"/>
            <ac:cxnSpMk id="13" creationId="{E71CB57F-B347-41E8-8DC2-8BE704BB72EA}"/>
          </ac:cxnSpMkLst>
        </pc:cxnChg>
        <pc:cxnChg chg="del">
          <ac:chgData name="Krishnan, Prakash" userId="261067e4-9b08-4801-97bb-c70294b052cc" providerId="ADAL" clId="{71C9FE80-613E-4563-8292-07A85719FCE7}" dt="2021-12-15T16:00:45.475" v="847" actId="478"/>
          <ac:cxnSpMkLst>
            <pc:docMk/>
            <pc:sldMk cId="215196251" sldId="230717844"/>
            <ac:cxnSpMk id="15" creationId="{633152AA-4B36-4724-95AC-BC0DE8695039}"/>
          </ac:cxnSpMkLst>
        </pc:cxnChg>
      </pc:sldChg>
      <pc:sldChg chg="add del">
        <pc:chgData name="Krishnan, Prakash" userId="261067e4-9b08-4801-97bb-c70294b052cc" providerId="ADAL" clId="{71C9FE80-613E-4563-8292-07A85719FCE7}" dt="2021-12-15T16:00:27.943" v="840" actId="2696"/>
        <pc:sldMkLst>
          <pc:docMk/>
          <pc:sldMk cId="1229932071" sldId="230717845"/>
        </pc:sldMkLst>
      </pc:sldChg>
      <pc:sldChg chg="delSp modSp add mod">
        <pc:chgData name="Krishnan, Prakash" userId="261067e4-9b08-4801-97bb-c70294b052cc" providerId="ADAL" clId="{71C9FE80-613E-4563-8292-07A85719FCE7}" dt="2021-12-16T03:28:51.279" v="2358" actId="33524"/>
        <pc:sldMkLst>
          <pc:docMk/>
          <pc:sldMk cId="3907705000" sldId="230717845"/>
        </pc:sldMkLst>
        <pc:spChg chg="mod">
          <ac:chgData name="Krishnan, Prakash" userId="261067e4-9b08-4801-97bb-c70294b052cc" providerId="ADAL" clId="{71C9FE80-613E-4563-8292-07A85719FCE7}" dt="2021-12-15T16:01:25.542" v="872" actId="20577"/>
          <ac:spMkLst>
            <pc:docMk/>
            <pc:sldMk cId="3907705000" sldId="230717845"/>
            <ac:spMk id="6" creationId="{181FCBB2-55AF-453B-B874-9F210C1F88F5}"/>
          </ac:spMkLst>
        </pc:spChg>
        <pc:spChg chg="mod">
          <ac:chgData name="Krishnan, Prakash" userId="261067e4-9b08-4801-97bb-c70294b052cc" providerId="ADAL" clId="{71C9FE80-613E-4563-8292-07A85719FCE7}" dt="2021-12-16T03:28:51.279" v="2358" actId="33524"/>
          <ac:spMkLst>
            <pc:docMk/>
            <pc:sldMk cId="3907705000" sldId="230717845"/>
            <ac:spMk id="7" creationId="{EBAB3CAA-F3DE-4D57-B290-90B2F00502F1}"/>
          </ac:spMkLst>
        </pc:spChg>
        <pc:picChg chg="del">
          <ac:chgData name="Krishnan, Prakash" userId="261067e4-9b08-4801-97bb-c70294b052cc" providerId="ADAL" clId="{71C9FE80-613E-4563-8292-07A85719FCE7}" dt="2021-12-15T16:01:20.051" v="860" actId="478"/>
          <ac:picMkLst>
            <pc:docMk/>
            <pc:sldMk cId="3907705000" sldId="230717845"/>
            <ac:picMk id="16" creationId="{A5EB8E55-7C21-41E3-AD80-67E16A910AE1}"/>
          </ac:picMkLst>
        </pc:picChg>
      </pc:sldChg>
      <pc:sldChg chg="modSp add del mod">
        <pc:chgData name="Krishnan, Prakash" userId="261067e4-9b08-4801-97bb-c70294b052cc" providerId="ADAL" clId="{71C9FE80-613E-4563-8292-07A85719FCE7}" dt="2021-12-16T03:31:57.995" v="2359" actId="2696"/>
        <pc:sldMkLst>
          <pc:docMk/>
          <pc:sldMk cId="1953685072" sldId="230717846"/>
        </pc:sldMkLst>
        <pc:spChg chg="mod">
          <ac:chgData name="Krishnan, Prakash" userId="261067e4-9b08-4801-97bb-c70294b052cc" providerId="ADAL" clId="{71C9FE80-613E-4563-8292-07A85719FCE7}" dt="2021-12-15T16:46:17.601" v="1517" actId="20577"/>
          <ac:spMkLst>
            <pc:docMk/>
            <pc:sldMk cId="1953685072" sldId="230717846"/>
            <ac:spMk id="6" creationId="{181FCBB2-55AF-453B-B874-9F210C1F88F5}"/>
          </ac:spMkLst>
        </pc:spChg>
      </pc:sldChg>
      <pc:sldChg chg="addSp modSp add mod">
        <pc:chgData name="Krishnan, Prakash" userId="261067e4-9b08-4801-97bb-c70294b052cc" providerId="ADAL" clId="{71C9FE80-613E-4563-8292-07A85719FCE7}" dt="2021-12-15T16:49:32.499" v="1560" actId="1076"/>
        <pc:sldMkLst>
          <pc:docMk/>
          <pc:sldMk cId="3505736780" sldId="230717847"/>
        </pc:sldMkLst>
        <pc:spChg chg="mod">
          <ac:chgData name="Krishnan, Prakash" userId="261067e4-9b08-4801-97bb-c70294b052cc" providerId="ADAL" clId="{71C9FE80-613E-4563-8292-07A85719FCE7}" dt="2021-12-15T16:48:57.767" v="1549" actId="20577"/>
          <ac:spMkLst>
            <pc:docMk/>
            <pc:sldMk cId="3505736780" sldId="230717847"/>
            <ac:spMk id="6" creationId="{181FCBB2-55AF-453B-B874-9F210C1F88F5}"/>
          </ac:spMkLst>
        </pc:spChg>
        <pc:spChg chg="mod">
          <ac:chgData name="Krishnan, Prakash" userId="261067e4-9b08-4801-97bb-c70294b052cc" providerId="ADAL" clId="{71C9FE80-613E-4563-8292-07A85719FCE7}" dt="2021-12-15T16:49:00.959" v="1550" actId="6549"/>
          <ac:spMkLst>
            <pc:docMk/>
            <pc:sldMk cId="3505736780" sldId="230717847"/>
            <ac:spMk id="7" creationId="{EBAB3CAA-F3DE-4D57-B290-90B2F00502F1}"/>
          </ac:spMkLst>
        </pc:spChg>
        <pc:picChg chg="add mod">
          <ac:chgData name="Krishnan, Prakash" userId="261067e4-9b08-4801-97bb-c70294b052cc" providerId="ADAL" clId="{71C9FE80-613E-4563-8292-07A85719FCE7}" dt="2021-12-15T16:49:32.499" v="1560" actId="1076"/>
          <ac:picMkLst>
            <pc:docMk/>
            <pc:sldMk cId="3505736780" sldId="230717847"/>
            <ac:picMk id="4" creationId="{FC576BC8-C8C4-435C-9DEE-7A7D01C4EB2B}"/>
          </ac:picMkLst>
        </pc:picChg>
      </pc:sldChg>
      <pc:sldChg chg="addSp modSp add mod ord">
        <pc:chgData name="Krishnan, Prakash" userId="261067e4-9b08-4801-97bb-c70294b052cc" providerId="ADAL" clId="{71C9FE80-613E-4563-8292-07A85719FCE7}" dt="2021-12-16T03:32:15.602" v="2361"/>
        <pc:sldMkLst>
          <pc:docMk/>
          <pc:sldMk cId="3474833095" sldId="230717848"/>
        </pc:sldMkLst>
        <pc:spChg chg="mod">
          <ac:chgData name="Krishnan, Prakash" userId="261067e4-9b08-4801-97bb-c70294b052cc" providerId="ADAL" clId="{71C9FE80-613E-4563-8292-07A85719FCE7}" dt="2021-12-15T17:10:42.043" v="1580" actId="20577"/>
          <ac:spMkLst>
            <pc:docMk/>
            <pc:sldMk cId="3474833095" sldId="230717848"/>
            <ac:spMk id="6" creationId="{181FCBB2-55AF-453B-B874-9F210C1F88F5}"/>
          </ac:spMkLst>
        </pc:spChg>
        <pc:spChg chg="mod">
          <ac:chgData name="Krishnan, Prakash" userId="261067e4-9b08-4801-97bb-c70294b052cc" providerId="ADAL" clId="{71C9FE80-613E-4563-8292-07A85719FCE7}" dt="2021-12-15T17:10:45.242" v="1581" actId="6549"/>
          <ac:spMkLst>
            <pc:docMk/>
            <pc:sldMk cId="3474833095" sldId="230717848"/>
            <ac:spMk id="7" creationId="{EBAB3CAA-F3DE-4D57-B290-90B2F00502F1}"/>
          </ac:spMkLst>
        </pc:spChg>
        <pc:spChg chg="add mod">
          <ac:chgData name="Krishnan, Prakash" userId="261067e4-9b08-4801-97bb-c70294b052cc" providerId="ADAL" clId="{71C9FE80-613E-4563-8292-07A85719FCE7}" dt="2021-12-15T17:34:57.840" v="1980" actId="1076"/>
          <ac:spMkLst>
            <pc:docMk/>
            <pc:sldMk cId="3474833095" sldId="230717848"/>
            <ac:spMk id="8" creationId="{22075B75-A369-49E4-AC44-77222DEE2002}"/>
          </ac:spMkLst>
        </pc:spChg>
      </pc:sldChg>
      <pc:sldChg chg="addSp modSp add mod">
        <pc:chgData name="Krishnan, Prakash" userId="261067e4-9b08-4801-97bb-c70294b052cc" providerId="ADAL" clId="{71C9FE80-613E-4563-8292-07A85719FCE7}" dt="2021-12-15T17:36:32.431" v="2000" actId="114"/>
        <pc:sldMkLst>
          <pc:docMk/>
          <pc:sldMk cId="2900460850" sldId="230717849"/>
        </pc:sldMkLst>
        <pc:spChg chg="mod">
          <ac:chgData name="Krishnan, Prakash" userId="261067e4-9b08-4801-97bb-c70294b052cc" providerId="ADAL" clId="{71C9FE80-613E-4563-8292-07A85719FCE7}" dt="2021-12-15T17:34:36.503" v="1973" actId="20577"/>
          <ac:spMkLst>
            <pc:docMk/>
            <pc:sldMk cId="2900460850" sldId="230717849"/>
            <ac:spMk id="6" creationId="{181FCBB2-55AF-453B-B874-9F210C1F88F5}"/>
          </ac:spMkLst>
        </pc:spChg>
        <pc:spChg chg="mod">
          <ac:chgData name="Krishnan, Prakash" userId="261067e4-9b08-4801-97bb-c70294b052cc" providerId="ADAL" clId="{71C9FE80-613E-4563-8292-07A85719FCE7}" dt="2021-12-15T17:36:32.431" v="2000" actId="114"/>
          <ac:spMkLst>
            <pc:docMk/>
            <pc:sldMk cId="2900460850" sldId="230717849"/>
            <ac:spMk id="8" creationId="{22075B75-A369-49E4-AC44-77222DEE2002}"/>
          </ac:spMkLst>
        </pc:spChg>
        <pc:picChg chg="add mod">
          <ac:chgData name="Krishnan, Prakash" userId="261067e4-9b08-4801-97bb-c70294b052cc" providerId="ADAL" clId="{71C9FE80-613E-4563-8292-07A85719FCE7}" dt="2021-12-15T17:36:22.604" v="1994" actId="1076"/>
          <ac:picMkLst>
            <pc:docMk/>
            <pc:sldMk cId="2900460850" sldId="230717849"/>
            <ac:picMk id="4" creationId="{44E5E212-7CC2-4A1D-8891-7620A2DB476A}"/>
          </ac:picMkLst>
        </pc:picChg>
      </pc:sldChg>
      <pc:sldChg chg="modSp add mod">
        <pc:chgData name="Krishnan, Prakash" userId="261067e4-9b08-4801-97bb-c70294b052cc" providerId="ADAL" clId="{71C9FE80-613E-4563-8292-07A85719FCE7}" dt="2021-12-16T03:51:39.220" v="3544" actId="20577"/>
        <pc:sldMkLst>
          <pc:docMk/>
          <pc:sldMk cId="4129662734" sldId="230717850"/>
        </pc:sldMkLst>
        <pc:spChg chg="mod">
          <ac:chgData name="Krishnan, Prakash" userId="261067e4-9b08-4801-97bb-c70294b052cc" providerId="ADAL" clId="{71C9FE80-613E-4563-8292-07A85719FCE7}" dt="2021-12-16T03:33:49.031" v="2498" actId="20577"/>
          <ac:spMkLst>
            <pc:docMk/>
            <pc:sldMk cId="4129662734" sldId="230717850"/>
            <ac:spMk id="6" creationId="{181FCBB2-55AF-453B-B874-9F210C1F88F5}"/>
          </ac:spMkLst>
        </pc:spChg>
        <pc:spChg chg="mod">
          <ac:chgData name="Krishnan, Prakash" userId="261067e4-9b08-4801-97bb-c70294b052cc" providerId="ADAL" clId="{71C9FE80-613E-4563-8292-07A85719FCE7}" dt="2021-12-16T03:51:39.220" v="3544" actId="20577"/>
          <ac:spMkLst>
            <pc:docMk/>
            <pc:sldMk cId="4129662734" sldId="230717850"/>
            <ac:spMk id="8" creationId="{22075B75-A369-49E4-AC44-77222DEE2002}"/>
          </ac:spMkLst>
        </pc:spChg>
      </pc:sldChg>
      <pc:sldChg chg="addSp delSp modSp add mod">
        <pc:chgData name="Krishnan, Prakash" userId="261067e4-9b08-4801-97bb-c70294b052cc" providerId="ADAL" clId="{71C9FE80-613E-4563-8292-07A85719FCE7}" dt="2021-12-16T06:53:54.205" v="4210" actId="33524"/>
        <pc:sldMkLst>
          <pc:docMk/>
          <pc:sldMk cId="618727021" sldId="230717851"/>
        </pc:sldMkLst>
        <pc:spChg chg="mod">
          <ac:chgData name="Krishnan, Prakash" userId="261067e4-9b08-4801-97bb-c70294b052cc" providerId="ADAL" clId="{71C9FE80-613E-4563-8292-07A85719FCE7}" dt="2021-12-16T03:52:54.981" v="3561" actId="20577"/>
          <ac:spMkLst>
            <pc:docMk/>
            <pc:sldMk cId="618727021" sldId="230717851"/>
            <ac:spMk id="6" creationId="{181FCBB2-55AF-453B-B874-9F210C1F88F5}"/>
          </ac:spMkLst>
        </pc:spChg>
        <pc:spChg chg="mod">
          <ac:chgData name="Krishnan, Prakash" userId="261067e4-9b08-4801-97bb-c70294b052cc" providerId="ADAL" clId="{71C9FE80-613E-4563-8292-07A85719FCE7}" dt="2021-12-16T03:53:07.842" v="3563" actId="1076"/>
          <ac:spMkLst>
            <pc:docMk/>
            <pc:sldMk cId="618727021" sldId="230717851"/>
            <ac:spMk id="8" creationId="{22075B75-A369-49E4-AC44-77222DEE2002}"/>
          </ac:spMkLst>
        </pc:spChg>
        <pc:graphicFrameChg chg="add del mod modGraphic">
          <ac:chgData name="Krishnan, Prakash" userId="261067e4-9b08-4801-97bb-c70294b052cc" providerId="ADAL" clId="{71C9FE80-613E-4563-8292-07A85719FCE7}" dt="2021-12-16T06:53:54.205" v="4210" actId="33524"/>
          <ac:graphicFrameMkLst>
            <pc:docMk/>
            <pc:sldMk cId="618727021" sldId="230717851"/>
            <ac:graphicFrameMk id="2" creationId="{510832C3-A516-4055-84DA-1414D4083269}"/>
          </ac:graphicFrameMkLst>
        </pc:graphicFrameChg>
        <pc:picChg chg="add del mod">
          <ac:chgData name="Krishnan, Prakash" userId="261067e4-9b08-4801-97bb-c70294b052cc" providerId="ADAL" clId="{71C9FE80-613E-4563-8292-07A85719FCE7}" dt="2021-12-16T06:47:11.452" v="4152" actId="22"/>
          <ac:picMkLst>
            <pc:docMk/>
            <pc:sldMk cId="618727021" sldId="230717851"/>
            <ac:picMk id="5" creationId="{F1CD755D-B109-44AA-8949-CD9ECCF66816}"/>
          </ac:picMkLst>
        </pc:picChg>
      </pc:sldChg>
      <pc:sldChg chg="modSp add mod">
        <pc:chgData name="Krishnan, Prakash" userId="261067e4-9b08-4801-97bb-c70294b052cc" providerId="ADAL" clId="{71C9FE80-613E-4563-8292-07A85719FCE7}" dt="2021-12-16T06:43:13.619" v="4143" actId="20577"/>
        <pc:sldMkLst>
          <pc:docMk/>
          <pc:sldMk cId="658227785" sldId="230717852"/>
        </pc:sldMkLst>
        <pc:spChg chg="mod">
          <ac:chgData name="Krishnan, Prakash" userId="261067e4-9b08-4801-97bb-c70294b052cc" providerId="ADAL" clId="{71C9FE80-613E-4563-8292-07A85719FCE7}" dt="2021-12-16T06:42:58.523" v="4141" actId="20577"/>
          <ac:spMkLst>
            <pc:docMk/>
            <pc:sldMk cId="658227785" sldId="230717852"/>
            <ac:spMk id="6" creationId="{181FCBB2-55AF-453B-B874-9F210C1F88F5}"/>
          </ac:spMkLst>
        </pc:spChg>
        <pc:spChg chg="mod">
          <ac:chgData name="Krishnan, Prakash" userId="261067e4-9b08-4801-97bb-c70294b052cc" providerId="ADAL" clId="{71C9FE80-613E-4563-8292-07A85719FCE7}" dt="2021-12-16T06:43:13.619" v="4143" actId="20577"/>
          <ac:spMkLst>
            <pc:docMk/>
            <pc:sldMk cId="658227785" sldId="230717852"/>
            <ac:spMk id="8" creationId="{22075B75-A369-49E4-AC44-77222DEE2002}"/>
          </ac:spMkLst>
        </pc:spChg>
      </pc:sldChg>
    </pc:docChg>
  </pc:docChgLst>
  <pc:docChgLst>
    <pc:chgData name="Krishnan, Prakash" userId="261067e4-9b08-4801-97bb-c70294b052cc" providerId="ADAL" clId="{9B457C50-928A-4E10-AB76-E5EC8577C88C}"/>
    <pc:docChg chg="undo custSel addSld delSld modSld">
      <pc:chgData name="Krishnan, Prakash" userId="261067e4-9b08-4801-97bb-c70294b052cc" providerId="ADAL" clId="{9B457C50-928A-4E10-AB76-E5EC8577C88C}" dt="2021-12-20T14:42:56.096" v="6192" actId="2696"/>
      <pc:docMkLst>
        <pc:docMk/>
      </pc:docMkLst>
      <pc:sldChg chg="modSp mod">
        <pc:chgData name="Krishnan, Prakash" userId="261067e4-9b08-4801-97bb-c70294b052cc" providerId="ADAL" clId="{9B457C50-928A-4E10-AB76-E5EC8577C88C}" dt="2021-12-17T13:48:17.653" v="13" actId="20577"/>
        <pc:sldMkLst>
          <pc:docMk/>
          <pc:sldMk cId="2873309404" sldId="262"/>
        </pc:sldMkLst>
        <pc:spChg chg="mod">
          <ac:chgData name="Krishnan, Prakash" userId="261067e4-9b08-4801-97bb-c70294b052cc" providerId="ADAL" clId="{9B457C50-928A-4E10-AB76-E5EC8577C88C}" dt="2021-12-17T13:48:17.653" v="13" actId="20577"/>
          <ac:spMkLst>
            <pc:docMk/>
            <pc:sldMk cId="2873309404" sldId="262"/>
            <ac:spMk id="4" creationId="{784ECFDF-8702-442F-B60C-3C1E7B07406B}"/>
          </ac:spMkLst>
        </pc:spChg>
      </pc:sldChg>
      <pc:sldChg chg="modSp mod">
        <pc:chgData name="Krishnan, Prakash" userId="261067e4-9b08-4801-97bb-c70294b052cc" providerId="ADAL" clId="{9B457C50-928A-4E10-AB76-E5EC8577C88C}" dt="2021-12-20T14:42:50.301" v="6191" actId="20577"/>
        <pc:sldMkLst>
          <pc:docMk/>
          <pc:sldMk cId="3497734762" sldId="230717821"/>
        </pc:sldMkLst>
        <pc:spChg chg="mod">
          <ac:chgData name="Krishnan, Prakash" userId="261067e4-9b08-4801-97bb-c70294b052cc" providerId="ADAL" clId="{9B457C50-928A-4E10-AB76-E5EC8577C88C}" dt="2021-12-20T14:42:50.301" v="6191" actId="20577"/>
          <ac:spMkLst>
            <pc:docMk/>
            <pc:sldMk cId="3497734762" sldId="230717821"/>
            <ac:spMk id="4" creationId="{E96A09B9-9ECA-4C63-AF83-A8693D511F8E}"/>
          </ac:spMkLst>
        </pc:spChg>
      </pc:sldChg>
      <pc:sldChg chg="addSp delSp modSp mod">
        <pc:chgData name="Krishnan, Prakash" userId="261067e4-9b08-4801-97bb-c70294b052cc" providerId="ADAL" clId="{9B457C50-928A-4E10-AB76-E5EC8577C88C}" dt="2021-12-17T14:15:37.130" v="1067" actId="20577"/>
        <pc:sldMkLst>
          <pc:docMk/>
          <pc:sldMk cId="728861041" sldId="230717822"/>
        </pc:sldMkLst>
        <pc:spChg chg="mod">
          <ac:chgData name="Krishnan, Prakash" userId="261067e4-9b08-4801-97bb-c70294b052cc" providerId="ADAL" clId="{9B457C50-928A-4E10-AB76-E5EC8577C88C}" dt="2021-12-17T14:06:47.086" v="293" actId="20577"/>
          <ac:spMkLst>
            <pc:docMk/>
            <pc:sldMk cId="728861041" sldId="230717822"/>
            <ac:spMk id="6" creationId="{181FCBB2-55AF-453B-B874-9F210C1F88F5}"/>
          </ac:spMkLst>
        </pc:spChg>
        <pc:spChg chg="mod">
          <ac:chgData name="Krishnan, Prakash" userId="261067e4-9b08-4801-97bb-c70294b052cc" providerId="ADAL" clId="{9B457C50-928A-4E10-AB76-E5EC8577C88C}" dt="2021-12-17T14:06:58.866" v="301" actId="14100"/>
          <ac:spMkLst>
            <pc:docMk/>
            <pc:sldMk cId="728861041" sldId="230717822"/>
            <ac:spMk id="7" creationId="{EBAB3CAA-F3DE-4D57-B290-90B2F00502F1}"/>
          </ac:spMkLst>
        </pc:spChg>
        <pc:graphicFrameChg chg="add mod modGraphic">
          <ac:chgData name="Krishnan, Prakash" userId="261067e4-9b08-4801-97bb-c70294b052cc" providerId="ADAL" clId="{9B457C50-928A-4E10-AB76-E5EC8577C88C}" dt="2021-12-17T14:15:37.130" v="1067" actId="20577"/>
          <ac:graphicFrameMkLst>
            <pc:docMk/>
            <pc:sldMk cId="728861041" sldId="230717822"/>
            <ac:graphicFrameMk id="2" creationId="{CD67A333-DE26-4BF3-9958-0CDA17B654D3}"/>
          </ac:graphicFrameMkLst>
        </pc:graphicFrameChg>
        <pc:picChg chg="del">
          <ac:chgData name="Krishnan, Prakash" userId="261067e4-9b08-4801-97bb-c70294b052cc" providerId="ADAL" clId="{9B457C50-928A-4E10-AB76-E5EC8577C88C}" dt="2021-12-17T14:06:15.431" v="285" actId="478"/>
          <ac:picMkLst>
            <pc:docMk/>
            <pc:sldMk cId="728861041" sldId="230717822"/>
            <ac:picMk id="8" creationId="{9A627FD5-A02E-46C4-9627-A6562589643C}"/>
          </ac:picMkLst>
        </pc:picChg>
      </pc:sldChg>
      <pc:sldChg chg="modSp mod">
        <pc:chgData name="Krishnan, Prakash" userId="261067e4-9b08-4801-97bb-c70294b052cc" providerId="ADAL" clId="{9B457C50-928A-4E10-AB76-E5EC8577C88C}" dt="2021-12-18T13:57:49.261" v="1970" actId="14100"/>
        <pc:sldMkLst>
          <pc:docMk/>
          <pc:sldMk cId="3081687701" sldId="230717839"/>
        </pc:sldMkLst>
        <pc:spChg chg="mod">
          <ac:chgData name="Krishnan, Prakash" userId="261067e4-9b08-4801-97bb-c70294b052cc" providerId="ADAL" clId="{9B457C50-928A-4E10-AB76-E5EC8577C88C}" dt="2021-12-17T14:16:18.298" v="1100" actId="20577"/>
          <ac:spMkLst>
            <pc:docMk/>
            <pc:sldMk cId="3081687701" sldId="230717839"/>
            <ac:spMk id="6" creationId="{181FCBB2-55AF-453B-B874-9F210C1F88F5}"/>
          </ac:spMkLst>
        </pc:spChg>
        <pc:spChg chg="mod">
          <ac:chgData name="Krishnan, Prakash" userId="261067e4-9b08-4801-97bb-c70294b052cc" providerId="ADAL" clId="{9B457C50-928A-4E10-AB76-E5EC8577C88C}" dt="2021-12-18T13:57:49.261" v="1970" actId="14100"/>
          <ac:spMkLst>
            <pc:docMk/>
            <pc:sldMk cId="3081687701" sldId="230717839"/>
            <ac:spMk id="7" creationId="{EBAB3CAA-F3DE-4D57-B290-90B2F00502F1}"/>
          </ac:spMkLst>
        </pc:spChg>
      </pc:sldChg>
      <pc:sldChg chg="addSp modSp mod">
        <pc:chgData name="Krishnan, Prakash" userId="261067e4-9b08-4801-97bb-c70294b052cc" providerId="ADAL" clId="{9B457C50-928A-4E10-AB76-E5EC8577C88C}" dt="2021-12-17T14:34:17.220" v="1688" actId="1076"/>
        <pc:sldMkLst>
          <pc:docMk/>
          <pc:sldMk cId="2404773139" sldId="230717840"/>
        </pc:sldMkLst>
        <pc:spChg chg="mod">
          <ac:chgData name="Krishnan, Prakash" userId="261067e4-9b08-4801-97bb-c70294b052cc" providerId="ADAL" clId="{9B457C50-928A-4E10-AB76-E5EC8577C88C}" dt="2021-12-17T14:33:47.982" v="1680" actId="1076"/>
          <ac:spMkLst>
            <pc:docMk/>
            <pc:sldMk cId="2404773139" sldId="230717840"/>
            <ac:spMk id="6" creationId="{181FCBB2-55AF-453B-B874-9F210C1F88F5}"/>
          </ac:spMkLst>
        </pc:spChg>
        <pc:spChg chg="mod">
          <ac:chgData name="Krishnan, Prakash" userId="261067e4-9b08-4801-97bb-c70294b052cc" providerId="ADAL" clId="{9B457C50-928A-4E10-AB76-E5EC8577C88C}" dt="2021-12-17T14:34:08.013" v="1687" actId="14100"/>
          <ac:spMkLst>
            <pc:docMk/>
            <pc:sldMk cId="2404773139" sldId="230717840"/>
            <ac:spMk id="7" creationId="{EBAB3CAA-F3DE-4D57-B290-90B2F00502F1}"/>
          </ac:spMkLst>
        </pc:spChg>
        <pc:picChg chg="add mod">
          <ac:chgData name="Krishnan, Prakash" userId="261067e4-9b08-4801-97bb-c70294b052cc" providerId="ADAL" clId="{9B457C50-928A-4E10-AB76-E5EC8577C88C}" dt="2021-12-17T14:34:17.220" v="1688" actId="1076"/>
          <ac:picMkLst>
            <pc:docMk/>
            <pc:sldMk cId="2404773139" sldId="230717840"/>
            <ac:picMk id="4" creationId="{8B4654E6-BEE2-4FCA-BB07-8C1070419CD8}"/>
          </ac:picMkLst>
        </pc:picChg>
      </pc:sldChg>
      <pc:sldChg chg="del">
        <pc:chgData name="Krishnan, Prakash" userId="261067e4-9b08-4801-97bb-c70294b052cc" providerId="ADAL" clId="{9B457C50-928A-4E10-AB76-E5EC8577C88C}" dt="2021-12-17T14:42:39.343" v="1925" actId="2696"/>
        <pc:sldMkLst>
          <pc:docMk/>
          <pc:sldMk cId="2305992129" sldId="230717841"/>
        </pc:sldMkLst>
      </pc:sldChg>
      <pc:sldChg chg="del">
        <pc:chgData name="Krishnan, Prakash" userId="261067e4-9b08-4801-97bb-c70294b052cc" providerId="ADAL" clId="{9B457C50-928A-4E10-AB76-E5EC8577C88C}" dt="2021-12-17T14:42:39.343" v="1925" actId="2696"/>
        <pc:sldMkLst>
          <pc:docMk/>
          <pc:sldMk cId="3048914099" sldId="230717842"/>
        </pc:sldMkLst>
      </pc:sldChg>
      <pc:sldChg chg="del">
        <pc:chgData name="Krishnan, Prakash" userId="261067e4-9b08-4801-97bb-c70294b052cc" providerId="ADAL" clId="{9B457C50-928A-4E10-AB76-E5EC8577C88C}" dt="2021-12-17T14:42:39.343" v="1925" actId="2696"/>
        <pc:sldMkLst>
          <pc:docMk/>
          <pc:sldMk cId="1149539393" sldId="230717843"/>
        </pc:sldMkLst>
      </pc:sldChg>
      <pc:sldChg chg="del">
        <pc:chgData name="Krishnan, Prakash" userId="261067e4-9b08-4801-97bb-c70294b052cc" providerId="ADAL" clId="{9B457C50-928A-4E10-AB76-E5EC8577C88C}" dt="2021-12-17T14:42:39.343" v="1925" actId="2696"/>
        <pc:sldMkLst>
          <pc:docMk/>
          <pc:sldMk cId="215196251" sldId="230717844"/>
        </pc:sldMkLst>
      </pc:sldChg>
      <pc:sldChg chg="modSp mod">
        <pc:chgData name="Krishnan, Prakash" userId="261067e4-9b08-4801-97bb-c70294b052cc" providerId="ADAL" clId="{9B457C50-928A-4E10-AB76-E5EC8577C88C}" dt="2021-12-18T14:10:56.978" v="2951" actId="20577"/>
        <pc:sldMkLst>
          <pc:docMk/>
          <pc:sldMk cId="3907705000" sldId="230717845"/>
        </pc:sldMkLst>
        <pc:spChg chg="mod">
          <ac:chgData name="Krishnan, Prakash" userId="261067e4-9b08-4801-97bb-c70294b052cc" providerId="ADAL" clId="{9B457C50-928A-4E10-AB76-E5EC8577C88C}" dt="2021-12-18T13:58:23.939" v="1992" actId="20577"/>
          <ac:spMkLst>
            <pc:docMk/>
            <pc:sldMk cId="3907705000" sldId="230717845"/>
            <ac:spMk id="6" creationId="{181FCBB2-55AF-453B-B874-9F210C1F88F5}"/>
          </ac:spMkLst>
        </pc:spChg>
        <pc:spChg chg="mod">
          <ac:chgData name="Krishnan, Prakash" userId="261067e4-9b08-4801-97bb-c70294b052cc" providerId="ADAL" clId="{9B457C50-928A-4E10-AB76-E5EC8577C88C}" dt="2021-12-18T14:10:56.978" v="2951" actId="20577"/>
          <ac:spMkLst>
            <pc:docMk/>
            <pc:sldMk cId="3907705000" sldId="230717845"/>
            <ac:spMk id="7" creationId="{EBAB3CAA-F3DE-4D57-B290-90B2F00502F1}"/>
          </ac:spMkLst>
        </pc:spChg>
      </pc:sldChg>
      <pc:sldChg chg="addSp delSp modSp mod">
        <pc:chgData name="Krishnan, Prakash" userId="261067e4-9b08-4801-97bb-c70294b052cc" providerId="ADAL" clId="{9B457C50-928A-4E10-AB76-E5EC8577C88C}" dt="2021-12-19T03:05:43.350" v="4704" actId="108"/>
        <pc:sldMkLst>
          <pc:docMk/>
          <pc:sldMk cId="3505736780" sldId="230717847"/>
        </pc:sldMkLst>
        <pc:spChg chg="mod">
          <ac:chgData name="Krishnan, Prakash" userId="261067e4-9b08-4801-97bb-c70294b052cc" providerId="ADAL" clId="{9B457C50-928A-4E10-AB76-E5EC8577C88C}" dt="2021-12-18T14:28:33.378" v="3722"/>
          <ac:spMkLst>
            <pc:docMk/>
            <pc:sldMk cId="3505736780" sldId="230717847"/>
            <ac:spMk id="6" creationId="{181FCBB2-55AF-453B-B874-9F210C1F88F5}"/>
          </ac:spMkLst>
        </pc:spChg>
        <pc:spChg chg="add mod">
          <ac:chgData name="Krishnan, Prakash" userId="261067e4-9b08-4801-97bb-c70294b052cc" providerId="ADAL" clId="{9B457C50-928A-4E10-AB76-E5EC8577C88C}" dt="2021-12-18T14:28:54.476" v="3740" actId="20577"/>
          <ac:spMkLst>
            <pc:docMk/>
            <pc:sldMk cId="3505736780" sldId="230717847"/>
            <ac:spMk id="8" creationId="{9C82F4BC-E563-4D9A-9000-345BF3C859A3}"/>
          </ac:spMkLst>
        </pc:spChg>
        <pc:spChg chg="add mod">
          <ac:chgData name="Krishnan, Prakash" userId="261067e4-9b08-4801-97bb-c70294b052cc" providerId="ADAL" clId="{9B457C50-928A-4E10-AB76-E5EC8577C88C}" dt="2021-12-19T03:05:43.350" v="4704" actId="108"/>
          <ac:spMkLst>
            <pc:docMk/>
            <pc:sldMk cId="3505736780" sldId="230717847"/>
            <ac:spMk id="10" creationId="{53377CD5-149C-4BEB-BEC0-7F392DC36266}"/>
          </ac:spMkLst>
        </pc:spChg>
        <pc:picChg chg="del">
          <ac:chgData name="Krishnan, Prakash" userId="261067e4-9b08-4801-97bb-c70294b052cc" providerId="ADAL" clId="{9B457C50-928A-4E10-AB76-E5EC8577C88C}" dt="2021-12-18T14:26:56.446" v="3718" actId="478"/>
          <ac:picMkLst>
            <pc:docMk/>
            <pc:sldMk cId="3505736780" sldId="230717847"/>
            <ac:picMk id="4" creationId="{FC576BC8-C8C4-435C-9DEE-7A7D01C4EB2B}"/>
          </ac:picMkLst>
        </pc:picChg>
        <pc:picChg chg="add del mod">
          <ac:chgData name="Krishnan, Prakash" userId="261067e4-9b08-4801-97bb-c70294b052cc" providerId="ADAL" clId="{9B457C50-928A-4E10-AB76-E5EC8577C88C}" dt="2021-12-18T14:46:05.561" v="3963" actId="478"/>
          <ac:picMkLst>
            <pc:docMk/>
            <pc:sldMk cId="3505736780" sldId="230717847"/>
            <ac:picMk id="5" creationId="{1F166218-70E8-41A1-9F12-98ED915A3ED9}"/>
          </ac:picMkLst>
        </pc:picChg>
        <pc:picChg chg="add mod">
          <ac:chgData name="Krishnan, Prakash" userId="261067e4-9b08-4801-97bb-c70294b052cc" providerId="ADAL" clId="{9B457C50-928A-4E10-AB76-E5EC8577C88C}" dt="2021-12-19T03:04:12.909" v="4694" actId="1076"/>
          <ac:picMkLst>
            <pc:docMk/>
            <pc:sldMk cId="3505736780" sldId="230717847"/>
            <ac:picMk id="12" creationId="{E4F04F93-3207-4DFA-8A02-10CC76924FBC}"/>
          </ac:picMkLst>
        </pc:picChg>
      </pc:sldChg>
      <pc:sldChg chg="addSp delSp modSp mod">
        <pc:chgData name="Krishnan, Prakash" userId="261067e4-9b08-4801-97bb-c70294b052cc" providerId="ADAL" clId="{9B457C50-928A-4E10-AB76-E5EC8577C88C}" dt="2021-12-18T14:26:47.784" v="3717" actId="108"/>
        <pc:sldMkLst>
          <pc:docMk/>
          <pc:sldMk cId="3474833095" sldId="230717848"/>
        </pc:sldMkLst>
        <pc:spChg chg="mod">
          <ac:chgData name="Krishnan, Prakash" userId="261067e4-9b08-4801-97bb-c70294b052cc" providerId="ADAL" clId="{9B457C50-928A-4E10-AB76-E5EC8577C88C}" dt="2021-12-18T14:11:22.777" v="2988" actId="20577"/>
          <ac:spMkLst>
            <pc:docMk/>
            <pc:sldMk cId="3474833095" sldId="230717848"/>
            <ac:spMk id="6" creationId="{181FCBB2-55AF-453B-B874-9F210C1F88F5}"/>
          </ac:spMkLst>
        </pc:spChg>
        <pc:spChg chg="del mod">
          <ac:chgData name="Krishnan, Prakash" userId="261067e4-9b08-4801-97bb-c70294b052cc" providerId="ADAL" clId="{9B457C50-928A-4E10-AB76-E5EC8577C88C}" dt="2021-12-18T14:11:29.305" v="2991"/>
          <ac:spMkLst>
            <pc:docMk/>
            <pc:sldMk cId="3474833095" sldId="230717848"/>
            <ac:spMk id="8" creationId="{22075B75-A369-49E4-AC44-77222DEE2002}"/>
          </ac:spMkLst>
        </pc:spChg>
        <pc:graphicFrameChg chg="add mod modGraphic">
          <ac:chgData name="Krishnan, Prakash" userId="261067e4-9b08-4801-97bb-c70294b052cc" providerId="ADAL" clId="{9B457C50-928A-4E10-AB76-E5EC8577C88C}" dt="2021-12-18T14:26:47.784" v="3717" actId="108"/>
          <ac:graphicFrameMkLst>
            <pc:docMk/>
            <pc:sldMk cId="3474833095" sldId="230717848"/>
            <ac:graphicFrameMk id="2" creationId="{E7EF04FF-FD6E-42A7-8631-624301799A0A}"/>
          </ac:graphicFrameMkLst>
        </pc:graphicFrameChg>
      </pc:sldChg>
      <pc:sldChg chg="del">
        <pc:chgData name="Krishnan, Prakash" userId="261067e4-9b08-4801-97bb-c70294b052cc" providerId="ADAL" clId="{9B457C50-928A-4E10-AB76-E5EC8577C88C}" dt="2021-12-18T14:27:10.632" v="3720" actId="2696"/>
        <pc:sldMkLst>
          <pc:docMk/>
          <pc:sldMk cId="2900460850" sldId="230717849"/>
        </pc:sldMkLst>
      </pc:sldChg>
      <pc:sldChg chg="del">
        <pc:chgData name="Krishnan, Prakash" userId="261067e4-9b08-4801-97bb-c70294b052cc" providerId="ADAL" clId="{9B457C50-928A-4E10-AB76-E5EC8577C88C}" dt="2021-12-18T14:27:10.632" v="3720" actId="2696"/>
        <pc:sldMkLst>
          <pc:docMk/>
          <pc:sldMk cId="4129662734" sldId="230717850"/>
        </pc:sldMkLst>
      </pc:sldChg>
      <pc:sldChg chg="del">
        <pc:chgData name="Krishnan, Prakash" userId="261067e4-9b08-4801-97bb-c70294b052cc" providerId="ADAL" clId="{9B457C50-928A-4E10-AB76-E5EC8577C88C}" dt="2021-12-18T14:27:10.632" v="3720" actId="2696"/>
        <pc:sldMkLst>
          <pc:docMk/>
          <pc:sldMk cId="618727021" sldId="230717851"/>
        </pc:sldMkLst>
      </pc:sldChg>
      <pc:sldChg chg="del">
        <pc:chgData name="Krishnan, Prakash" userId="261067e4-9b08-4801-97bb-c70294b052cc" providerId="ADAL" clId="{9B457C50-928A-4E10-AB76-E5EC8577C88C}" dt="2021-12-18T14:27:10.632" v="3720" actId="2696"/>
        <pc:sldMkLst>
          <pc:docMk/>
          <pc:sldMk cId="658227785" sldId="230717852"/>
        </pc:sldMkLst>
      </pc:sldChg>
      <pc:sldChg chg="addSp delSp modSp add mod">
        <pc:chgData name="Krishnan, Prakash" userId="261067e4-9b08-4801-97bb-c70294b052cc" providerId="ADAL" clId="{9B457C50-928A-4E10-AB76-E5EC8577C88C}" dt="2021-12-17T14:38:31.958" v="1903" actId="20577"/>
        <pc:sldMkLst>
          <pc:docMk/>
          <pc:sldMk cId="3933194018" sldId="230717853"/>
        </pc:sldMkLst>
        <pc:spChg chg="mod">
          <ac:chgData name="Krishnan, Prakash" userId="261067e4-9b08-4801-97bb-c70294b052cc" providerId="ADAL" clId="{9B457C50-928A-4E10-AB76-E5EC8577C88C}" dt="2021-12-17T14:38:31.958" v="1903" actId="20577"/>
          <ac:spMkLst>
            <pc:docMk/>
            <pc:sldMk cId="3933194018" sldId="230717853"/>
            <ac:spMk id="7" creationId="{EBAB3CAA-F3DE-4D57-B290-90B2F00502F1}"/>
          </ac:spMkLst>
        </pc:spChg>
        <pc:picChg chg="del">
          <ac:chgData name="Krishnan, Prakash" userId="261067e4-9b08-4801-97bb-c70294b052cc" providerId="ADAL" clId="{9B457C50-928A-4E10-AB76-E5EC8577C88C}" dt="2021-12-17T14:35:51.093" v="1704" actId="478"/>
          <ac:picMkLst>
            <pc:docMk/>
            <pc:sldMk cId="3933194018" sldId="230717853"/>
            <ac:picMk id="4" creationId="{8B4654E6-BEE2-4FCA-BB07-8C1070419CD8}"/>
          </ac:picMkLst>
        </pc:picChg>
        <pc:picChg chg="add mod">
          <ac:chgData name="Krishnan, Prakash" userId="261067e4-9b08-4801-97bb-c70294b052cc" providerId="ADAL" clId="{9B457C50-928A-4E10-AB76-E5EC8577C88C}" dt="2021-12-17T14:38:23.700" v="1901" actId="1076"/>
          <ac:picMkLst>
            <pc:docMk/>
            <pc:sldMk cId="3933194018" sldId="230717853"/>
            <ac:picMk id="5" creationId="{5FAF5A0E-376A-4C5C-8B58-DA51382920F0}"/>
          </ac:picMkLst>
        </pc:picChg>
      </pc:sldChg>
      <pc:sldChg chg="addSp delSp modSp add mod">
        <pc:chgData name="Krishnan, Prakash" userId="261067e4-9b08-4801-97bb-c70294b052cc" providerId="ADAL" clId="{9B457C50-928A-4E10-AB76-E5EC8577C88C}" dt="2021-12-19T03:02:48.338" v="4693" actId="108"/>
        <pc:sldMkLst>
          <pc:docMk/>
          <pc:sldMk cId="2689355712" sldId="230717854"/>
        </pc:sldMkLst>
        <pc:spChg chg="mod">
          <ac:chgData name="Krishnan, Prakash" userId="261067e4-9b08-4801-97bb-c70294b052cc" providerId="ADAL" clId="{9B457C50-928A-4E10-AB76-E5EC8577C88C}" dt="2021-12-19T03:02:48.338" v="4693" actId="108"/>
          <ac:spMkLst>
            <pc:docMk/>
            <pc:sldMk cId="2689355712" sldId="230717854"/>
            <ac:spMk id="10" creationId="{53377CD5-149C-4BEB-BEC0-7F392DC36266}"/>
          </ac:spMkLst>
        </pc:spChg>
        <pc:picChg chg="add mod">
          <ac:chgData name="Krishnan, Prakash" userId="261067e4-9b08-4801-97bb-c70294b052cc" providerId="ADAL" clId="{9B457C50-928A-4E10-AB76-E5EC8577C88C}" dt="2021-12-19T03:01:14.326" v="4683" actId="1076"/>
          <ac:picMkLst>
            <pc:docMk/>
            <pc:sldMk cId="2689355712" sldId="230717854"/>
            <ac:picMk id="4" creationId="{7FBBB3E6-90D0-4BF8-875C-2F6EED433F75}"/>
          </ac:picMkLst>
        </pc:picChg>
        <pc:picChg chg="del">
          <ac:chgData name="Krishnan, Prakash" userId="261067e4-9b08-4801-97bb-c70294b052cc" providerId="ADAL" clId="{9B457C50-928A-4E10-AB76-E5EC8577C88C}" dt="2021-12-18T14:45:56.802" v="3960" actId="478"/>
          <ac:picMkLst>
            <pc:docMk/>
            <pc:sldMk cId="2689355712" sldId="230717854"/>
            <ac:picMk id="5" creationId="{1F166218-70E8-41A1-9F12-98ED915A3ED9}"/>
          </ac:picMkLst>
        </pc:picChg>
      </pc:sldChg>
      <pc:sldChg chg="addSp delSp modSp add mod">
        <pc:chgData name="Krishnan, Prakash" userId="261067e4-9b08-4801-97bb-c70294b052cc" providerId="ADAL" clId="{9B457C50-928A-4E10-AB76-E5EC8577C88C}" dt="2021-12-19T03:00:42.613" v="4682" actId="20577"/>
        <pc:sldMkLst>
          <pc:docMk/>
          <pc:sldMk cId="781168178" sldId="230717855"/>
        </pc:sldMkLst>
        <pc:spChg chg="mod">
          <ac:chgData name="Krishnan, Prakash" userId="261067e4-9b08-4801-97bb-c70294b052cc" providerId="ADAL" clId="{9B457C50-928A-4E10-AB76-E5EC8577C88C}" dt="2021-12-19T03:00:42.613" v="4682" actId="20577"/>
          <ac:spMkLst>
            <pc:docMk/>
            <pc:sldMk cId="781168178" sldId="230717855"/>
            <ac:spMk id="10" creationId="{53377CD5-149C-4BEB-BEC0-7F392DC36266}"/>
          </ac:spMkLst>
        </pc:spChg>
        <pc:picChg chg="del">
          <ac:chgData name="Krishnan, Prakash" userId="261067e4-9b08-4801-97bb-c70294b052cc" providerId="ADAL" clId="{9B457C50-928A-4E10-AB76-E5EC8577C88C}" dt="2021-12-18T14:48:58.812" v="4153" actId="478"/>
          <ac:picMkLst>
            <pc:docMk/>
            <pc:sldMk cId="781168178" sldId="230717855"/>
            <ac:picMk id="4" creationId="{7FBBB3E6-90D0-4BF8-875C-2F6EED433F75}"/>
          </ac:picMkLst>
        </pc:picChg>
        <pc:picChg chg="add mod">
          <ac:chgData name="Krishnan, Prakash" userId="261067e4-9b08-4801-97bb-c70294b052cc" providerId="ADAL" clId="{9B457C50-928A-4E10-AB76-E5EC8577C88C}" dt="2021-12-19T02:58:05.602" v="4584" actId="1076"/>
          <ac:picMkLst>
            <pc:docMk/>
            <pc:sldMk cId="781168178" sldId="230717855"/>
            <ac:picMk id="5" creationId="{2F4B2039-E6F7-41A6-96AC-AE4C114BA465}"/>
          </ac:picMkLst>
        </pc:picChg>
      </pc:sldChg>
      <pc:sldChg chg="addSp delSp modSp add mod">
        <pc:chgData name="Krishnan, Prakash" userId="261067e4-9b08-4801-97bb-c70294b052cc" providerId="ADAL" clId="{9B457C50-928A-4E10-AB76-E5EC8577C88C}" dt="2021-12-19T03:08:29.925" v="4711" actId="1076"/>
        <pc:sldMkLst>
          <pc:docMk/>
          <pc:sldMk cId="3406566861" sldId="230717856"/>
        </pc:sldMkLst>
        <pc:spChg chg="mod">
          <ac:chgData name="Krishnan, Prakash" userId="261067e4-9b08-4801-97bb-c70294b052cc" providerId="ADAL" clId="{9B457C50-928A-4E10-AB76-E5EC8577C88C}" dt="2021-12-19T03:08:29.925" v="4711" actId="1076"/>
          <ac:spMkLst>
            <pc:docMk/>
            <pc:sldMk cId="3406566861" sldId="230717856"/>
            <ac:spMk id="10" creationId="{53377CD5-149C-4BEB-BEC0-7F392DC36266}"/>
          </ac:spMkLst>
        </pc:spChg>
        <pc:picChg chg="add mod">
          <ac:chgData name="Krishnan, Prakash" userId="261067e4-9b08-4801-97bb-c70294b052cc" providerId="ADAL" clId="{9B457C50-928A-4E10-AB76-E5EC8577C88C}" dt="2021-12-19T03:08:09.710" v="4705" actId="1076"/>
          <ac:picMkLst>
            <pc:docMk/>
            <pc:sldMk cId="3406566861" sldId="230717856"/>
            <ac:picMk id="4" creationId="{BA56D5DF-2455-4B0A-AA7B-98562E91362B}"/>
          </ac:picMkLst>
        </pc:picChg>
        <pc:picChg chg="del">
          <ac:chgData name="Krishnan, Prakash" userId="261067e4-9b08-4801-97bb-c70294b052cc" providerId="ADAL" clId="{9B457C50-928A-4E10-AB76-E5EC8577C88C}" dt="2021-12-18T14:51:54.248" v="4323" actId="478"/>
          <ac:picMkLst>
            <pc:docMk/>
            <pc:sldMk cId="3406566861" sldId="230717856"/>
            <ac:picMk id="5" creationId="{2F4B2039-E6F7-41A6-96AC-AE4C114BA465}"/>
          </ac:picMkLst>
        </pc:picChg>
      </pc:sldChg>
      <pc:sldChg chg="addSp delSp modSp add mod">
        <pc:chgData name="Krishnan, Prakash" userId="261067e4-9b08-4801-97bb-c70294b052cc" providerId="ADAL" clId="{9B457C50-928A-4E10-AB76-E5EC8577C88C}" dt="2021-12-19T03:32:17.313" v="4819" actId="14100"/>
        <pc:sldMkLst>
          <pc:docMk/>
          <pc:sldMk cId="3317884418" sldId="230717857"/>
        </pc:sldMkLst>
        <pc:spChg chg="mod">
          <ac:chgData name="Krishnan, Prakash" userId="261067e4-9b08-4801-97bb-c70294b052cc" providerId="ADAL" clId="{9B457C50-928A-4E10-AB76-E5EC8577C88C}" dt="2021-12-19T03:29:30.544" v="4809" actId="20577"/>
          <ac:spMkLst>
            <pc:docMk/>
            <pc:sldMk cId="3317884418" sldId="230717857"/>
            <ac:spMk id="8" creationId="{9C82F4BC-E563-4D9A-9000-345BF3C859A3}"/>
          </ac:spMkLst>
        </pc:spChg>
        <pc:spChg chg="del mod">
          <ac:chgData name="Krishnan, Prakash" userId="261067e4-9b08-4801-97bb-c70294b052cc" providerId="ADAL" clId="{9B457C50-928A-4E10-AB76-E5EC8577C88C}" dt="2021-12-19T03:28:28.543" v="4788"/>
          <ac:spMkLst>
            <pc:docMk/>
            <pc:sldMk cId="3317884418" sldId="230717857"/>
            <ac:spMk id="10" creationId="{53377CD5-149C-4BEB-BEC0-7F392DC36266}"/>
          </ac:spMkLst>
        </pc:spChg>
        <pc:picChg chg="del mod">
          <ac:chgData name="Krishnan, Prakash" userId="261067e4-9b08-4801-97bb-c70294b052cc" providerId="ADAL" clId="{9B457C50-928A-4E10-AB76-E5EC8577C88C}" dt="2021-12-19T03:19:40.820" v="4730" actId="478"/>
          <ac:picMkLst>
            <pc:docMk/>
            <pc:sldMk cId="3317884418" sldId="230717857"/>
            <ac:picMk id="4" creationId="{BA56D5DF-2455-4B0A-AA7B-98562E91362B}"/>
          </ac:picMkLst>
        </pc:picChg>
        <pc:picChg chg="add mod">
          <ac:chgData name="Krishnan, Prakash" userId="261067e4-9b08-4801-97bb-c70294b052cc" providerId="ADAL" clId="{9B457C50-928A-4E10-AB76-E5EC8577C88C}" dt="2021-12-19T03:32:17.313" v="4819" actId="14100"/>
          <ac:picMkLst>
            <pc:docMk/>
            <pc:sldMk cId="3317884418" sldId="230717857"/>
            <ac:picMk id="5" creationId="{1097C471-517D-4189-83D9-A6C039293449}"/>
          </ac:picMkLst>
        </pc:picChg>
      </pc:sldChg>
      <pc:sldChg chg="addSp delSp modSp add mod">
        <pc:chgData name="Krishnan, Prakash" userId="261067e4-9b08-4801-97bb-c70294b052cc" providerId="ADAL" clId="{9B457C50-928A-4E10-AB76-E5EC8577C88C}" dt="2021-12-19T03:30:21.378" v="4817" actId="1076"/>
        <pc:sldMkLst>
          <pc:docMk/>
          <pc:sldMk cId="3716014613" sldId="230717858"/>
        </pc:sldMkLst>
        <pc:picChg chg="add mod">
          <ac:chgData name="Krishnan, Prakash" userId="261067e4-9b08-4801-97bb-c70294b052cc" providerId="ADAL" clId="{9B457C50-928A-4E10-AB76-E5EC8577C88C}" dt="2021-12-19T03:30:21.378" v="4817" actId="1076"/>
          <ac:picMkLst>
            <pc:docMk/>
            <pc:sldMk cId="3716014613" sldId="230717858"/>
            <ac:picMk id="4" creationId="{CEA9EBFD-3ECD-41DF-9D8F-1AA7F2887A83}"/>
          </ac:picMkLst>
        </pc:picChg>
        <pc:picChg chg="del">
          <ac:chgData name="Krishnan, Prakash" userId="261067e4-9b08-4801-97bb-c70294b052cc" providerId="ADAL" clId="{9B457C50-928A-4E10-AB76-E5EC8577C88C}" dt="2021-12-19T03:29:40.438" v="4812" actId="478"/>
          <ac:picMkLst>
            <pc:docMk/>
            <pc:sldMk cId="3716014613" sldId="230717858"/>
            <ac:picMk id="5" creationId="{1097C471-517D-4189-83D9-A6C039293449}"/>
          </ac:picMkLst>
        </pc:picChg>
      </pc:sldChg>
      <pc:sldChg chg="addSp delSp modSp add mod">
        <pc:chgData name="Krishnan, Prakash" userId="261067e4-9b08-4801-97bb-c70294b052cc" providerId="ADAL" clId="{9B457C50-928A-4E10-AB76-E5EC8577C88C}" dt="2021-12-19T03:32:51.337" v="4827" actId="14100"/>
        <pc:sldMkLst>
          <pc:docMk/>
          <pc:sldMk cId="444385958" sldId="230717859"/>
        </pc:sldMkLst>
        <pc:picChg chg="del">
          <ac:chgData name="Krishnan, Prakash" userId="261067e4-9b08-4801-97bb-c70294b052cc" providerId="ADAL" clId="{9B457C50-928A-4E10-AB76-E5EC8577C88C}" dt="2021-12-19T03:32:24.193" v="4821" actId="478"/>
          <ac:picMkLst>
            <pc:docMk/>
            <pc:sldMk cId="444385958" sldId="230717859"/>
            <ac:picMk id="4" creationId="{CEA9EBFD-3ECD-41DF-9D8F-1AA7F2887A83}"/>
          </ac:picMkLst>
        </pc:picChg>
        <pc:picChg chg="add mod">
          <ac:chgData name="Krishnan, Prakash" userId="261067e4-9b08-4801-97bb-c70294b052cc" providerId="ADAL" clId="{9B457C50-928A-4E10-AB76-E5EC8577C88C}" dt="2021-12-19T03:32:51.337" v="4827" actId="14100"/>
          <ac:picMkLst>
            <pc:docMk/>
            <pc:sldMk cId="444385958" sldId="230717859"/>
            <ac:picMk id="5" creationId="{9FF4A487-A028-487F-9562-1DAA6962519F}"/>
          </ac:picMkLst>
        </pc:picChg>
      </pc:sldChg>
      <pc:sldChg chg="addSp delSp modSp add mod">
        <pc:chgData name="Krishnan, Prakash" userId="261067e4-9b08-4801-97bb-c70294b052cc" providerId="ADAL" clId="{9B457C50-928A-4E10-AB76-E5EC8577C88C}" dt="2021-12-19T03:34:15.584" v="4834" actId="14100"/>
        <pc:sldMkLst>
          <pc:docMk/>
          <pc:sldMk cId="1532607021" sldId="230717860"/>
        </pc:sldMkLst>
        <pc:picChg chg="add mod">
          <ac:chgData name="Krishnan, Prakash" userId="261067e4-9b08-4801-97bb-c70294b052cc" providerId="ADAL" clId="{9B457C50-928A-4E10-AB76-E5EC8577C88C}" dt="2021-12-19T03:34:15.584" v="4834" actId="14100"/>
          <ac:picMkLst>
            <pc:docMk/>
            <pc:sldMk cId="1532607021" sldId="230717860"/>
            <ac:picMk id="4" creationId="{867218EC-A9B1-4FD6-BB46-BFD0DF137961}"/>
          </ac:picMkLst>
        </pc:picChg>
        <pc:picChg chg="del">
          <ac:chgData name="Krishnan, Prakash" userId="261067e4-9b08-4801-97bb-c70294b052cc" providerId="ADAL" clId="{9B457C50-928A-4E10-AB76-E5EC8577C88C}" dt="2021-12-19T03:34:03.022" v="4829" actId="478"/>
          <ac:picMkLst>
            <pc:docMk/>
            <pc:sldMk cId="1532607021" sldId="230717860"/>
            <ac:picMk id="5" creationId="{9FF4A487-A028-487F-9562-1DAA6962519F}"/>
          </ac:picMkLst>
        </pc:picChg>
      </pc:sldChg>
      <pc:sldChg chg="addSp delSp modSp add mod">
        <pc:chgData name="Krishnan, Prakash" userId="261067e4-9b08-4801-97bb-c70294b052cc" providerId="ADAL" clId="{9B457C50-928A-4E10-AB76-E5EC8577C88C}" dt="2021-12-19T06:24:54.180" v="4871" actId="14100"/>
        <pc:sldMkLst>
          <pc:docMk/>
          <pc:sldMk cId="2865144717" sldId="230717861"/>
        </pc:sldMkLst>
        <pc:spChg chg="mod">
          <ac:chgData name="Krishnan, Prakash" userId="261067e4-9b08-4801-97bb-c70294b052cc" providerId="ADAL" clId="{9B457C50-928A-4E10-AB76-E5EC8577C88C}" dt="2021-12-19T03:41:45.601" v="4858" actId="20577"/>
          <ac:spMkLst>
            <pc:docMk/>
            <pc:sldMk cId="2865144717" sldId="230717861"/>
            <ac:spMk id="8" creationId="{9C82F4BC-E563-4D9A-9000-345BF3C859A3}"/>
          </ac:spMkLst>
        </pc:spChg>
        <pc:picChg chg="del">
          <ac:chgData name="Krishnan, Prakash" userId="261067e4-9b08-4801-97bb-c70294b052cc" providerId="ADAL" clId="{9B457C50-928A-4E10-AB76-E5EC8577C88C}" dt="2021-12-19T03:41:47.464" v="4859" actId="478"/>
          <ac:picMkLst>
            <pc:docMk/>
            <pc:sldMk cId="2865144717" sldId="230717861"/>
            <ac:picMk id="4" creationId="{867218EC-A9B1-4FD6-BB46-BFD0DF137961}"/>
          </ac:picMkLst>
        </pc:picChg>
        <pc:picChg chg="add mod">
          <ac:chgData name="Krishnan, Prakash" userId="261067e4-9b08-4801-97bb-c70294b052cc" providerId="ADAL" clId="{9B457C50-928A-4E10-AB76-E5EC8577C88C}" dt="2021-12-19T06:24:54.180" v="4871" actId="14100"/>
          <ac:picMkLst>
            <pc:docMk/>
            <pc:sldMk cId="2865144717" sldId="230717861"/>
            <ac:picMk id="5" creationId="{7E505879-4247-447B-AF0F-A345ADEC25FB}"/>
          </ac:picMkLst>
        </pc:picChg>
      </pc:sldChg>
      <pc:sldChg chg="addSp modSp add mod">
        <pc:chgData name="Krishnan, Prakash" userId="261067e4-9b08-4801-97bb-c70294b052cc" providerId="ADAL" clId="{9B457C50-928A-4E10-AB76-E5EC8577C88C}" dt="2021-12-19T07:16:57.372" v="5231" actId="20577"/>
        <pc:sldMkLst>
          <pc:docMk/>
          <pc:sldMk cId="1762070610" sldId="230717862"/>
        </pc:sldMkLst>
        <pc:spChg chg="mod">
          <ac:chgData name="Krishnan, Prakash" userId="261067e4-9b08-4801-97bb-c70294b052cc" providerId="ADAL" clId="{9B457C50-928A-4E10-AB76-E5EC8577C88C}" dt="2021-12-19T07:00:26.236" v="4938" actId="20577"/>
          <ac:spMkLst>
            <pc:docMk/>
            <pc:sldMk cId="1762070610" sldId="230717862"/>
            <ac:spMk id="6" creationId="{181FCBB2-55AF-453B-B874-9F210C1F88F5}"/>
          </ac:spMkLst>
        </pc:spChg>
        <pc:spChg chg="mod">
          <ac:chgData name="Krishnan, Prakash" userId="261067e4-9b08-4801-97bb-c70294b052cc" providerId="ADAL" clId="{9B457C50-928A-4E10-AB76-E5EC8577C88C}" dt="2021-12-19T06:25:28.654" v="4881" actId="6549"/>
          <ac:spMkLst>
            <pc:docMk/>
            <pc:sldMk cId="1762070610" sldId="230717862"/>
            <ac:spMk id="7" creationId="{EBAB3CAA-F3DE-4D57-B290-90B2F00502F1}"/>
          </ac:spMkLst>
        </pc:spChg>
        <pc:spChg chg="add mod">
          <ac:chgData name="Krishnan, Prakash" userId="261067e4-9b08-4801-97bb-c70294b052cc" providerId="ADAL" clId="{9B457C50-928A-4E10-AB76-E5EC8577C88C}" dt="2021-12-19T07:16:57.372" v="5231" actId="20577"/>
          <ac:spMkLst>
            <pc:docMk/>
            <pc:sldMk cId="1762070610" sldId="230717862"/>
            <ac:spMk id="8" creationId="{88197931-8155-4451-8EE5-E3F67DFC66D8}"/>
          </ac:spMkLst>
        </pc:spChg>
        <pc:picChg chg="add mod">
          <ac:chgData name="Krishnan, Prakash" userId="261067e4-9b08-4801-97bb-c70294b052cc" providerId="ADAL" clId="{9B457C50-928A-4E10-AB76-E5EC8577C88C}" dt="2021-12-19T07:08:05.268" v="5226" actId="1076"/>
          <ac:picMkLst>
            <pc:docMk/>
            <pc:sldMk cId="1762070610" sldId="230717862"/>
            <ac:picMk id="5" creationId="{70FD6ECE-25DB-490C-9CBC-6083453C1965}"/>
          </ac:picMkLst>
        </pc:picChg>
      </pc:sldChg>
      <pc:sldChg chg="addSp delSp modSp add mod">
        <pc:chgData name="Krishnan, Prakash" userId="261067e4-9b08-4801-97bb-c70294b052cc" providerId="ADAL" clId="{9B457C50-928A-4E10-AB76-E5EC8577C88C}" dt="2021-12-19T07:30:50.777" v="5348" actId="20577"/>
        <pc:sldMkLst>
          <pc:docMk/>
          <pc:sldMk cId="2127190253" sldId="230717863"/>
        </pc:sldMkLst>
        <pc:spChg chg="mod">
          <ac:chgData name="Krishnan, Prakash" userId="261067e4-9b08-4801-97bb-c70294b052cc" providerId="ADAL" clId="{9B457C50-928A-4E10-AB76-E5EC8577C88C}" dt="2021-12-19T07:06:33.541" v="5220" actId="20577"/>
          <ac:spMkLst>
            <pc:docMk/>
            <pc:sldMk cId="2127190253" sldId="230717863"/>
            <ac:spMk id="6" creationId="{181FCBB2-55AF-453B-B874-9F210C1F88F5}"/>
          </ac:spMkLst>
        </pc:spChg>
        <pc:spChg chg="mod">
          <ac:chgData name="Krishnan, Prakash" userId="261067e4-9b08-4801-97bb-c70294b052cc" providerId="ADAL" clId="{9B457C50-928A-4E10-AB76-E5EC8577C88C}" dt="2021-12-19T07:30:50.777" v="5348" actId="20577"/>
          <ac:spMkLst>
            <pc:docMk/>
            <pc:sldMk cId="2127190253" sldId="230717863"/>
            <ac:spMk id="8" creationId="{88197931-8155-4451-8EE5-E3F67DFC66D8}"/>
          </ac:spMkLst>
        </pc:spChg>
        <pc:picChg chg="add del">
          <ac:chgData name="Krishnan, Prakash" userId="261067e4-9b08-4801-97bb-c70294b052cc" providerId="ADAL" clId="{9B457C50-928A-4E10-AB76-E5EC8577C88C}" dt="2021-12-19T07:19:49.724" v="5234" actId="22"/>
          <ac:picMkLst>
            <pc:docMk/>
            <pc:sldMk cId="2127190253" sldId="230717863"/>
            <ac:picMk id="4" creationId="{BE82016F-7515-470D-96BD-8E3F1193C4E4}"/>
          </ac:picMkLst>
        </pc:picChg>
      </pc:sldChg>
      <pc:sldChg chg="modSp add mod">
        <pc:chgData name="Krishnan, Prakash" userId="261067e4-9b08-4801-97bb-c70294b052cc" providerId="ADAL" clId="{9B457C50-928A-4E10-AB76-E5EC8577C88C}" dt="2021-12-20T05:40:03.936" v="6165" actId="20577"/>
        <pc:sldMkLst>
          <pc:docMk/>
          <pc:sldMk cId="2120791781" sldId="230717864"/>
        </pc:sldMkLst>
        <pc:spChg chg="mod">
          <ac:chgData name="Krishnan, Prakash" userId="261067e4-9b08-4801-97bb-c70294b052cc" providerId="ADAL" clId="{9B457C50-928A-4E10-AB76-E5EC8577C88C}" dt="2021-12-19T07:31:26.366" v="5387" actId="20577"/>
          <ac:spMkLst>
            <pc:docMk/>
            <pc:sldMk cId="2120791781" sldId="230717864"/>
            <ac:spMk id="6" creationId="{181FCBB2-55AF-453B-B874-9F210C1F88F5}"/>
          </ac:spMkLst>
        </pc:spChg>
        <pc:spChg chg="mod">
          <ac:chgData name="Krishnan, Prakash" userId="261067e4-9b08-4801-97bb-c70294b052cc" providerId="ADAL" clId="{9B457C50-928A-4E10-AB76-E5EC8577C88C}" dt="2021-12-20T05:40:03.936" v="6165" actId="20577"/>
          <ac:spMkLst>
            <pc:docMk/>
            <pc:sldMk cId="2120791781" sldId="230717864"/>
            <ac:spMk id="8" creationId="{88197931-8155-4451-8EE5-E3F67DFC66D8}"/>
          </ac:spMkLst>
        </pc:spChg>
      </pc:sldChg>
      <pc:sldChg chg="modSp add del mod">
        <pc:chgData name="Krishnan, Prakash" userId="261067e4-9b08-4801-97bb-c70294b052cc" providerId="ADAL" clId="{9B457C50-928A-4E10-AB76-E5EC8577C88C}" dt="2021-12-20T14:42:56.096" v="6192" actId="2696"/>
        <pc:sldMkLst>
          <pc:docMk/>
          <pc:sldMk cId="1085038285" sldId="230717865"/>
        </pc:sldMkLst>
        <pc:spChg chg="mod">
          <ac:chgData name="Krishnan, Prakash" userId="261067e4-9b08-4801-97bb-c70294b052cc" providerId="ADAL" clId="{9B457C50-928A-4E10-AB76-E5EC8577C88C}" dt="2021-12-20T05:40:58.118" v="6179" actId="20577"/>
          <ac:spMkLst>
            <pc:docMk/>
            <pc:sldMk cId="1085038285" sldId="230717865"/>
            <ac:spMk id="6" creationId="{181FCBB2-55AF-453B-B874-9F210C1F88F5}"/>
          </ac:spMkLst>
        </pc:spChg>
      </pc:sldChg>
    </pc:docChg>
  </pc:docChgLst>
  <pc:docChgLst>
    <pc:chgData name="Joshi, Satyajit" userId="45d0a80f-d60b-4270-be79-a4dcf3bfe5f3" providerId="ADAL" clId="{43065230-B8E3-4B67-9181-523CD070594B}"/>
    <pc:docChg chg="undo custSel modSld sldOrd">
      <pc:chgData name="Joshi, Satyajit" userId="45d0a80f-d60b-4270-be79-a4dcf3bfe5f3" providerId="ADAL" clId="{43065230-B8E3-4B67-9181-523CD070594B}" dt="2021-03-04T14:34:22.398" v="1141" actId="20577"/>
      <pc:docMkLst>
        <pc:docMk/>
      </pc:docMkLst>
      <pc:sldChg chg="modSp mod">
        <pc:chgData name="Joshi, Satyajit" userId="45d0a80f-d60b-4270-be79-a4dcf3bfe5f3" providerId="ADAL" clId="{43065230-B8E3-4B67-9181-523CD070594B}" dt="2021-03-04T10:23:22.152" v="4" actId="20577"/>
        <pc:sldMkLst>
          <pc:docMk/>
          <pc:sldMk cId="2873309404" sldId="262"/>
        </pc:sldMkLst>
        <pc:spChg chg="mod">
          <ac:chgData name="Joshi, Satyajit" userId="45d0a80f-d60b-4270-be79-a4dcf3bfe5f3" providerId="ADAL" clId="{43065230-B8E3-4B67-9181-523CD070594B}" dt="2021-03-04T10:23:22.152" v="4" actId="20577"/>
          <ac:spMkLst>
            <pc:docMk/>
            <pc:sldMk cId="2873309404" sldId="262"/>
            <ac:spMk id="2" creationId="{32D19759-FCDF-4478-8474-29DBFD847D69}"/>
          </ac:spMkLst>
        </pc:spChg>
      </pc:sldChg>
      <pc:sldChg chg="ord">
        <pc:chgData name="Joshi, Satyajit" userId="45d0a80f-d60b-4270-be79-a4dcf3bfe5f3" providerId="ADAL" clId="{43065230-B8E3-4B67-9181-523CD070594B}" dt="2021-03-04T11:55:36.249" v="1016"/>
        <pc:sldMkLst>
          <pc:docMk/>
          <pc:sldMk cId="2390506034" sldId="230717819"/>
        </pc:sldMkLst>
      </pc:sldChg>
      <pc:sldChg chg="modSp mod">
        <pc:chgData name="Joshi, Satyajit" userId="45d0a80f-d60b-4270-be79-a4dcf3bfe5f3" providerId="ADAL" clId="{43065230-B8E3-4B67-9181-523CD070594B}" dt="2021-03-04T10:38:44.972" v="692" actId="14100"/>
        <pc:sldMkLst>
          <pc:docMk/>
          <pc:sldMk cId="2907777499" sldId="230717820"/>
        </pc:sldMkLst>
        <pc:spChg chg="mod">
          <ac:chgData name="Joshi, Satyajit" userId="45d0a80f-d60b-4270-be79-a4dcf3bfe5f3" providerId="ADAL" clId="{43065230-B8E3-4B67-9181-523CD070594B}" dt="2021-03-04T10:38:44.972" v="692" actId="14100"/>
          <ac:spMkLst>
            <pc:docMk/>
            <pc:sldMk cId="2907777499" sldId="230717820"/>
            <ac:spMk id="2" creationId="{AF3578F2-E826-49EE-9D03-C642C4B9ADE7}"/>
          </ac:spMkLst>
        </pc:spChg>
      </pc:sldChg>
      <pc:sldChg chg="addSp delSp modSp mod">
        <pc:chgData name="Joshi, Satyajit" userId="45d0a80f-d60b-4270-be79-a4dcf3bfe5f3" providerId="ADAL" clId="{43065230-B8E3-4B67-9181-523CD070594B}" dt="2021-03-04T13:59:06.598" v="1140" actId="6549"/>
        <pc:sldMkLst>
          <pc:docMk/>
          <pc:sldMk cId="3750532769" sldId="230717822"/>
        </pc:sldMkLst>
        <pc:spChg chg="del">
          <ac:chgData name="Joshi, Satyajit" userId="45d0a80f-d60b-4270-be79-a4dcf3bfe5f3" providerId="ADAL" clId="{43065230-B8E3-4B67-9181-523CD070594B}" dt="2021-03-04T13:51:31.939" v="1018" actId="478"/>
          <ac:spMkLst>
            <pc:docMk/>
            <pc:sldMk cId="3750532769" sldId="230717822"/>
            <ac:spMk id="8" creationId="{21293F35-2F9F-48B6-AE5D-CFC6FA64F4B7}"/>
          </ac:spMkLst>
        </pc:spChg>
        <pc:spChg chg="del">
          <ac:chgData name="Joshi, Satyajit" userId="45d0a80f-d60b-4270-be79-a4dcf3bfe5f3" providerId="ADAL" clId="{43065230-B8E3-4B67-9181-523CD070594B}" dt="2021-03-04T13:51:31.939" v="1018" actId="478"/>
          <ac:spMkLst>
            <pc:docMk/>
            <pc:sldMk cId="3750532769" sldId="230717822"/>
            <ac:spMk id="9" creationId="{CD41871A-FB62-4770-AB24-8E3EAC9AF0F1}"/>
          </ac:spMkLst>
        </pc:spChg>
        <pc:spChg chg="mod">
          <ac:chgData name="Joshi, Satyajit" userId="45d0a80f-d60b-4270-be79-a4dcf3bfe5f3" providerId="ADAL" clId="{43065230-B8E3-4B67-9181-523CD070594B}" dt="2021-03-04T13:59:06.598" v="1140" actId="6549"/>
          <ac:spMkLst>
            <pc:docMk/>
            <pc:sldMk cId="3750532769" sldId="230717822"/>
            <ac:spMk id="14" creationId="{E76B5EDE-69C7-4B10-97ED-C77E10F528AB}"/>
          </ac:spMkLst>
        </pc:spChg>
        <pc:spChg chg="del">
          <ac:chgData name="Joshi, Satyajit" userId="45d0a80f-d60b-4270-be79-a4dcf3bfe5f3" providerId="ADAL" clId="{43065230-B8E3-4B67-9181-523CD070594B}" dt="2021-03-04T13:51:31.939" v="1018" actId="478"/>
          <ac:spMkLst>
            <pc:docMk/>
            <pc:sldMk cId="3750532769" sldId="230717822"/>
            <ac:spMk id="16" creationId="{22336B45-D89C-467B-AED9-45B16FC11ABE}"/>
          </ac:spMkLst>
        </pc:spChg>
        <pc:spChg chg="del">
          <ac:chgData name="Joshi, Satyajit" userId="45d0a80f-d60b-4270-be79-a4dcf3bfe5f3" providerId="ADAL" clId="{43065230-B8E3-4B67-9181-523CD070594B}" dt="2021-03-04T13:51:31.939" v="1018" actId="478"/>
          <ac:spMkLst>
            <pc:docMk/>
            <pc:sldMk cId="3750532769" sldId="230717822"/>
            <ac:spMk id="18" creationId="{DD729328-F534-4E31-8E08-C3ABD2F46A10}"/>
          </ac:spMkLst>
        </pc:spChg>
        <pc:spChg chg="del">
          <ac:chgData name="Joshi, Satyajit" userId="45d0a80f-d60b-4270-be79-a4dcf3bfe5f3" providerId="ADAL" clId="{43065230-B8E3-4B67-9181-523CD070594B}" dt="2021-03-04T13:51:31.939" v="1018" actId="478"/>
          <ac:spMkLst>
            <pc:docMk/>
            <pc:sldMk cId="3750532769" sldId="230717822"/>
            <ac:spMk id="19" creationId="{B5D0ABDD-EC26-4FA6-B2A7-2EDB81FDD365}"/>
          </ac:spMkLst>
        </pc:spChg>
        <pc:graphicFrameChg chg="add del mod modGraphic">
          <ac:chgData name="Joshi, Satyajit" userId="45d0a80f-d60b-4270-be79-a4dcf3bfe5f3" providerId="ADAL" clId="{43065230-B8E3-4B67-9181-523CD070594B}" dt="2021-03-04T13:57:43.105" v="1040" actId="207"/>
          <ac:graphicFrameMkLst>
            <pc:docMk/>
            <pc:sldMk cId="3750532769" sldId="230717822"/>
            <ac:graphicFrameMk id="2" creationId="{85C293EB-7F28-4383-8B7D-3627F54D16D5}"/>
          </ac:graphicFrameMkLst>
        </pc:graphicFrameChg>
        <pc:graphicFrameChg chg="del">
          <ac:chgData name="Joshi, Satyajit" userId="45d0a80f-d60b-4270-be79-a4dcf3bfe5f3" providerId="ADAL" clId="{43065230-B8E3-4B67-9181-523CD070594B}" dt="2021-03-04T13:51:29.223" v="1017" actId="478"/>
          <ac:graphicFrameMkLst>
            <pc:docMk/>
            <pc:sldMk cId="3750532769" sldId="230717822"/>
            <ac:graphicFrameMk id="4" creationId="{FB6F1151-F701-4B42-8B99-3108D18015D0}"/>
          </ac:graphicFrameMkLst>
        </pc:graphicFrameChg>
        <pc:graphicFrameChg chg="add mod modGraphic">
          <ac:chgData name="Joshi, Satyajit" userId="45d0a80f-d60b-4270-be79-a4dcf3bfe5f3" providerId="ADAL" clId="{43065230-B8E3-4B67-9181-523CD070594B}" dt="2021-03-04T13:58:07.621" v="1047" actId="14100"/>
          <ac:graphicFrameMkLst>
            <pc:docMk/>
            <pc:sldMk cId="3750532769" sldId="230717822"/>
            <ac:graphicFrameMk id="5" creationId="{D677E0EB-6505-4EED-B1D2-AB3D1A05C663}"/>
          </ac:graphicFrameMkLst>
        </pc:graphicFrameChg>
      </pc:sldChg>
      <pc:sldChg chg="addSp delSp modSp mod ord">
        <pc:chgData name="Joshi, Satyajit" userId="45d0a80f-d60b-4270-be79-a4dcf3bfe5f3" providerId="ADAL" clId="{43065230-B8E3-4B67-9181-523CD070594B}" dt="2021-03-04T11:55:33.516" v="1014"/>
        <pc:sldMkLst>
          <pc:docMk/>
          <pc:sldMk cId="1571814052" sldId="230717823"/>
        </pc:sldMkLst>
        <pc:spChg chg="mod">
          <ac:chgData name="Joshi, Satyajit" userId="45d0a80f-d60b-4270-be79-a4dcf3bfe5f3" providerId="ADAL" clId="{43065230-B8E3-4B67-9181-523CD070594B}" dt="2021-03-04T10:51:25.632" v="814" actId="20577"/>
          <ac:spMkLst>
            <pc:docMk/>
            <pc:sldMk cId="1571814052" sldId="230717823"/>
            <ac:spMk id="6" creationId="{C30C23BE-9E86-4575-AD7A-BE4CA09745DE}"/>
          </ac:spMkLst>
        </pc:spChg>
        <pc:graphicFrameChg chg="mod">
          <ac:chgData name="Joshi, Satyajit" userId="45d0a80f-d60b-4270-be79-a4dcf3bfe5f3" providerId="ADAL" clId="{43065230-B8E3-4B67-9181-523CD070594B}" dt="2021-03-04T10:51:40.451" v="816"/>
          <ac:graphicFrameMkLst>
            <pc:docMk/>
            <pc:sldMk cId="1571814052" sldId="230717823"/>
            <ac:graphicFrameMk id="5" creationId="{78331E17-2A11-4C43-A986-5A9E2A322CEE}"/>
          </ac:graphicFrameMkLst>
        </pc:graphicFrameChg>
        <pc:graphicFrameChg chg="add mod">
          <ac:chgData name="Joshi, Satyajit" userId="45d0a80f-d60b-4270-be79-a4dcf3bfe5f3" providerId="ADAL" clId="{43065230-B8E3-4B67-9181-523CD070594B}" dt="2021-03-04T10:48:40.475" v="700"/>
          <ac:graphicFrameMkLst>
            <pc:docMk/>
            <pc:sldMk cId="1571814052" sldId="230717823"/>
            <ac:graphicFrameMk id="8" creationId="{00000000-0008-0000-0000-000002000000}"/>
          </ac:graphicFrameMkLst>
        </pc:graphicFrameChg>
        <pc:graphicFrameChg chg="add del mod">
          <ac:chgData name="Joshi, Satyajit" userId="45d0a80f-d60b-4270-be79-a4dcf3bfe5f3" providerId="ADAL" clId="{43065230-B8E3-4B67-9181-523CD070594B}" dt="2021-03-04T10:49:22.268" v="712" actId="478"/>
          <ac:graphicFrameMkLst>
            <pc:docMk/>
            <pc:sldMk cId="1571814052" sldId="230717823"/>
            <ac:graphicFrameMk id="9" creationId="{00000000-0008-0000-0000-000002000000}"/>
          </ac:graphicFrameMkLst>
        </pc:graphicFrameChg>
        <pc:graphicFrameChg chg="del">
          <ac:chgData name="Joshi, Satyajit" userId="45d0a80f-d60b-4270-be79-a4dcf3bfe5f3" providerId="ADAL" clId="{43065230-B8E3-4B67-9181-523CD070594B}" dt="2021-03-04T10:48:33.755" v="693" actId="478"/>
          <ac:graphicFrameMkLst>
            <pc:docMk/>
            <pc:sldMk cId="1571814052" sldId="230717823"/>
            <ac:graphicFrameMk id="10" creationId="{00000000-0008-0000-0000-000003000000}"/>
          </ac:graphicFrameMkLst>
        </pc:graphicFrameChg>
        <pc:graphicFrameChg chg="add mod">
          <ac:chgData name="Joshi, Satyajit" userId="45d0a80f-d60b-4270-be79-a4dcf3bfe5f3" providerId="ADAL" clId="{43065230-B8E3-4B67-9181-523CD070594B}" dt="2021-03-04T10:49:31.630" v="717"/>
          <ac:graphicFrameMkLst>
            <pc:docMk/>
            <pc:sldMk cId="1571814052" sldId="230717823"/>
            <ac:graphicFrameMk id="11" creationId="{00000000-0008-0000-0000-000003000000}"/>
          </ac:graphicFrameMkLst>
        </pc:graphicFrameChg>
        <pc:graphicFrameChg chg="add mod">
          <ac:chgData name="Joshi, Satyajit" userId="45d0a80f-d60b-4270-be79-a4dcf3bfe5f3" providerId="ADAL" clId="{43065230-B8E3-4B67-9181-523CD070594B}" dt="2021-03-04T10:51:41.506" v="817" actId="108"/>
          <ac:graphicFrameMkLst>
            <pc:docMk/>
            <pc:sldMk cId="1571814052" sldId="230717823"/>
            <ac:graphicFrameMk id="12" creationId="{00000000-0008-0000-0000-000003000000}"/>
          </ac:graphicFrameMkLst>
        </pc:graphicFrameChg>
      </pc:sldChg>
      <pc:sldChg chg="modSp mod">
        <pc:chgData name="Joshi, Satyajit" userId="45d0a80f-d60b-4270-be79-a4dcf3bfe5f3" providerId="ADAL" clId="{43065230-B8E3-4B67-9181-523CD070594B}" dt="2021-03-04T14:34:22.398" v="1141" actId="20577"/>
        <pc:sldMkLst>
          <pc:docMk/>
          <pc:sldMk cId="698658025" sldId="230717824"/>
        </pc:sldMkLst>
        <pc:graphicFrameChg chg="mod modGraphic">
          <ac:chgData name="Joshi, Satyajit" userId="45d0a80f-d60b-4270-be79-a4dcf3bfe5f3" providerId="ADAL" clId="{43065230-B8E3-4B67-9181-523CD070594B}" dt="2021-03-04T14:34:22.398" v="1141" actId="20577"/>
          <ac:graphicFrameMkLst>
            <pc:docMk/>
            <pc:sldMk cId="698658025" sldId="230717824"/>
            <ac:graphicFrameMk id="7" creationId="{DBE2C526-1AF0-4130-8867-1C7A919A1FB9}"/>
          </ac:graphicFrameMkLst>
        </pc:graphicFrameChg>
      </pc:sldChg>
    </pc:docChg>
  </pc:docChgLst>
  <pc:docChgLst>
    <pc:chgData name="Krishnan, Prakash" userId="261067e4-9b08-4801-97bb-c70294b052cc" providerId="ADAL" clId="{1AEBBBFA-51FE-44A7-B056-49200A953380}"/>
    <pc:docChg chg="undo custSel addSld delSld modSld">
      <pc:chgData name="Krishnan, Prakash" userId="261067e4-9b08-4801-97bb-c70294b052cc" providerId="ADAL" clId="{1AEBBBFA-51FE-44A7-B056-49200A953380}" dt="2021-11-08T10:25:42.295" v="2653" actId="20577"/>
      <pc:docMkLst>
        <pc:docMk/>
      </pc:docMkLst>
      <pc:sldChg chg="addSp delSp modSp mod">
        <pc:chgData name="Krishnan, Prakash" userId="261067e4-9b08-4801-97bb-c70294b052cc" providerId="ADAL" clId="{1AEBBBFA-51FE-44A7-B056-49200A953380}" dt="2021-11-08T02:37:36.493" v="301" actId="1076"/>
        <pc:sldMkLst>
          <pc:docMk/>
          <pc:sldMk cId="2873309404" sldId="262"/>
        </pc:sldMkLst>
        <pc:spChg chg="del">
          <ac:chgData name="Krishnan, Prakash" userId="261067e4-9b08-4801-97bb-c70294b052cc" providerId="ADAL" clId="{1AEBBBFA-51FE-44A7-B056-49200A953380}" dt="2021-11-08T02:21:17.079" v="16" actId="478"/>
          <ac:spMkLst>
            <pc:docMk/>
            <pc:sldMk cId="2873309404" sldId="262"/>
            <ac:spMk id="2" creationId="{32D19759-FCDF-4478-8474-29DBFD847D69}"/>
          </ac:spMkLst>
        </pc:spChg>
        <pc:spChg chg="add mod">
          <ac:chgData name="Krishnan, Prakash" userId="261067e4-9b08-4801-97bb-c70294b052cc" providerId="ADAL" clId="{1AEBBBFA-51FE-44A7-B056-49200A953380}" dt="2021-11-08T02:37:13.304" v="285" actId="1076"/>
          <ac:spMkLst>
            <pc:docMk/>
            <pc:sldMk cId="2873309404" sldId="262"/>
            <ac:spMk id="3" creationId="{70AFD19E-B9EE-43BC-A58F-6821DE38A43B}"/>
          </ac:spMkLst>
        </pc:spChg>
        <pc:spChg chg="add mod">
          <ac:chgData name="Krishnan, Prakash" userId="261067e4-9b08-4801-97bb-c70294b052cc" providerId="ADAL" clId="{1AEBBBFA-51FE-44A7-B056-49200A953380}" dt="2021-11-08T02:37:36.493" v="301" actId="1076"/>
          <ac:spMkLst>
            <pc:docMk/>
            <pc:sldMk cId="2873309404" sldId="262"/>
            <ac:spMk id="4" creationId="{784ECFDF-8702-442F-B60C-3C1E7B07406B}"/>
          </ac:spMkLst>
        </pc:spChg>
      </pc:sldChg>
      <pc:sldChg chg="addSp delSp modSp mod modClrScheme chgLayout">
        <pc:chgData name="Krishnan, Prakash" userId="261067e4-9b08-4801-97bb-c70294b052cc" providerId="ADAL" clId="{1AEBBBFA-51FE-44A7-B056-49200A953380}" dt="2021-11-08T02:45:13.529" v="399" actId="20577"/>
        <pc:sldMkLst>
          <pc:docMk/>
          <pc:sldMk cId="3497734762" sldId="230717821"/>
        </pc:sldMkLst>
        <pc:spChg chg="add del mod ord">
          <ac:chgData name="Krishnan, Prakash" userId="261067e4-9b08-4801-97bb-c70294b052cc" providerId="ADAL" clId="{1AEBBBFA-51FE-44A7-B056-49200A953380}" dt="2021-11-08T02:30:42.691" v="76" actId="700"/>
          <ac:spMkLst>
            <pc:docMk/>
            <pc:sldMk cId="3497734762" sldId="230717821"/>
            <ac:spMk id="2" creationId="{64DAC72D-2378-4F5C-853C-633678F9A5CC}"/>
          </ac:spMkLst>
        </pc:spChg>
        <pc:spChg chg="mod ord">
          <ac:chgData name="Krishnan, Prakash" userId="261067e4-9b08-4801-97bb-c70294b052cc" providerId="ADAL" clId="{1AEBBBFA-51FE-44A7-B056-49200A953380}" dt="2021-11-08T02:30:51.764" v="77" actId="700"/>
          <ac:spMkLst>
            <pc:docMk/>
            <pc:sldMk cId="3497734762" sldId="230717821"/>
            <ac:spMk id="3" creationId="{628D9448-AFDE-4043-A1CD-578A2EFAB1DB}"/>
          </ac:spMkLst>
        </pc:spChg>
        <pc:spChg chg="del mod">
          <ac:chgData name="Krishnan, Prakash" userId="261067e4-9b08-4801-97bb-c70294b052cc" providerId="ADAL" clId="{1AEBBBFA-51FE-44A7-B056-49200A953380}" dt="2021-11-08T02:20:39.025" v="4" actId="478"/>
          <ac:spMkLst>
            <pc:docMk/>
            <pc:sldMk cId="3497734762" sldId="230717821"/>
            <ac:spMk id="4" creationId="{7A8CCDEE-856F-43E3-A44C-136B4903AF13}"/>
          </ac:spMkLst>
        </pc:spChg>
        <pc:spChg chg="add mod ord">
          <ac:chgData name="Krishnan, Prakash" userId="261067e4-9b08-4801-97bb-c70294b052cc" providerId="ADAL" clId="{1AEBBBFA-51FE-44A7-B056-49200A953380}" dt="2021-11-08T02:45:13.529" v="399" actId="20577"/>
          <ac:spMkLst>
            <pc:docMk/>
            <pc:sldMk cId="3497734762" sldId="230717821"/>
            <ac:spMk id="4" creationId="{E96A09B9-9ECA-4C63-AF83-A8693D511F8E}"/>
          </ac:spMkLst>
        </pc:spChg>
        <pc:spChg chg="add mod ord">
          <ac:chgData name="Krishnan, Prakash" userId="261067e4-9b08-4801-97bb-c70294b052cc" providerId="ADAL" clId="{1AEBBBFA-51FE-44A7-B056-49200A953380}" dt="2021-11-08T02:31:25.399" v="90" actId="14100"/>
          <ac:spMkLst>
            <pc:docMk/>
            <pc:sldMk cId="3497734762" sldId="230717821"/>
            <ac:spMk id="6" creationId="{181FCBB2-55AF-453B-B874-9F210C1F88F5}"/>
          </ac:spMkLst>
        </pc:spChg>
        <pc:spChg chg="mod">
          <ac:chgData name="Krishnan, Prakash" userId="261067e4-9b08-4801-97bb-c70294b052cc" providerId="ADAL" clId="{1AEBBBFA-51FE-44A7-B056-49200A953380}" dt="2021-11-08T02:25:33.258" v="66" actId="120"/>
          <ac:spMkLst>
            <pc:docMk/>
            <pc:sldMk cId="3497734762" sldId="230717821"/>
            <ac:spMk id="7" creationId="{EBAB3CAA-F3DE-4D57-B290-90B2F00502F1}"/>
          </ac:spMkLst>
        </pc:spChg>
        <pc:picChg chg="add del">
          <ac:chgData name="Krishnan, Prakash" userId="261067e4-9b08-4801-97bb-c70294b052cc" providerId="ADAL" clId="{1AEBBBFA-51FE-44A7-B056-49200A953380}" dt="2021-11-08T02:20:28.567" v="2" actId="478"/>
          <ac:picMkLst>
            <pc:docMk/>
            <pc:sldMk cId="3497734762" sldId="230717821"/>
            <ac:picMk id="5" creationId="{A68F1216-2B3C-4A2D-B181-7DDB36758773}"/>
          </ac:picMkLst>
        </pc:picChg>
      </pc:sldChg>
      <pc:sldChg chg="modSp add mod">
        <pc:chgData name="Krishnan, Prakash" userId="261067e4-9b08-4801-97bb-c70294b052cc" providerId="ADAL" clId="{1AEBBBFA-51FE-44A7-B056-49200A953380}" dt="2021-11-08T03:49:22.773" v="1123" actId="6549"/>
        <pc:sldMkLst>
          <pc:docMk/>
          <pc:sldMk cId="728861041" sldId="230717822"/>
        </pc:sldMkLst>
        <pc:spChg chg="mod">
          <ac:chgData name="Krishnan, Prakash" userId="261067e4-9b08-4801-97bb-c70294b052cc" providerId="ADAL" clId="{1AEBBBFA-51FE-44A7-B056-49200A953380}" dt="2021-11-08T02:38:13.803" v="343" actId="20577"/>
          <ac:spMkLst>
            <pc:docMk/>
            <pc:sldMk cId="728861041" sldId="230717822"/>
            <ac:spMk id="6" creationId="{181FCBB2-55AF-453B-B874-9F210C1F88F5}"/>
          </ac:spMkLst>
        </pc:spChg>
        <pc:spChg chg="mod">
          <ac:chgData name="Krishnan, Prakash" userId="261067e4-9b08-4801-97bb-c70294b052cc" providerId="ADAL" clId="{1AEBBBFA-51FE-44A7-B056-49200A953380}" dt="2021-11-08T03:49:22.773" v="1123" actId="6549"/>
          <ac:spMkLst>
            <pc:docMk/>
            <pc:sldMk cId="728861041" sldId="230717822"/>
            <ac:spMk id="7" creationId="{EBAB3CAA-F3DE-4D57-B290-90B2F00502F1}"/>
          </ac:spMkLst>
        </pc:spChg>
      </pc:sldChg>
      <pc:sldChg chg="addSp delSp modSp add del mod">
        <pc:chgData name="Krishnan, Prakash" userId="261067e4-9b08-4801-97bb-c70294b052cc" providerId="ADAL" clId="{1AEBBBFA-51FE-44A7-B056-49200A953380}" dt="2021-11-08T03:53:31.369" v="1290" actId="2696"/>
        <pc:sldMkLst>
          <pc:docMk/>
          <pc:sldMk cId="1470648567" sldId="230717823"/>
        </pc:sldMkLst>
        <pc:spChg chg="mod">
          <ac:chgData name="Krishnan, Prakash" userId="261067e4-9b08-4801-97bb-c70294b052cc" providerId="ADAL" clId="{1AEBBBFA-51FE-44A7-B056-49200A953380}" dt="2021-11-08T03:50:39.018" v="1143" actId="20577"/>
          <ac:spMkLst>
            <pc:docMk/>
            <pc:sldMk cId="1470648567" sldId="230717823"/>
            <ac:spMk id="6" creationId="{181FCBB2-55AF-453B-B874-9F210C1F88F5}"/>
          </ac:spMkLst>
        </pc:spChg>
        <pc:spChg chg="mod">
          <ac:chgData name="Krishnan, Prakash" userId="261067e4-9b08-4801-97bb-c70294b052cc" providerId="ADAL" clId="{1AEBBBFA-51FE-44A7-B056-49200A953380}" dt="2021-11-08T03:50:43.094" v="1144" actId="6549"/>
          <ac:spMkLst>
            <pc:docMk/>
            <pc:sldMk cId="1470648567" sldId="230717823"/>
            <ac:spMk id="7" creationId="{EBAB3CAA-F3DE-4D57-B290-90B2F00502F1}"/>
          </ac:spMkLst>
        </pc:spChg>
        <pc:spChg chg="add mod">
          <ac:chgData name="Krishnan, Prakash" userId="261067e4-9b08-4801-97bb-c70294b052cc" providerId="ADAL" clId="{1AEBBBFA-51FE-44A7-B056-49200A953380}" dt="2021-11-08T03:53:20.936" v="1289" actId="20577"/>
          <ac:spMkLst>
            <pc:docMk/>
            <pc:sldMk cId="1470648567" sldId="230717823"/>
            <ac:spMk id="8" creationId="{1480DF8A-7489-407F-B87F-DDE4BC46B92A}"/>
          </ac:spMkLst>
        </pc:spChg>
        <pc:spChg chg="add del mod">
          <ac:chgData name="Krishnan, Prakash" userId="261067e4-9b08-4801-97bb-c70294b052cc" providerId="ADAL" clId="{1AEBBBFA-51FE-44A7-B056-49200A953380}" dt="2021-11-08T03:52:16.732" v="1196"/>
          <ac:spMkLst>
            <pc:docMk/>
            <pc:sldMk cId="1470648567" sldId="230717823"/>
            <ac:spMk id="9" creationId="{5D68F621-1568-40CA-8FA9-03115235A328}"/>
          </ac:spMkLst>
        </pc:spChg>
        <pc:picChg chg="add del mod">
          <ac:chgData name="Krishnan, Prakash" userId="261067e4-9b08-4801-97bb-c70294b052cc" providerId="ADAL" clId="{1AEBBBFA-51FE-44A7-B056-49200A953380}" dt="2021-11-08T03:51:21.364" v="1153" actId="478"/>
          <ac:picMkLst>
            <pc:docMk/>
            <pc:sldMk cId="1470648567" sldId="230717823"/>
            <ac:picMk id="5" creationId="{442B7453-60B1-4939-8DB5-948CEDBE6787}"/>
          </ac:picMkLst>
        </pc:picChg>
      </pc:sldChg>
      <pc:sldChg chg="addSp modSp add mod">
        <pc:chgData name="Krishnan, Prakash" userId="261067e4-9b08-4801-97bb-c70294b052cc" providerId="ADAL" clId="{1AEBBBFA-51FE-44A7-B056-49200A953380}" dt="2021-11-08T06:38:10.533" v="1687" actId="6549"/>
        <pc:sldMkLst>
          <pc:docMk/>
          <pc:sldMk cId="1608608938" sldId="230717823"/>
        </pc:sldMkLst>
        <pc:spChg chg="mod">
          <ac:chgData name="Krishnan, Prakash" userId="261067e4-9b08-4801-97bb-c70294b052cc" providerId="ADAL" clId="{1AEBBBFA-51FE-44A7-B056-49200A953380}" dt="2021-11-08T06:36:05.290" v="1571" actId="20577"/>
          <ac:spMkLst>
            <pc:docMk/>
            <pc:sldMk cId="1608608938" sldId="230717823"/>
            <ac:spMk id="6" creationId="{181FCBB2-55AF-453B-B874-9F210C1F88F5}"/>
          </ac:spMkLst>
        </pc:spChg>
        <pc:spChg chg="mod">
          <ac:chgData name="Krishnan, Prakash" userId="261067e4-9b08-4801-97bb-c70294b052cc" providerId="ADAL" clId="{1AEBBBFA-51FE-44A7-B056-49200A953380}" dt="2021-11-08T06:26:32.050" v="1318" actId="20577"/>
          <ac:spMkLst>
            <pc:docMk/>
            <pc:sldMk cId="1608608938" sldId="230717823"/>
            <ac:spMk id="7" creationId="{EBAB3CAA-F3DE-4D57-B290-90B2F00502F1}"/>
          </ac:spMkLst>
        </pc:spChg>
        <pc:spChg chg="add mod">
          <ac:chgData name="Krishnan, Prakash" userId="261067e4-9b08-4801-97bb-c70294b052cc" providerId="ADAL" clId="{1AEBBBFA-51FE-44A7-B056-49200A953380}" dt="2021-11-08T06:38:10.533" v="1687" actId="6549"/>
          <ac:spMkLst>
            <pc:docMk/>
            <pc:sldMk cId="1608608938" sldId="230717823"/>
            <ac:spMk id="8" creationId="{4C7F028E-3872-4107-A9AE-14D5CB8C759C}"/>
          </ac:spMkLst>
        </pc:spChg>
      </pc:sldChg>
      <pc:sldChg chg="addSp delSp modSp add mod">
        <pc:chgData name="Krishnan, Prakash" userId="261067e4-9b08-4801-97bb-c70294b052cc" providerId="ADAL" clId="{1AEBBBFA-51FE-44A7-B056-49200A953380}" dt="2021-11-08T07:48:34.145" v="2257" actId="20577"/>
        <pc:sldMkLst>
          <pc:docMk/>
          <pc:sldMk cId="1031702054" sldId="230717824"/>
        </pc:sldMkLst>
        <pc:spChg chg="mod">
          <ac:chgData name="Krishnan, Prakash" userId="261067e4-9b08-4801-97bb-c70294b052cc" providerId="ADAL" clId="{1AEBBBFA-51FE-44A7-B056-49200A953380}" dt="2021-11-08T06:38:42.528" v="1701" actId="20577"/>
          <ac:spMkLst>
            <pc:docMk/>
            <pc:sldMk cId="1031702054" sldId="230717824"/>
            <ac:spMk id="6" creationId="{181FCBB2-55AF-453B-B874-9F210C1F88F5}"/>
          </ac:spMkLst>
        </pc:spChg>
        <pc:spChg chg="del mod">
          <ac:chgData name="Krishnan, Prakash" userId="261067e4-9b08-4801-97bb-c70294b052cc" providerId="ADAL" clId="{1AEBBBFA-51FE-44A7-B056-49200A953380}" dt="2021-11-08T06:40:07.872" v="1752" actId="478"/>
          <ac:spMkLst>
            <pc:docMk/>
            <pc:sldMk cId="1031702054" sldId="230717824"/>
            <ac:spMk id="8" creationId="{4C7F028E-3872-4107-A9AE-14D5CB8C759C}"/>
          </ac:spMkLst>
        </pc:spChg>
        <pc:graphicFrameChg chg="add mod modGraphic">
          <ac:chgData name="Krishnan, Prakash" userId="261067e4-9b08-4801-97bb-c70294b052cc" providerId="ADAL" clId="{1AEBBBFA-51FE-44A7-B056-49200A953380}" dt="2021-11-08T07:48:34.145" v="2257" actId="20577"/>
          <ac:graphicFrameMkLst>
            <pc:docMk/>
            <pc:sldMk cId="1031702054" sldId="230717824"/>
            <ac:graphicFrameMk id="2" creationId="{FD7D0DB6-D49E-4819-B199-1939DA1E83FD}"/>
          </ac:graphicFrameMkLst>
        </pc:graphicFrameChg>
      </pc:sldChg>
      <pc:sldChg chg="addSp delSp modSp add mod">
        <pc:chgData name="Krishnan, Prakash" userId="261067e4-9b08-4801-97bb-c70294b052cc" providerId="ADAL" clId="{1AEBBBFA-51FE-44A7-B056-49200A953380}" dt="2021-11-08T08:41:57.318" v="2419" actId="1076"/>
        <pc:sldMkLst>
          <pc:docMk/>
          <pc:sldMk cId="1203862924" sldId="230717825"/>
        </pc:sldMkLst>
        <pc:spChg chg="mod">
          <ac:chgData name="Krishnan, Prakash" userId="261067e4-9b08-4801-97bb-c70294b052cc" providerId="ADAL" clId="{1AEBBBFA-51FE-44A7-B056-49200A953380}" dt="2021-11-08T07:49:37.445" v="2274" actId="20577"/>
          <ac:spMkLst>
            <pc:docMk/>
            <pc:sldMk cId="1203862924" sldId="230717825"/>
            <ac:spMk id="6" creationId="{181FCBB2-55AF-453B-B874-9F210C1F88F5}"/>
          </ac:spMkLst>
        </pc:spChg>
        <pc:spChg chg="mod">
          <ac:chgData name="Krishnan, Prakash" userId="261067e4-9b08-4801-97bb-c70294b052cc" providerId="ADAL" clId="{1AEBBBFA-51FE-44A7-B056-49200A953380}" dt="2021-11-08T08:06:25.231" v="2289" actId="13926"/>
          <ac:spMkLst>
            <pc:docMk/>
            <pc:sldMk cId="1203862924" sldId="230717825"/>
            <ac:spMk id="7" creationId="{EBAB3CAA-F3DE-4D57-B290-90B2F00502F1}"/>
          </ac:spMkLst>
        </pc:spChg>
        <pc:spChg chg="add mod">
          <ac:chgData name="Krishnan, Prakash" userId="261067e4-9b08-4801-97bb-c70294b052cc" providerId="ADAL" clId="{1AEBBBFA-51FE-44A7-B056-49200A953380}" dt="2021-11-08T08:30:58.911" v="2348" actId="1076"/>
          <ac:spMkLst>
            <pc:docMk/>
            <pc:sldMk cId="1203862924" sldId="230717825"/>
            <ac:spMk id="14" creationId="{6E6AD767-6A36-4230-AC66-7F01E411C744}"/>
          </ac:spMkLst>
        </pc:spChg>
        <pc:spChg chg="add mod">
          <ac:chgData name="Krishnan, Prakash" userId="261067e4-9b08-4801-97bb-c70294b052cc" providerId="ADAL" clId="{1AEBBBFA-51FE-44A7-B056-49200A953380}" dt="2021-11-08T08:29:47.744" v="2333" actId="255"/>
          <ac:spMkLst>
            <pc:docMk/>
            <pc:sldMk cId="1203862924" sldId="230717825"/>
            <ac:spMk id="15" creationId="{BF008F48-4A10-404C-9423-51B251F4BCA5}"/>
          </ac:spMkLst>
        </pc:spChg>
        <pc:spChg chg="add mod">
          <ac:chgData name="Krishnan, Prakash" userId="261067e4-9b08-4801-97bb-c70294b052cc" providerId="ADAL" clId="{1AEBBBFA-51FE-44A7-B056-49200A953380}" dt="2021-11-08T08:30:35.108" v="2346" actId="255"/>
          <ac:spMkLst>
            <pc:docMk/>
            <pc:sldMk cId="1203862924" sldId="230717825"/>
            <ac:spMk id="16" creationId="{5C51DD64-03AF-4731-B614-D8D3C0A7F02C}"/>
          </ac:spMkLst>
        </pc:spChg>
        <pc:spChg chg="add mod">
          <ac:chgData name="Krishnan, Prakash" userId="261067e4-9b08-4801-97bb-c70294b052cc" providerId="ADAL" clId="{1AEBBBFA-51FE-44A7-B056-49200A953380}" dt="2021-11-08T08:34:36.944" v="2407" actId="14100"/>
          <ac:spMkLst>
            <pc:docMk/>
            <pc:sldMk cId="1203862924" sldId="230717825"/>
            <ac:spMk id="17" creationId="{8C6553F0-7044-4C4D-97AA-A6131E4873AB}"/>
          </ac:spMkLst>
        </pc:spChg>
        <pc:spChg chg="add mod">
          <ac:chgData name="Krishnan, Prakash" userId="261067e4-9b08-4801-97bb-c70294b052cc" providerId="ADAL" clId="{1AEBBBFA-51FE-44A7-B056-49200A953380}" dt="2021-11-08T08:33:30.913" v="2396" actId="1076"/>
          <ac:spMkLst>
            <pc:docMk/>
            <pc:sldMk cId="1203862924" sldId="230717825"/>
            <ac:spMk id="24" creationId="{82910B7D-1CBC-4A01-8DE1-ED0A6E3210F2}"/>
          </ac:spMkLst>
        </pc:spChg>
        <pc:spChg chg="add del">
          <ac:chgData name="Krishnan, Prakash" userId="261067e4-9b08-4801-97bb-c70294b052cc" providerId="ADAL" clId="{1AEBBBFA-51FE-44A7-B056-49200A953380}" dt="2021-11-08T08:40:49.930" v="2417" actId="478"/>
          <ac:spMkLst>
            <pc:docMk/>
            <pc:sldMk cId="1203862924" sldId="230717825"/>
            <ac:spMk id="38" creationId="{AFB50653-CC82-438A-A085-4516D52ED4C1}"/>
          </ac:spMkLst>
        </pc:spChg>
        <pc:spChg chg="add del mod">
          <ac:chgData name="Krishnan, Prakash" userId="261067e4-9b08-4801-97bb-c70294b052cc" providerId="ADAL" clId="{1AEBBBFA-51FE-44A7-B056-49200A953380}" dt="2021-11-08T08:40:48.411" v="2416" actId="478"/>
          <ac:spMkLst>
            <pc:docMk/>
            <pc:sldMk cId="1203862924" sldId="230717825"/>
            <ac:spMk id="39" creationId="{4CB6936A-7747-4E4E-82C7-0FE760D80676}"/>
          </ac:spMkLst>
        </pc:spChg>
        <pc:graphicFrameChg chg="del">
          <ac:chgData name="Krishnan, Prakash" userId="261067e4-9b08-4801-97bb-c70294b052cc" providerId="ADAL" clId="{1AEBBBFA-51FE-44A7-B056-49200A953380}" dt="2021-11-08T07:49:48.708" v="2275" actId="478"/>
          <ac:graphicFrameMkLst>
            <pc:docMk/>
            <pc:sldMk cId="1203862924" sldId="230717825"/>
            <ac:graphicFrameMk id="2" creationId="{FD7D0DB6-D49E-4819-B199-1939DA1E83FD}"/>
          </ac:graphicFrameMkLst>
        </pc:graphicFrameChg>
        <pc:picChg chg="add del mod">
          <ac:chgData name="Krishnan, Prakash" userId="261067e4-9b08-4801-97bb-c70294b052cc" providerId="ADAL" clId="{1AEBBBFA-51FE-44A7-B056-49200A953380}" dt="2021-11-08T08:01:22.962" v="2279" actId="478"/>
          <ac:picMkLst>
            <pc:docMk/>
            <pc:sldMk cId="1203862924" sldId="230717825"/>
            <ac:picMk id="5" creationId="{F81E6FAD-5A10-4883-A7C5-9D26C6E5FF49}"/>
          </ac:picMkLst>
        </pc:picChg>
        <pc:picChg chg="add del mod">
          <ac:chgData name="Krishnan, Prakash" userId="261067e4-9b08-4801-97bb-c70294b052cc" providerId="ADAL" clId="{1AEBBBFA-51FE-44A7-B056-49200A953380}" dt="2021-11-08T08:10:30.035" v="2290" actId="478"/>
          <ac:picMkLst>
            <pc:docMk/>
            <pc:sldMk cId="1203862924" sldId="230717825"/>
            <ac:picMk id="9" creationId="{0997A4E8-73E7-4CF6-B8B5-CD2034931332}"/>
          </ac:picMkLst>
        </pc:picChg>
        <pc:picChg chg="add del mod">
          <ac:chgData name="Krishnan, Prakash" userId="261067e4-9b08-4801-97bb-c70294b052cc" providerId="ADAL" clId="{1AEBBBFA-51FE-44A7-B056-49200A953380}" dt="2021-11-08T08:11:08.766" v="2301" actId="478"/>
          <ac:picMkLst>
            <pc:docMk/>
            <pc:sldMk cId="1203862924" sldId="230717825"/>
            <ac:picMk id="11" creationId="{6DF6E99C-DA63-4379-A07E-EC53B120CA14}"/>
          </ac:picMkLst>
        </pc:picChg>
        <pc:picChg chg="add del mod">
          <ac:chgData name="Krishnan, Prakash" userId="261067e4-9b08-4801-97bb-c70294b052cc" providerId="ADAL" clId="{1AEBBBFA-51FE-44A7-B056-49200A953380}" dt="2021-11-08T08:27:39.808" v="2306" actId="478"/>
          <ac:picMkLst>
            <pc:docMk/>
            <pc:sldMk cId="1203862924" sldId="230717825"/>
            <ac:picMk id="13" creationId="{7C19ADFC-2A30-440F-8445-01DA9B4F98AF}"/>
          </ac:picMkLst>
        </pc:picChg>
        <pc:picChg chg="add del mod">
          <ac:chgData name="Krishnan, Prakash" userId="261067e4-9b08-4801-97bb-c70294b052cc" providerId="ADAL" clId="{1AEBBBFA-51FE-44A7-B056-49200A953380}" dt="2021-11-08T08:38:02.713" v="2410" actId="478"/>
          <ac:picMkLst>
            <pc:docMk/>
            <pc:sldMk cId="1203862924" sldId="230717825"/>
            <ac:picMk id="36" creationId="{C48E7196-2D05-42EA-AFAC-FAF439FA17E3}"/>
          </ac:picMkLst>
        </pc:picChg>
        <pc:picChg chg="add mod">
          <ac:chgData name="Krishnan, Prakash" userId="261067e4-9b08-4801-97bb-c70294b052cc" providerId="ADAL" clId="{1AEBBBFA-51FE-44A7-B056-49200A953380}" dt="2021-11-08T08:41:57.318" v="2419" actId="1076"/>
          <ac:picMkLst>
            <pc:docMk/>
            <pc:sldMk cId="1203862924" sldId="230717825"/>
            <ac:picMk id="41" creationId="{77D8F455-A8F2-4135-9A07-B977BF038B22}"/>
          </ac:picMkLst>
        </pc:picChg>
        <pc:cxnChg chg="add del">
          <ac:chgData name="Krishnan, Prakash" userId="261067e4-9b08-4801-97bb-c70294b052cc" providerId="ADAL" clId="{1AEBBBFA-51FE-44A7-B056-49200A953380}" dt="2021-11-08T08:32:31.287" v="2374" actId="478"/>
          <ac:cxnSpMkLst>
            <pc:docMk/>
            <pc:sldMk cId="1203862924" sldId="230717825"/>
            <ac:cxnSpMk id="19" creationId="{F1CAC6D8-2B26-4AD3-8106-04C19A868FCB}"/>
          </ac:cxnSpMkLst>
        </pc:cxnChg>
        <pc:cxnChg chg="add del mod">
          <ac:chgData name="Krishnan, Prakash" userId="261067e4-9b08-4801-97bb-c70294b052cc" providerId="ADAL" clId="{1AEBBBFA-51FE-44A7-B056-49200A953380}" dt="2021-11-08T08:32:26.924" v="2373" actId="478"/>
          <ac:cxnSpMkLst>
            <pc:docMk/>
            <pc:sldMk cId="1203862924" sldId="230717825"/>
            <ac:cxnSpMk id="20" creationId="{ACB19BC9-C67D-4369-8C11-17A3619034BA}"/>
          </ac:cxnSpMkLst>
        </pc:cxnChg>
        <pc:cxnChg chg="add del mod">
          <ac:chgData name="Krishnan, Prakash" userId="261067e4-9b08-4801-97bb-c70294b052cc" providerId="ADAL" clId="{1AEBBBFA-51FE-44A7-B056-49200A953380}" dt="2021-11-08T08:32:25.459" v="2372" actId="478"/>
          <ac:cxnSpMkLst>
            <pc:docMk/>
            <pc:sldMk cId="1203862924" sldId="230717825"/>
            <ac:cxnSpMk id="22" creationId="{89F0B8C4-5C4E-48EC-B377-04AABF350AB9}"/>
          </ac:cxnSpMkLst>
        </pc:cxnChg>
        <pc:cxnChg chg="add">
          <ac:chgData name="Krishnan, Prakash" userId="261067e4-9b08-4801-97bb-c70294b052cc" providerId="ADAL" clId="{1AEBBBFA-51FE-44A7-B056-49200A953380}" dt="2021-11-08T08:33:40.350" v="2397" actId="11529"/>
          <ac:cxnSpMkLst>
            <pc:docMk/>
            <pc:sldMk cId="1203862924" sldId="230717825"/>
            <ac:cxnSpMk id="26" creationId="{AF4ACF6C-19F3-4EBE-8BBC-E55199D2FB1A}"/>
          </ac:cxnSpMkLst>
        </pc:cxnChg>
        <pc:cxnChg chg="add mod">
          <ac:chgData name="Krishnan, Prakash" userId="261067e4-9b08-4801-97bb-c70294b052cc" providerId="ADAL" clId="{1AEBBBFA-51FE-44A7-B056-49200A953380}" dt="2021-11-08T08:33:54.532" v="2400" actId="14100"/>
          <ac:cxnSpMkLst>
            <pc:docMk/>
            <pc:sldMk cId="1203862924" sldId="230717825"/>
            <ac:cxnSpMk id="27" creationId="{A7E93E92-68C6-4DC1-8A0A-786C0327B27C}"/>
          </ac:cxnSpMkLst>
        </pc:cxnChg>
        <pc:cxnChg chg="add mod">
          <ac:chgData name="Krishnan, Prakash" userId="261067e4-9b08-4801-97bb-c70294b052cc" providerId="ADAL" clId="{1AEBBBFA-51FE-44A7-B056-49200A953380}" dt="2021-11-08T08:34:02.452" v="2402" actId="1076"/>
          <ac:cxnSpMkLst>
            <pc:docMk/>
            <pc:sldMk cId="1203862924" sldId="230717825"/>
            <ac:cxnSpMk id="29" creationId="{82B7397A-8C6D-4FA6-A45B-B91DF07C5059}"/>
          </ac:cxnSpMkLst>
        </pc:cxnChg>
        <pc:cxnChg chg="add mod">
          <ac:chgData name="Krishnan, Prakash" userId="261067e4-9b08-4801-97bb-c70294b052cc" providerId="ADAL" clId="{1AEBBBFA-51FE-44A7-B056-49200A953380}" dt="2021-11-08T08:34:36.944" v="2407" actId="14100"/>
          <ac:cxnSpMkLst>
            <pc:docMk/>
            <pc:sldMk cId="1203862924" sldId="230717825"/>
            <ac:cxnSpMk id="31" creationId="{6FCC92E8-2D35-4EE0-B4D9-32386BCB96A5}"/>
          </ac:cxnSpMkLst>
        </pc:cxnChg>
        <pc:cxnChg chg="add mod">
          <ac:chgData name="Krishnan, Prakash" userId="261067e4-9b08-4801-97bb-c70294b052cc" providerId="ADAL" clId="{1AEBBBFA-51FE-44A7-B056-49200A953380}" dt="2021-11-08T08:39:53.099" v="2412" actId="1076"/>
          <ac:cxnSpMkLst>
            <pc:docMk/>
            <pc:sldMk cId="1203862924" sldId="230717825"/>
            <ac:cxnSpMk id="37" creationId="{E220729D-7DD3-4BDD-BB4F-87999F43C060}"/>
          </ac:cxnSpMkLst>
        </pc:cxnChg>
      </pc:sldChg>
      <pc:sldChg chg="addSp delSp modSp add mod">
        <pc:chgData name="Krishnan, Prakash" userId="261067e4-9b08-4801-97bb-c70294b052cc" providerId="ADAL" clId="{1AEBBBFA-51FE-44A7-B056-49200A953380}" dt="2021-11-08T10:25:42.295" v="2653" actId="20577"/>
        <pc:sldMkLst>
          <pc:docMk/>
          <pc:sldMk cId="376023414" sldId="230717826"/>
        </pc:sldMkLst>
        <pc:spChg chg="mod">
          <ac:chgData name="Krishnan, Prakash" userId="261067e4-9b08-4801-97bb-c70294b052cc" providerId="ADAL" clId="{1AEBBBFA-51FE-44A7-B056-49200A953380}" dt="2021-11-08T08:55:07.885" v="2526" actId="6549"/>
          <ac:spMkLst>
            <pc:docMk/>
            <pc:sldMk cId="376023414" sldId="230717826"/>
            <ac:spMk id="6" creationId="{181FCBB2-55AF-453B-B874-9F210C1F88F5}"/>
          </ac:spMkLst>
        </pc:spChg>
        <pc:spChg chg="add mod">
          <ac:chgData name="Krishnan, Prakash" userId="261067e4-9b08-4801-97bb-c70294b052cc" providerId="ADAL" clId="{1AEBBBFA-51FE-44A7-B056-49200A953380}" dt="2021-11-08T10:25:42.295" v="2653" actId="20577"/>
          <ac:spMkLst>
            <pc:docMk/>
            <pc:sldMk cId="376023414" sldId="230717826"/>
            <ac:spMk id="8" creationId="{03C00B1A-3418-438E-AD5B-FAE816B4286B}"/>
          </ac:spMkLst>
        </pc:spChg>
        <pc:graphicFrameChg chg="del">
          <ac:chgData name="Krishnan, Prakash" userId="261067e4-9b08-4801-97bb-c70294b052cc" providerId="ADAL" clId="{1AEBBBFA-51FE-44A7-B056-49200A953380}" dt="2021-11-08T08:43:37.246" v="2433" actId="478"/>
          <ac:graphicFrameMkLst>
            <pc:docMk/>
            <pc:sldMk cId="376023414" sldId="230717826"/>
            <ac:graphicFrameMk id="2" creationId="{FD7D0DB6-D49E-4819-B199-1939DA1E83FD}"/>
          </ac:graphicFrameMkLst>
        </pc:graphicFrameChg>
      </pc:sldChg>
      <pc:sldChg chg="add del">
        <pc:chgData name="Krishnan, Prakash" userId="261067e4-9b08-4801-97bb-c70294b052cc" providerId="ADAL" clId="{1AEBBBFA-51FE-44A7-B056-49200A953380}" dt="2021-11-08T08:49:22.128" v="2439"/>
        <pc:sldMkLst>
          <pc:docMk/>
          <pc:sldMk cId="648452458" sldId="230717827"/>
        </pc:sldMkLst>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4"/>
          <p:cNvSpPr>
            <a:spLocks noGrp="1"/>
          </p:cNvSpPr>
          <p:nvPr>
            <p:ph type="sldNum" sz="quarter" idx="3"/>
          </p:nvPr>
        </p:nvSpPr>
        <p:spPr>
          <a:xfrm>
            <a:off x="6013478" y="9279028"/>
            <a:ext cx="619399" cy="404535"/>
          </a:xfrm>
          <a:prstGeom prst="rect">
            <a:avLst/>
          </a:prstGeom>
        </p:spPr>
        <p:txBody>
          <a:bodyPr vert="horz" lIns="91440" tIns="45720" rIns="91440" bIns="45720" rtlCol="0" anchor="b"/>
          <a:lstStyle>
            <a:lvl1pPr algn="r">
              <a:defRPr sz="1200"/>
            </a:lvl1pPr>
          </a:lstStyle>
          <a:p>
            <a:fld id="{AD910B12-E528-4D59-95AD-82AFC587F8BD}" type="slidenum">
              <a:rPr lang="nl-NL" sz="1000" smtClean="0">
                <a:latin typeface="Verdana" pitchFamily="34" charset="0"/>
                <a:ea typeface="Verdana" pitchFamily="34" charset="0"/>
                <a:cs typeface="Verdana" pitchFamily="34" charset="0"/>
              </a:rPr>
              <a:pPr/>
              <a:t>‹#›</a:t>
            </a:fld>
            <a:endParaRPr lang="nl-NL" sz="1000" dirty="0">
              <a:latin typeface="Verdana" pitchFamily="34" charset="0"/>
              <a:ea typeface="Verdana" pitchFamily="34" charset="0"/>
              <a:cs typeface="Verdana" pitchFamily="34" charset="0"/>
            </a:endParaRPr>
          </a:p>
        </p:txBody>
      </p:sp>
      <p:sp>
        <p:nvSpPr>
          <p:cNvPr id="7" name="AddNotifier#2"/>
          <p:cNvSpPr txBox="1">
            <a:spLocks noChangeArrowheads="1"/>
          </p:cNvSpPr>
          <p:nvPr/>
        </p:nvSpPr>
        <p:spPr bwMode="auto">
          <a:xfrm>
            <a:off x="227150" y="9292020"/>
            <a:ext cx="5868361" cy="435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500">
                <a:latin typeface="Verdana" pitchFamily="34" charset="0"/>
                <a:ea typeface="Verdana" pitchFamily="34" charset="0"/>
                <a:cs typeface="Verdana" pitchFamily="34" charset="0"/>
              </a:rPr>
              <a:t>Atos, the Atos logo, Atos Codex, Atos Consulting, Atos Worldgrid, Worldline, BlueKiwi, Bull, Canopy the Open Cloud Company, Unify, Yunano, Zero Email, Zero Email Certified and The Zero Email Company are registered trademarks of the Atos group. August 2018. © 2018 Atos. Confidential information owned by Atos, to be used by the recipient only. This document, or any part of it, may not be reproduced, copied, circulated and/or distributed nor quoted without prior written approval from Atos.</a:t>
            </a:r>
            <a:endParaRPr lang="en-US" sz="500" dirty="0">
              <a:latin typeface="Verdana" pitchFamily="34" charset="0"/>
              <a:ea typeface="Verdana" pitchFamily="34" charset="0"/>
              <a:cs typeface="Verdana" pitchFamily="34" charset="0"/>
            </a:endParaRPr>
          </a:p>
        </p:txBody>
      </p:sp>
      <p:pic>
        <p:nvPicPr>
          <p:cNvPr id="8" name="Picture 7"/>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260713" y="105078"/>
            <a:ext cx="1401984" cy="559994"/>
          </a:xfrm>
          <a:prstGeom prst="rect">
            <a:avLst/>
          </a:prstGeom>
        </p:spPr>
      </p:pic>
    </p:spTree>
    <p:extLst>
      <p:ext uri="{BB962C8B-B14F-4D97-AF65-F5344CB8AC3E}">
        <p14:creationId xmlns:p14="http://schemas.microsoft.com/office/powerpoint/2010/main" val="30356912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88900" y="746125"/>
            <a:ext cx="6627813" cy="37290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0562" y="4723448"/>
            <a:ext cx="5444490" cy="447484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4"/>
          <p:cNvSpPr>
            <a:spLocks noGrp="1"/>
          </p:cNvSpPr>
          <p:nvPr>
            <p:ph type="sldNum" sz="quarter" idx="5"/>
          </p:nvPr>
        </p:nvSpPr>
        <p:spPr>
          <a:xfrm>
            <a:off x="6013478" y="9279028"/>
            <a:ext cx="619399" cy="404535"/>
          </a:xfrm>
          <a:prstGeom prst="rect">
            <a:avLst/>
          </a:prstGeom>
        </p:spPr>
        <p:txBody>
          <a:bodyPr vert="horz" lIns="91440" tIns="45720" rIns="91440" bIns="45720" rtlCol="0" anchor="b"/>
          <a:lstStyle>
            <a:lvl1pPr algn="r">
              <a:defRPr sz="1200"/>
            </a:lvl1pPr>
          </a:lstStyle>
          <a:p>
            <a:fld id="{AD910B12-E528-4D59-95AD-82AFC587F8BD}" type="slidenum">
              <a:rPr lang="nl-NL" sz="1000" smtClean="0">
                <a:latin typeface="Verdana" pitchFamily="34" charset="0"/>
                <a:ea typeface="Verdana" pitchFamily="34" charset="0"/>
                <a:cs typeface="Verdana" pitchFamily="34" charset="0"/>
              </a:rPr>
              <a:pPr/>
              <a:t>‹#›</a:t>
            </a:fld>
            <a:endParaRPr lang="nl-NL" sz="1000" dirty="0">
              <a:latin typeface="Verdana" pitchFamily="34" charset="0"/>
              <a:ea typeface="Verdana" pitchFamily="34" charset="0"/>
              <a:cs typeface="Verdana" pitchFamily="34" charset="0"/>
            </a:endParaRPr>
          </a:p>
        </p:txBody>
      </p:sp>
      <p:sp>
        <p:nvSpPr>
          <p:cNvPr id="9" name="AddNotifier#3"/>
          <p:cNvSpPr txBox="1">
            <a:spLocks noChangeArrowheads="1"/>
          </p:cNvSpPr>
          <p:nvPr/>
        </p:nvSpPr>
        <p:spPr bwMode="auto">
          <a:xfrm>
            <a:off x="227150" y="9292020"/>
            <a:ext cx="5868361" cy="435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500">
                <a:latin typeface="Verdana" pitchFamily="34" charset="0"/>
                <a:ea typeface="Verdana" pitchFamily="34" charset="0"/>
                <a:cs typeface="Verdana" pitchFamily="34" charset="0"/>
              </a:rPr>
              <a:t>Atos, the Atos logo, Atos Codex, Atos Consulting, Atos Worldgrid, Worldline, BlueKiwi, Bull, Canopy the Open Cloud Company, Unify, Yunano, Zero Email, Zero Email Certified and The Zero Email Company are registered trademarks of the Atos group. August 2018. © 2018 Atos. Confidential information owned by Atos, to be used by the recipient only. This document, or any part of it, may not be reproduced, copied, circulated and/or distributed nor quoted without prior written approval from Atos.</a:t>
            </a:r>
            <a:endParaRPr lang="en-US" sz="500" dirty="0">
              <a:latin typeface="Verdana" pitchFamily="34" charset="0"/>
              <a:ea typeface="Verdana" pitchFamily="34" charset="0"/>
              <a:cs typeface="Verdana" pitchFamily="34" charset="0"/>
            </a:endParaRPr>
          </a:p>
        </p:txBody>
      </p:sp>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l="5025" t="26798" r="5868" b="27271"/>
          <a:stretch/>
        </p:blipFill>
        <p:spPr>
          <a:xfrm>
            <a:off x="5260713" y="105078"/>
            <a:ext cx="1401984" cy="559994"/>
          </a:xfrm>
          <a:prstGeom prst="rect">
            <a:avLst/>
          </a:prstGeom>
        </p:spPr>
      </p:pic>
    </p:spTree>
    <p:extLst>
      <p:ext uri="{BB962C8B-B14F-4D97-AF65-F5344CB8AC3E}">
        <p14:creationId xmlns:p14="http://schemas.microsoft.com/office/powerpoint/2010/main" val="4242528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text only">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15779" y="1203598"/>
            <a:ext cx="8309346" cy="1102519"/>
          </a:xfrm>
          <a:prstGeom prst="rect">
            <a:avLst/>
          </a:prstGeom>
        </p:spPr>
        <p:txBody>
          <a:bodyPr anchor="b" anchorCtr="0">
            <a:noAutofit/>
          </a:bodyPr>
          <a:lstStyle>
            <a:lvl1pPr>
              <a:defRPr sz="3000" b="1" baseline="0">
                <a:solidFill>
                  <a:schemeClr val="bg1"/>
                </a:solidFill>
                <a:latin typeface="Verdana" pitchFamily="34" charset="0"/>
                <a:ea typeface="Verdana" pitchFamily="34" charset="0"/>
                <a:cs typeface="Verdana" pitchFamily="34" charset="0"/>
              </a:defRPr>
            </a:lvl1pPr>
          </a:lstStyle>
          <a:p>
            <a:endParaRPr lang="nl-NL" dirty="0"/>
          </a:p>
        </p:txBody>
      </p:sp>
      <p:sp>
        <p:nvSpPr>
          <p:cNvPr id="3" name="Subtitle 2"/>
          <p:cNvSpPr>
            <a:spLocks noGrp="1"/>
          </p:cNvSpPr>
          <p:nvPr>
            <p:ph type="subTitle" idx="1" hasCustomPrompt="1"/>
          </p:nvPr>
        </p:nvSpPr>
        <p:spPr>
          <a:xfrm>
            <a:off x="212931" y="2320746"/>
            <a:ext cx="8312194" cy="1115100"/>
          </a:xfrm>
          <a:prstGeom prst="rect">
            <a:avLst/>
          </a:prstGeom>
        </p:spPr>
        <p:txBody>
          <a:bodyPr>
            <a:noAutofit/>
          </a:bodyPr>
          <a:lstStyle>
            <a:lvl1pPr marL="0" indent="0" algn="l">
              <a:buNone/>
              <a:defRPr sz="2800" b="0">
                <a:solidFill>
                  <a:schemeClr val="bg1"/>
                </a:solidFill>
                <a:latin typeface="Verdana" pitchFamily="34" charset="0"/>
                <a:ea typeface="Verdana" pitchFamily="34" charset="0"/>
                <a:cs typeface="Verdan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dirty="0"/>
              <a:t>Click to edit the sub title</a:t>
            </a:r>
          </a:p>
        </p:txBody>
      </p:sp>
    </p:spTree>
    <p:extLst>
      <p:ext uri="{BB962C8B-B14F-4D97-AF65-F5344CB8AC3E}">
        <p14:creationId xmlns:p14="http://schemas.microsoft.com/office/powerpoint/2010/main" val="3742003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Number slide #7">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18168"/>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158317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umber slide #8">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0280"/>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341435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Number slide #9">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13648"/>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2313170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Number slide #10">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13648"/>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2313170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Number slide #11">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2780625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Number slide #12">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20472"/>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Number slide #13">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Number slide #14">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Number slide #15">
    <p:bg>
      <p:bgPr>
        <a:solidFill>
          <a:srgbClr val="0066A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Number slide #16">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Number slide #1">
    <p:bg>
      <p:bgPr>
        <a:solidFill>
          <a:srgbClr val="0066A1"/>
        </a:solidFill>
        <a:effectLst/>
      </p:bgPr>
    </p:bg>
    <p:spTree>
      <p:nvGrpSpPr>
        <p:cNvPr id="1" name=""/>
        <p:cNvGrpSpPr/>
        <p:nvPr/>
      </p:nvGrpSpPr>
      <p:grpSpPr>
        <a:xfrm>
          <a:off x="0" y="0"/>
          <a:ext cx="0" cy="0"/>
          <a:chOff x="0" y="0"/>
          <a:chExt cx="0" cy="0"/>
        </a:xfrm>
      </p:grpSpPr>
      <p:pic>
        <p:nvPicPr>
          <p:cNvPr id="27" name="Picture 2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0"/>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3507246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Number slide #17">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27296"/>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Number slide #18">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Number slide #19">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067944" y="1995686"/>
            <a:ext cx="4968552"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Number slide #20">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4120"/>
            <a:ext cx="9141291" cy="5143500"/>
          </a:xfrm>
          <a:prstGeom prst="rect">
            <a:avLst/>
          </a:prstGeom>
        </p:spPr>
      </p:pic>
      <p:sp>
        <p:nvSpPr>
          <p:cNvPr id="2" name="Title 1"/>
          <p:cNvSpPr>
            <a:spLocks noGrp="1"/>
          </p:cNvSpPr>
          <p:nvPr>
            <p:ph type="title" hasCustomPrompt="1"/>
          </p:nvPr>
        </p:nvSpPr>
        <p:spPr>
          <a:xfrm>
            <a:off x="4355976" y="1995686"/>
            <a:ext cx="4680520"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9177908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bwMode="gray">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215779" y="1203598"/>
            <a:ext cx="4950000" cy="1102519"/>
          </a:xfrm>
          <a:prstGeom prst="rect">
            <a:avLst/>
          </a:prstGeom>
        </p:spPr>
        <p:txBody>
          <a:bodyPr anchor="b" anchorCtr="0">
            <a:noAutofit/>
          </a:bodyPr>
          <a:lstStyle>
            <a:lvl1pPr>
              <a:defRPr sz="3000" b="1" baseline="0">
                <a:solidFill>
                  <a:schemeClr val="bg1"/>
                </a:solidFill>
                <a:latin typeface="Verdana" pitchFamily="34" charset="0"/>
                <a:ea typeface="Verdana" pitchFamily="34" charset="0"/>
                <a:cs typeface="Verdana" pitchFamily="34" charset="0"/>
              </a:defRPr>
            </a:lvl1pPr>
          </a:lstStyle>
          <a:p>
            <a:r>
              <a:rPr lang="nl-NL" dirty="0"/>
              <a:t>Click to edit the title</a:t>
            </a:r>
          </a:p>
        </p:txBody>
      </p:sp>
      <p:sp>
        <p:nvSpPr>
          <p:cNvPr id="7" name="AddNotifier#1"/>
          <p:cNvSpPr txBox="1">
            <a:spLocks noChangeArrowheads="1"/>
          </p:cNvSpPr>
          <p:nvPr userDrawn="1"/>
        </p:nvSpPr>
        <p:spPr bwMode="auto">
          <a:xfrm>
            <a:off x="234016" y="4240618"/>
            <a:ext cx="4914048" cy="63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700" kern="1200">
                <a:solidFill>
                  <a:schemeClr val="bg1"/>
                </a:solidFill>
                <a:latin typeface="Verdana" pitchFamily="34" charset="0"/>
                <a:ea typeface="Verdana" pitchFamily="34" charset="0"/>
                <a:cs typeface="Verdana" pitchFamily="34" charset="0"/>
              </a:rPr>
              <a:t>Atos, the Atos logo, Atos Codex, Atos Consulting, Atos Worldgrid, Worldline, BlueKiwi, Bull, Canopy the Open Cloud Company, Unify, Yunano, Zero Email, Zero Email Certified and The Zero Email Company are registered trademarks of the Atos group. August 2018. © 2018 Atos. Confidential information owned by Atos, to be used by the recipient only. This document, or any part of it, may not be reproduced, copied, circulated and/or distributed nor quoted without prior written approval from Atos.</a:t>
            </a:r>
            <a:endParaRPr lang="en-US" sz="700" dirty="0">
              <a:solidFill>
                <a:schemeClr val="bg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6292013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p:cNvSpPr>
            <a:spLocks noGrp="1" noChangeArrowheads="1"/>
          </p:cNvSpPr>
          <p:nvPr>
            <p:ph type="ftr" sz="quarter" idx="10"/>
          </p:nvPr>
        </p:nvSpPr>
        <p:spPr/>
        <p:txBody>
          <a:bodyPr/>
          <a:lstStyle>
            <a:lvl1pPr>
              <a:defRPr>
                <a:cs typeface="Arial" pitchFamily="34" charset="0"/>
              </a:defRPr>
            </a:lvl1pPr>
          </a:lstStyle>
          <a:p>
            <a:pPr>
              <a:defRPr/>
            </a:pPr>
            <a:endParaRPr lang="en-US"/>
          </a:p>
        </p:txBody>
      </p:sp>
      <p:sp>
        <p:nvSpPr>
          <p:cNvPr id="5" name="Slide Number Placeholder 5">
            <a:extLst>
              <a:ext uri="{FF2B5EF4-FFF2-40B4-BE49-F238E27FC236}">
                <a16:creationId xmlns:a16="http://schemas.microsoft.com/office/drawing/2014/main" id="{DE1318EB-1AF8-44F7-B25D-B34D0EB58160}"/>
              </a:ext>
            </a:extLst>
          </p:cNvPr>
          <p:cNvSpPr>
            <a:spLocks noGrp="1"/>
          </p:cNvSpPr>
          <p:nvPr>
            <p:ph type="sldNum" sz="quarter" idx="4"/>
          </p:nvPr>
        </p:nvSpPr>
        <p:spPr>
          <a:xfrm>
            <a:off x="4350366" y="4731989"/>
            <a:ext cx="443268" cy="216025"/>
          </a:xfrm>
          <a:prstGeom prst="rect">
            <a:avLst/>
          </a:prstGeom>
        </p:spPr>
        <p:txBody>
          <a:bodyPr vert="horz" lIns="91440" tIns="45720" rIns="91440" bIns="45720" rtlCol="0" anchor="ctr"/>
          <a:lstStyle>
            <a:lvl1pPr algn="l">
              <a:defRPr sz="1000">
                <a:solidFill>
                  <a:schemeClr val="tx1"/>
                </a:solidFill>
                <a:latin typeface="Verdana" pitchFamily="34" charset="0"/>
                <a:ea typeface="Verdana" pitchFamily="34" charset="0"/>
                <a:cs typeface="Verdana" pitchFamily="34" charset="0"/>
              </a:defRPr>
            </a:lvl1pPr>
          </a:lstStyle>
          <a:p>
            <a:fld id="{DAF489CC-3B7A-4DA5-A8C0-4984788D0EC5}" type="slidenum">
              <a:rPr lang="nl-NL" smtClean="0"/>
              <a:pPr/>
              <a:t>‹#›</a:t>
            </a:fld>
            <a:endParaRPr lang="nl-NL" dirty="0"/>
          </a:p>
        </p:txBody>
      </p:sp>
    </p:spTree>
    <p:extLst>
      <p:ext uri="{BB962C8B-B14F-4D97-AF65-F5344CB8AC3E}">
        <p14:creationId xmlns:p14="http://schemas.microsoft.com/office/powerpoint/2010/main" val="344525963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Basic">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16488" y="1090800"/>
            <a:ext cx="8748000" cy="3474900"/>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10" name="Slide Number Placeholder 5"/>
          <p:cNvSpPr>
            <a:spLocks noGrp="1"/>
          </p:cNvSpPr>
          <p:nvPr>
            <p:ph type="sldNum" sz="quarter" idx="4"/>
          </p:nvPr>
        </p:nvSpPr>
        <p:spPr>
          <a:xfrm>
            <a:off x="4350366" y="4731989"/>
            <a:ext cx="443268" cy="216025"/>
          </a:xfrm>
          <a:prstGeom prst="rect">
            <a:avLst/>
          </a:prstGeom>
        </p:spPr>
        <p:txBody>
          <a:bodyPr vert="horz" lIns="91440" tIns="45720" rIns="91440" bIns="45720" rtlCol="0" anchor="ctr"/>
          <a:lstStyle>
            <a:lvl1pPr algn="l">
              <a:defRPr sz="1000">
                <a:solidFill>
                  <a:schemeClr val="tx1"/>
                </a:solidFill>
                <a:latin typeface="Verdana" pitchFamily="34" charset="0"/>
                <a:ea typeface="Verdana" pitchFamily="34" charset="0"/>
                <a:cs typeface="Verdana" pitchFamily="34" charset="0"/>
              </a:defRPr>
            </a:lvl1pPr>
          </a:lstStyle>
          <a:p>
            <a:fld id="{DAF489CC-3B7A-4DA5-A8C0-4984788D0EC5}" type="slidenum">
              <a:rPr lang="nl-NL" smtClean="0"/>
              <a:pPr/>
              <a:t>‹#›</a:t>
            </a:fld>
            <a:endParaRPr lang="nl-NL" dirty="0"/>
          </a:p>
        </p:txBody>
      </p:sp>
      <p:sp>
        <p:nvSpPr>
          <p:cNvPr id="6" name="Title 5"/>
          <p:cNvSpPr>
            <a:spLocks noGrp="1"/>
          </p:cNvSpPr>
          <p:nvPr>
            <p:ph type="title" hasCustomPrompt="1"/>
          </p:nvPr>
        </p:nvSpPr>
        <p:spPr>
          <a:xfrm>
            <a:off x="216488" y="123478"/>
            <a:ext cx="8748000" cy="720080"/>
          </a:xfrm>
        </p:spPr>
        <p:txBody>
          <a:bodyPr/>
          <a:lstStyle>
            <a:lvl1pPr>
              <a:defRPr/>
            </a:lvl1pPr>
          </a:lstStyle>
          <a:p>
            <a:r>
              <a:rPr lang="en-US" dirty="0"/>
              <a:t>Click to edit the header</a:t>
            </a:r>
          </a:p>
        </p:txBody>
      </p:sp>
    </p:spTree>
    <p:extLst>
      <p:ext uri="{BB962C8B-B14F-4D97-AF65-F5344CB8AC3E}">
        <p14:creationId xmlns:p14="http://schemas.microsoft.com/office/powerpoint/2010/main" val="158607829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No 2nd top line">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16488" y="843558"/>
            <a:ext cx="8748000" cy="3723613"/>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7" name="Slide Number Placeholder 5"/>
          <p:cNvSpPr>
            <a:spLocks noGrp="1"/>
          </p:cNvSpPr>
          <p:nvPr>
            <p:ph type="sldNum" sz="quarter" idx="4"/>
          </p:nvPr>
        </p:nvSpPr>
        <p:spPr>
          <a:xfrm>
            <a:off x="4350366" y="4731989"/>
            <a:ext cx="443268" cy="216025"/>
          </a:xfrm>
          <a:prstGeom prst="rect">
            <a:avLst/>
          </a:prstGeom>
        </p:spPr>
        <p:txBody>
          <a:bodyPr vert="horz" lIns="91440" tIns="45720" rIns="91440" bIns="45720" rtlCol="0" anchor="ctr"/>
          <a:lstStyle>
            <a:lvl1pPr algn="l">
              <a:defRPr sz="1000">
                <a:solidFill>
                  <a:schemeClr val="tx1"/>
                </a:solidFill>
                <a:latin typeface="Verdana" pitchFamily="34" charset="0"/>
                <a:ea typeface="Verdana" pitchFamily="34" charset="0"/>
                <a:cs typeface="Verdana" pitchFamily="34" charset="0"/>
              </a:defRPr>
            </a:lvl1pPr>
          </a:lstStyle>
          <a:p>
            <a:fld id="{DAF489CC-3B7A-4DA5-A8C0-4984788D0EC5}" type="slidenum">
              <a:rPr lang="nl-NL" smtClean="0"/>
              <a:pPr/>
              <a:t>‹#›</a:t>
            </a:fld>
            <a:endParaRPr lang="nl-NL" dirty="0"/>
          </a:p>
        </p:txBody>
      </p:sp>
      <p:sp>
        <p:nvSpPr>
          <p:cNvPr id="9" name="Title 8"/>
          <p:cNvSpPr>
            <a:spLocks noGrp="1"/>
          </p:cNvSpPr>
          <p:nvPr>
            <p:ph type="title" hasCustomPrompt="1"/>
          </p:nvPr>
        </p:nvSpPr>
        <p:spPr>
          <a:xfrm>
            <a:off x="216488" y="123478"/>
            <a:ext cx="8748000" cy="720080"/>
          </a:xfrm>
        </p:spPr>
        <p:txBody>
          <a:bodyPr/>
          <a:lstStyle>
            <a:lvl1pPr>
              <a:defRPr/>
            </a:lvl1pPr>
          </a:lstStyle>
          <a:p>
            <a:r>
              <a:rPr lang="en-US" dirty="0"/>
              <a:t>Click to edit the header</a:t>
            </a:r>
          </a:p>
        </p:txBody>
      </p:sp>
    </p:spTree>
    <p:extLst>
      <p:ext uri="{BB962C8B-B14F-4D97-AF65-F5344CB8AC3E}">
        <p14:creationId xmlns:p14="http://schemas.microsoft.com/office/powerpoint/2010/main" val="3834627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Number slide #2">
    <p:bg>
      <p:bgPr>
        <a:solidFill>
          <a:srgbClr val="0066A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6056"/>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344701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Number slide #3">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76" y="-19613"/>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1855026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Number slide #4">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6056"/>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1872602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Number slide #5">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18168"/>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2727481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Number slide #6">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354" y="-30280"/>
            <a:ext cx="9141291" cy="5143500"/>
          </a:xfrm>
          <a:prstGeom prst="rect">
            <a:avLst/>
          </a:prstGeom>
        </p:spPr>
      </p:pic>
      <p:sp>
        <p:nvSpPr>
          <p:cNvPr id="2" name="Title 1"/>
          <p:cNvSpPr>
            <a:spLocks noGrp="1"/>
          </p:cNvSpPr>
          <p:nvPr>
            <p:ph type="title" hasCustomPrompt="1"/>
          </p:nvPr>
        </p:nvSpPr>
        <p:spPr>
          <a:xfrm>
            <a:off x="3203848" y="1995686"/>
            <a:ext cx="5472608" cy="1080120"/>
          </a:xfrm>
        </p:spPr>
        <p:txBody>
          <a:bodyPr anchor="t"/>
          <a:lstStyle>
            <a:lvl1pPr>
              <a:defRPr sz="3000" b="0">
                <a:solidFill>
                  <a:schemeClr val="bg1"/>
                </a:solidFill>
              </a:defRPr>
            </a:lvl1pPr>
          </a:lstStyle>
          <a:p>
            <a:r>
              <a:rPr lang="en-US" dirty="0"/>
              <a:t>Click to add chapter title </a:t>
            </a:r>
          </a:p>
        </p:txBody>
      </p:sp>
    </p:spTree>
    <p:extLst>
      <p:ext uri="{BB962C8B-B14F-4D97-AF65-F5344CB8AC3E}">
        <p14:creationId xmlns:p14="http://schemas.microsoft.com/office/powerpoint/2010/main" val="534631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4350366" y="4731989"/>
            <a:ext cx="443268" cy="216025"/>
          </a:xfrm>
          <a:prstGeom prst="rect">
            <a:avLst/>
          </a:prstGeom>
        </p:spPr>
        <p:txBody>
          <a:bodyPr vert="horz" lIns="91440" tIns="45720" rIns="91440" bIns="45720" rtlCol="0" anchor="ctr"/>
          <a:lstStyle>
            <a:lvl1pPr algn="l">
              <a:defRPr sz="1000">
                <a:solidFill>
                  <a:schemeClr val="tx1"/>
                </a:solidFill>
                <a:latin typeface="Verdana" pitchFamily="34" charset="0"/>
                <a:ea typeface="Verdana" pitchFamily="34" charset="0"/>
                <a:cs typeface="Verdana" pitchFamily="34" charset="0"/>
              </a:defRPr>
            </a:lvl1pPr>
          </a:lstStyle>
          <a:p>
            <a:fld id="{DAF489CC-3B7A-4DA5-A8C0-4984788D0EC5}" type="slidenum">
              <a:rPr lang="nl-NL" smtClean="0"/>
              <a:pPr/>
              <a:t>‹#›</a:t>
            </a:fld>
            <a:endParaRPr lang="nl-NL" dirty="0"/>
          </a:p>
        </p:txBody>
      </p:sp>
      <p:sp>
        <p:nvSpPr>
          <p:cNvPr id="14" name="Text Placeholder 2"/>
          <p:cNvSpPr>
            <a:spLocks noGrp="1"/>
          </p:cNvSpPr>
          <p:nvPr>
            <p:ph type="body" idx="1"/>
          </p:nvPr>
        </p:nvSpPr>
        <p:spPr>
          <a:xfrm>
            <a:off x="216488" y="1090800"/>
            <a:ext cx="8748000" cy="3474900"/>
          </a:xfrm>
          <a:prstGeom prst="rect">
            <a:avLst/>
          </a:prstGeom>
        </p:spPr>
        <p:txBody>
          <a:bodyPr vert="horz" lIns="91440" tIns="45720" rIns="91440" bIns="45720" rtlCol="0">
            <a:noAutofit/>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16" name="Title Placeholder 1"/>
          <p:cNvSpPr>
            <a:spLocks noGrp="1"/>
          </p:cNvSpPr>
          <p:nvPr>
            <p:ph type="title"/>
          </p:nvPr>
        </p:nvSpPr>
        <p:spPr>
          <a:xfrm>
            <a:off x="216488" y="123478"/>
            <a:ext cx="8748000" cy="567000"/>
          </a:xfrm>
          <a:prstGeom prst="rect">
            <a:avLst/>
          </a:prstGeom>
        </p:spPr>
        <p:txBody>
          <a:bodyPr vert="horz" lIns="91440" tIns="45720" rIns="91440" bIns="45720" rtlCol="0" anchor="t" anchorCtr="0">
            <a:noAutofit/>
          </a:bodyPr>
          <a:lstStyle/>
          <a:p>
            <a:r>
              <a:rPr lang="nl-NL" dirty="0"/>
              <a:t>Click to edit the header</a:t>
            </a:r>
          </a:p>
        </p:txBody>
      </p:sp>
    </p:spTree>
    <p:extLst>
      <p:ext uri="{BB962C8B-B14F-4D97-AF65-F5344CB8AC3E}">
        <p14:creationId xmlns:p14="http://schemas.microsoft.com/office/powerpoint/2010/main" val="1998182218"/>
      </p:ext>
    </p:extLst>
  </p:cSld>
  <p:clrMap bg1="lt1" tx1="dk1" bg2="lt2" tx2="dk2" accent1="accent1" accent2="accent2" accent3="accent3" accent4="accent4" accent5="accent5" accent6="accent6" hlink="hlink" folHlink="folHlink"/>
  <p:sldLayoutIdLst>
    <p:sldLayoutId id="2147483652" r:id="rId1"/>
    <p:sldLayoutId id="2147483656" r:id="rId2"/>
    <p:sldLayoutId id="2147483653" r:id="rId3"/>
    <p:sldLayoutId id="2147483654"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5" r:id="rId23"/>
    <p:sldLayoutId id="2147483655" r:id="rId24"/>
    <p:sldLayoutId id="2147483676" r:id="rId25"/>
  </p:sldLayoutIdLst>
  <p:hf hdr="0" ftr="0" dt="0"/>
  <p:txStyles>
    <p:titleStyle>
      <a:lvl1pPr algn="l" defTabSz="914400" rtl="0" eaLnBrk="1" latinLnBrk="0" hangingPunct="1">
        <a:spcBef>
          <a:spcPct val="0"/>
        </a:spcBef>
        <a:buNone/>
        <a:defRPr sz="2400" b="1" kern="1200" baseline="0">
          <a:solidFill>
            <a:schemeClr val="tx1"/>
          </a:solidFill>
          <a:latin typeface="Verdana" pitchFamily="34" charset="0"/>
          <a:ea typeface="Verdana" pitchFamily="34" charset="0"/>
          <a:cs typeface="Verdana" pitchFamily="34" charset="0"/>
        </a:defRPr>
      </a:lvl1pPr>
    </p:titleStyle>
    <p:body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beginnersbook.com/2015/04/e-r-model-in-dbms/"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4ECFDF-8702-442F-B60C-3C1E7B07406B}"/>
              </a:ext>
            </a:extLst>
          </p:cNvPr>
          <p:cNvSpPr>
            <a:spLocks noGrp="1"/>
          </p:cNvSpPr>
          <p:nvPr>
            <p:ph type="ctrTitle"/>
          </p:nvPr>
        </p:nvSpPr>
        <p:spPr>
          <a:xfrm>
            <a:off x="323528" y="1563639"/>
            <a:ext cx="8309346" cy="1224135"/>
          </a:xfrm>
        </p:spPr>
        <p:txBody>
          <a:bodyPr/>
          <a:lstStyle/>
          <a:p>
            <a:br>
              <a:rPr lang="en-US" dirty="0"/>
            </a:br>
            <a:br>
              <a:rPr lang="en-US" dirty="0"/>
            </a:br>
            <a:br>
              <a:rPr lang="en-US" dirty="0"/>
            </a:br>
            <a:br>
              <a:rPr lang="en-US" dirty="0"/>
            </a:br>
            <a:br>
              <a:rPr lang="en-US" dirty="0"/>
            </a:br>
            <a:br>
              <a:rPr lang="en-US" dirty="0"/>
            </a:br>
            <a:br>
              <a:rPr lang="en-US" dirty="0"/>
            </a:br>
            <a:br>
              <a:rPr lang="en-US" dirty="0"/>
            </a:br>
            <a:r>
              <a:rPr lang="en-US" dirty="0"/>
              <a:t>Database Concepts</a:t>
            </a:r>
            <a:br>
              <a:rPr lang="en-US" dirty="0"/>
            </a:br>
            <a:r>
              <a:rPr lang="en-US" sz="1500" dirty="0"/>
              <a:t>					             </a:t>
            </a:r>
            <a:br>
              <a:rPr lang="en-US" sz="1500" dirty="0"/>
            </a:br>
            <a:r>
              <a:rPr lang="en-US" sz="1500" dirty="0"/>
              <a:t>						Campus Hire Program</a:t>
            </a:r>
            <a:endParaRPr lang="en-US" sz="1500" b="0" dirty="0"/>
          </a:p>
        </p:txBody>
      </p:sp>
    </p:spTree>
    <p:extLst>
      <p:ext uri="{BB962C8B-B14F-4D97-AF65-F5344CB8AC3E}">
        <p14:creationId xmlns:p14="http://schemas.microsoft.com/office/powerpoint/2010/main" val="2873309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10</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627992"/>
            <a:ext cx="8748000" cy="3887515"/>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fontAlgn="base">
              <a:buNone/>
            </a:pPr>
            <a:endParaRPr lang="en-US" i="1" dirty="0">
              <a:solidFill>
                <a:srgbClr val="000000"/>
              </a:solidFill>
              <a:latin typeface="Calibri-Italic"/>
            </a:endParaRPr>
          </a:p>
          <a:p>
            <a:pPr marL="0" indent="0" algn="l" fontAlgn="base">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Characteristics of DBMS</a:t>
            </a:r>
          </a:p>
        </p:txBody>
      </p:sp>
      <p:sp>
        <p:nvSpPr>
          <p:cNvPr id="8" name="TextBox 7">
            <a:extLst>
              <a:ext uri="{FF2B5EF4-FFF2-40B4-BE49-F238E27FC236}">
                <a16:creationId xmlns:a16="http://schemas.microsoft.com/office/drawing/2014/main" id="{88197931-8155-4451-8EE5-E3F67DFC66D8}"/>
              </a:ext>
            </a:extLst>
          </p:cNvPr>
          <p:cNvSpPr txBox="1"/>
          <p:nvPr/>
        </p:nvSpPr>
        <p:spPr>
          <a:xfrm>
            <a:off x="168074" y="483518"/>
            <a:ext cx="8732650" cy="3039294"/>
          </a:xfrm>
          <a:prstGeom prst="rect">
            <a:avLst/>
          </a:prstGeom>
          <a:noFill/>
        </p:spPr>
        <p:txBody>
          <a:bodyPr wrap="square">
            <a:spAutoFit/>
          </a:bodyPr>
          <a:lstStyle/>
          <a:p>
            <a:r>
              <a:rPr lang="en-US" sz="1450" i="1" u="sng" dirty="0">
                <a:solidFill>
                  <a:srgbClr val="000000"/>
                </a:solidFill>
                <a:latin typeface="Calibri-Italic"/>
                <a:ea typeface="Verdana" pitchFamily="34" charset="0"/>
              </a:rPr>
              <a:t>Support ACID properties</a:t>
            </a:r>
          </a:p>
          <a:p>
            <a:endParaRPr lang="en-US" sz="1450" i="1" dirty="0">
              <a:solidFill>
                <a:srgbClr val="000000"/>
              </a:solidFill>
              <a:latin typeface="Calibri-Italic"/>
              <a:ea typeface="Verdana" pitchFamily="34" charset="0"/>
            </a:endParaRPr>
          </a:p>
          <a:p>
            <a:pPr algn="just"/>
            <a:r>
              <a:rPr lang="en-US" sz="1450" i="1" dirty="0">
                <a:solidFill>
                  <a:srgbClr val="000000"/>
                </a:solidFill>
                <a:latin typeface="Calibri" panose="020F0502020204030204" pitchFamily="34" charset="0"/>
                <a:cs typeface="Calibri" panose="020F0502020204030204" pitchFamily="34" charset="0"/>
              </a:rPr>
              <a:t>D (Durability)</a:t>
            </a:r>
            <a:r>
              <a:rPr lang="en-US" sz="1450" i="1" dirty="0">
                <a:solidFill>
                  <a:srgbClr val="000000"/>
                </a:solidFill>
                <a:latin typeface="Calibri" panose="020F0502020204030204" pitchFamily="34" charset="0"/>
                <a:cs typeface="Calibri" panose="020F0502020204030204" pitchFamily="34" charset="0"/>
                <a:sym typeface="Wingdings" panose="05000000000000000000" pitchFamily="2" charset="2"/>
              </a:rPr>
              <a:t> Once committed data is never lost.</a:t>
            </a:r>
          </a:p>
          <a:p>
            <a:pPr algn="just"/>
            <a:endParaRPr lang="en-US" sz="1450" i="1" dirty="0">
              <a:solidFill>
                <a:srgbClr val="000000"/>
              </a:solidFill>
              <a:latin typeface="Calibri" panose="020F0502020204030204" pitchFamily="34" charset="0"/>
              <a:cs typeface="Calibri" panose="020F0502020204030204" pitchFamily="34" charset="0"/>
              <a:sym typeface="Wingdings" panose="05000000000000000000" pitchFamily="2" charset="2"/>
            </a:endParaRPr>
          </a:p>
          <a:p>
            <a:pPr algn="just"/>
            <a:r>
              <a:rPr lang="en-US" sz="1450" i="1" dirty="0">
                <a:solidFill>
                  <a:srgbClr val="000000"/>
                </a:solidFill>
                <a:latin typeface="Calibri" panose="020F0502020204030204" pitchFamily="34" charset="0"/>
                <a:cs typeface="Calibri" panose="020F0502020204030204" pitchFamily="34" charset="0"/>
              </a:rPr>
              <a:t>Durability ensures the permanency of something. In DBMS, the term durability ensures that the data after the successful execution of the operation becomes permanent in the database. The durability of the data should be so perfect that even if the system fails or leads to a crash, the database still survives. However, if gets lost, it becomes the responsibility of the recovery manager for ensuring the durability of the database. For committing the values, the COMMIT command must be used every time we make changes.</a:t>
            </a:r>
          </a:p>
          <a:p>
            <a:pPr algn="just"/>
            <a:endParaRPr lang="en-US" sz="1450" i="1" dirty="0">
              <a:solidFill>
                <a:srgbClr val="000000"/>
              </a:solidFill>
              <a:latin typeface="Calibri" panose="020F0502020204030204" pitchFamily="34" charset="0"/>
              <a:cs typeface="Calibri" panose="020F0502020204030204" pitchFamily="34" charset="0"/>
            </a:endParaRPr>
          </a:p>
          <a:p>
            <a:pPr algn="just"/>
            <a:endParaRPr lang="en-US" sz="1600" dirty="0">
              <a:solidFill>
                <a:srgbClr val="333333"/>
              </a:solidFill>
              <a:latin typeface="inter-regular"/>
            </a:endParaRPr>
          </a:p>
          <a:p>
            <a:pPr algn="just"/>
            <a:endParaRPr lang="en-US" sz="1600" b="0" i="0" dirty="0">
              <a:solidFill>
                <a:srgbClr val="333333"/>
              </a:solidFill>
              <a:effectLst/>
              <a:latin typeface="inter-regular"/>
            </a:endParaRPr>
          </a:p>
          <a:p>
            <a:pPr algn="just"/>
            <a:r>
              <a:rPr lang="en-US" sz="1450" i="1" dirty="0">
                <a:solidFill>
                  <a:srgbClr val="000000"/>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985016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11</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627992"/>
            <a:ext cx="8748000" cy="3887515"/>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fontAlgn="base">
              <a:buNone/>
            </a:pPr>
            <a:endParaRPr lang="en-US" i="1" dirty="0">
              <a:solidFill>
                <a:srgbClr val="000000"/>
              </a:solidFill>
              <a:latin typeface="Calibri-Italic"/>
            </a:endParaRPr>
          </a:p>
          <a:p>
            <a:pPr marL="0" indent="0" algn="l" fontAlgn="base">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Characteristics of DBMS</a:t>
            </a:r>
          </a:p>
        </p:txBody>
      </p:sp>
      <p:sp>
        <p:nvSpPr>
          <p:cNvPr id="8" name="TextBox 7">
            <a:extLst>
              <a:ext uri="{FF2B5EF4-FFF2-40B4-BE49-F238E27FC236}">
                <a16:creationId xmlns:a16="http://schemas.microsoft.com/office/drawing/2014/main" id="{88197931-8155-4451-8EE5-E3F67DFC66D8}"/>
              </a:ext>
            </a:extLst>
          </p:cNvPr>
          <p:cNvSpPr txBox="1"/>
          <p:nvPr/>
        </p:nvSpPr>
        <p:spPr>
          <a:xfrm>
            <a:off x="231838" y="387985"/>
            <a:ext cx="8732650" cy="3908762"/>
          </a:xfrm>
          <a:prstGeom prst="rect">
            <a:avLst/>
          </a:prstGeom>
          <a:noFill/>
        </p:spPr>
        <p:txBody>
          <a:bodyPr wrap="square">
            <a:spAutoFit/>
          </a:bodyPr>
          <a:lstStyle/>
          <a:p>
            <a:endParaRPr lang="en-US" sz="1450" i="1" u="sng" dirty="0">
              <a:solidFill>
                <a:srgbClr val="000000"/>
              </a:solidFill>
              <a:latin typeface="Calibri-Italic"/>
              <a:ea typeface="Verdana" pitchFamily="34" charset="0"/>
            </a:endParaRPr>
          </a:p>
          <a:p>
            <a:r>
              <a:rPr lang="en-US" sz="1450" i="1" u="sng" dirty="0">
                <a:solidFill>
                  <a:srgbClr val="000000"/>
                </a:solidFill>
                <a:latin typeface="Calibri-Italic"/>
                <a:ea typeface="Verdana" pitchFamily="34" charset="0"/>
              </a:rPr>
              <a:t>Support for Transaction Control and Recovery</a:t>
            </a:r>
          </a:p>
          <a:p>
            <a:r>
              <a:rPr lang="en-US" sz="1450" i="1" dirty="0">
                <a:solidFill>
                  <a:srgbClr val="000000"/>
                </a:solidFill>
                <a:latin typeface="Calibri-Italic"/>
                <a:ea typeface="Verdana" pitchFamily="34" charset="0"/>
              </a:rPr>
              <a:t>DBMS ensures that updates take place physically after a logical transaction is complete. </a:t>
            </a:r>
            <a:r>
              <a:rPr lang="en-US" sz="1600" b="0" i="0" dirty="0">
                <a:solidFill>
                  <a:srgbClr val="273239"/>
                </a:solidFill>
                <a:effectLst/>
                <a:latin typeface="urw-din"/>
              </a:rPr>
              <a:t> </a:t>
            </a:r>
            <a:r>
              <a:rPr lang="en-US" sz="1450" i="1" dirty="0">
                <a:solidFill>
                  <a:srgbClr val="000000"/>
                </a:solidFill>
                <a:latin typeface="Calibri-Italic"/>
                <a:ea typeface="Verdana" pitchFamily="34" charset="0"/>
              </a:rPr>
              <a:t>If a transaction crashes, then the recovery manager may undo transactions i.e. reverse the operations of a transaction</a:t>
            </a:r>
          </a:p>
          <a:p>
            <a:endParaRPr lang="en-US" sz="1450" i="1" u="sng" dirty="0">
              <a:solidFill>
                <a:srgbClr val="000000"/>
              </a:solidFill>
              <a:latin typeface="Calibri-Italic"/>
              <a:ea typeface="Verdana" pitchFamily="34" charset="0"/>
            </a:endParaRPr>
          </a:p>
          <a:p>
            <a:r>
              <a:rPr lang="en-US" sz="1450" i="1" u="sng" dirty="0">
                <a:solidFill>
                  <a:srgbClr val="000000"/>
                </a:solidFill>
                <a:latin typeface="Calibri-Italic"/>
                <a:ea typeface="Verdana" pitchFamily="34" charset="0"/>
              </a:rPr>
              <a:t>Data Independence</a:t>
            </a:r>
          </a:p>
          <a:p>
            <a:r>
              <a:rPr lang="en-US" sz="1450" i="1" dirty="0">
                <a:solidFill>
                  <a:srgbClr val="000000"/>
                </a:solidFill>
                <a:latin typeface="Calibri-Italic"/>
                <a:ea typeface="Verdana" pitchFamily="34" charset="0"/>
              </a:rPr>
              <a:t>Data Independence is the property of DBMS that allows the user to change the schema definition at one level with no requirement of changing the schema definition at the succeeding higher levels</a:t>
            </a:r>
          </a:p>
          <a:p>
            <a:pPr algn="l"/>
            <a:endParaRPr lang="en-US" sz="1450" i="1" dirty="0">
              <a:solidFill>
                <a:srgbClr val="000000"/>
              </a:solidFill>
              <a:latin typeface="Calibri-Italic"/>
              <a:ea typeface="Verdana" pitchFamily="34" charset="0"/>
            </a:endParaRPr>
          </a:p>
          <a:p>
            <a:r>
              <a:rPr lang="en-US" sz="1450" i="1" u="sng" dirty="0">
                <a:solidFill>
                  <a:srgbClr val="000000"/>
                </a:solidFill>
                <a:latin typeface="Calibri-Italic"/>
                <a:ea typeface="Verdana" pitchFamily="34" charset="0"/>
              </a:rPr>
              <a:t>Availability of Productivity Tools</a:t>
            </a:r>
          </a:p>
          <a:p>
            <a:r>
              <a:rPr lang="en-US" sz="1450" i="1" dirty="0">
                <a:solidFill>
                  <a:srgbClr val="000000"/>
                </a:solidFill>
                <a:latin typeface="Calibri-Italic"/>
                <a:ea typeface="Verdana" pitchFamily="34" charset="0"/>
              </a:rPr>
              <a:t>Tools like query language, screen and report painter and other 4GL tools are available. </a:t>
            </a:r>
          </a:p>
          <a:p>
            <a:endParaRPr lang="en-US" sz="1450" i="1" dirty="0">
              <a:solidFill>
                <a:srgbClr val="000000"/>
              </a:solidFill>
              <a:latin typeface="Calibri-Italic"/>
              <a:ea typeface="Verdana" pitchFamily="34" charset="0"/>
            </a:endParaRPr>
          </a:p>
          <a:p>
            <a:r>
              <a:rPr lang="en-US" sz="1450" i="1" u="sng" dirty="0">
                <a:solidFill>
                  <a:srgbClr val="000000"/>
                </a:solidFill>
                <a:latin typeface="Calibri-Italic"/>
                <a:ea typeface="Verdana" pitchFamily="34" charset="0"/>
              </a:rPr>
              <a:t>Control over Security</a:t>
            </a:r>
          </a:p>
          <a:p>
            <a:r>
              <a:rPr lang="en-US" sz="1450" i="1" dirty="0">
                <a:solidFill>
                  <a:srgbClr val="000000"/>
                </a:solidFill>
                <a:latin typeface="Calibri-Italic"/>
                <a:ea typeface="Verdana" pitchFamily="34" charset="0"/>
              </a:rPr>
              <a:t>DBMS provide tools by which the DBA can ensure security of the database.</a:t>
            </a:r>
          </a:p>
          <a:p>
            <a:endParaRPr lang="en-US" sz="1450" i="1" u="sng" dirty="0">
              <a:solidFill>
                <a:srgbClr val="000000"/>
              </a:solidFill>
              <a:latin typeface="Calibri-Italic"/>
              <a:ea typeface="Verdana" pitchFamily="34" charset="0"/>
            </a:endParaRPr>
          </a:p>
          <a:p>
            <a:r>
              <a:rPr lang="en-US" sz="1450" i="1" u="sng" dirty="0">
                <a:solidFill>
                  <a:srgbClr val="000000"/>
                </a:solidFill>
                <a:latin typeface="Calibri-Italic"/>
                <a:ea typeface="Verdana" pitchFamily="34" charset="0"/>
              </a:rPr>
              <a:t>Hardware Independence</a:t>
            </a:r>
          </a:p>
          <a:p>
            <a:r>
              <a:rPr lang="en-US" sz="1450" i="1" dirty="0">
                <a:solidFill>
                  <a:srgbClr val="000000"/>
                </a:solidFill>
                <a:latin typeface="Calibri-Italic"/>
                <a:ea typeface="Verdana" pitchFamily="34" charset="0"/>
              </a:rPr>
              <a:t>Most DBMS are available across hardware platforms and operating systems. </a:t>
            </a:r>
            <a:endParaRPr lang="en-US" sz="1450" i="1"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39938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12</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627992"/>
            <a:ext cx="8748000" cy="3887515"/>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fontAlgn="base">
              <a:buNone/>
            </a:pPr>
            <a:endParaRPr lang="en-US" i="1" dirty="0">
              <a:solidFill>
                <a:srgbClr val="000000"/>
              </a:solidFill>
              <a:latin typeface="Calibri-Italic"/>
            </a:endParaRPr>
          </a:p>
          <a:p>
            <a:pPr marL="0" indent="0" algn="l" fontAlgn="base">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ER Model</a:t>
            </a:r>
          </a:p>
        </p:txBody>
      </p:sp>
      <p:sp>
        <p:nvSpPr>
          <p:cNvPr id="8" name="TextBox 7">
            <a:extLst>
              <a:ext uri="{FF2B5EF4-FFF2-40B4-BE49-F238E27FC236}">
                <a16:creationId xmlns:a16="http://schemas.microsoft.com/office/drawing/2014/main" id="{88197931-8155-4451-8EE5-E3F67DFC66D8}"/>
              </a:ext>
            </a:extLst>
          </p:cNvPr>
          <p:cNvSpPr txBox="1"/>
          <p:nvPr/>
        </p:nvSpPr>
        <p:spPr>
          <a:xfrm>
            <a:off x="1259632" y="1563638"/>
            <a:ext cx="8732650" cy="315471"/>
          </a:xfrm>
          <a:prstGeom prst="rect">
            <a:avLst/>
          </a:prstGeom>
          <a:noFill/>
        </p:spPr>
        <p:txBody>
          <a:bodyPr wrap="square">
            <a:spAutoFit/>
          </a:bodyPr>
          <a:lstStyle/>
          <a:p>
            <a:r>
              <a:rPr lang="en-US" sz="1450" i="1" dirty="0">
                <a:solidFill>
                  <a:srgbClr val="000000"/>
                </a:solidFill>
                <a:latin typeface="Calibri-Italic"/>
                <a:ea typeface="Verdana" pitchFamily="34" charset="0"/>
                <a:hlinkClick r:id="rId2"/>
              </a:rPr>
              <a:t>https://beginnersbook.com/2015/04/e-r-model-in-dbms/</a:t>
            </a:r>
            <a:r>
              <a:rPr lang="en-US" sz="1450" i="1" dirty="0">
                <a:solidFill>
                  <a:srgbClr val="000000"/>
                </a:solidFill>
                <a:latin typeface="Calibri-Italic"/>
                <a:ea typeface="Verdana" pitchFamily="34" charset="0"/>
              </a:rPr>
              <a:t> </a:t>
            </a:r>
            <a:endParaRPr lang="en-US" sz="1450" i="1"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27657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13</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627992"/>
            <a:ext cx="8748000" cy="3887515"/>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fontAlgn="base">
              <a:buNone/>
            </a:pPr>
            <a:endParaRPr lang="en-US" i="1" dirty="0">
              <a:solidFill>
                <a:srgbClr val="000000"/>
              </a:solidFill>
              <a:latin typeface="Calibri-Italic"/>
            </a:endParaRPr>
          </a:p>
          <a:p>
            <a:pPr marL="0" indent="0" algn="l" fontAlgn="base">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Levels of Abstraction</a:t>
            </a:r>
          </a:p>
        </p:txBody>
      </p:sp>
      <p:sp>
        <p:nvSpPr>
          <p:cNvPr id="8" name="TextBox 7">
            <a:extLst>
              <a:ext uri="{FF2B5EF4-FFF2-40B4-BE49-F238E27FC236}">
                <a16:creationId xmlns:a16="http://schemas.microsoft.com/office/drawing/2014/main" id="{88197931-8155-4451-8EE5-E3F67DFC66D8}"/>
              </a:ext>
            </a:extLst>
          </p:cNvPr>
          <p:cNvSpPr txBox="1"/>
          <p:nvPr/>
        </p:nvSpPr>
        <p:spPr>
          <a:xfrm>
            <a:off x="224163" y="542264"/>
            <a:ext cx="8732650" cy="315471"/>
          </a:xfrm>
          <a:prstGeom prst="rect">
            <a:avLst/>
          </a:prstGeom>
          <a:noFill/>
        </p:spPr>
        <p:txBody>
          <a:bodyPr wrap="square">
            <a:spAutoFit/>
          </a:bodyPr>
          <a:lstStyle/>
          <a:p>
            <a:endParaRPr lang="en-US" sz="1450" i="1" u="sng" dirty="0">
              <a:solidFill>
                <a:srgbClr val="000000"/>
              </a:solidFill>
              <a:latin typeface="Calibri-Italic"/>
              <a:ea typeface="Verdana" pitchFamily="34" charset="0"/>
            </a:endParaRPr>
          </a:p>
        </p:txBody>
      </p:sp>
      <p:pic>
        <p:nvPicPr>
          <p:cNvPr id="4" name="Picture 3">
            <a:extLst>
              <a:ext uri="{FF2B5EF4-FFF2-40B4-BE49-F238E27FC236}">
                <a16:creationId xmlns:a16="http://schemas.microsoft.com/office/drawing/2014/main" id="{70EB2CD9-2F97-43B5-A67A-4795B5D737F8}"/>
              </a:ext>
            </a:extLst>
          </p:cNvPr>
          <p:cNvPicPr>
            <a:picLocks noChangeAspect="1"/>
          </p:cNvPicPr>
          <p:nvPr/>
        </p:nvPicPr>
        <p:blipFill>
          <a:blip r:embed="rId2"/>
          <a:stretch>
            <a:fillRect/>
          </a:stretch>
        </p:blipFill>
        <p:spPr>
          <a:xfrm>
            <a:off x="1979712" y="746090"/>
            <a:ext cx="3829050" cy="3114675"/>
          </a:xfrm>
          <a:prstGeom prst="rect">
            <a:avLst/>
          </a:prstGeom>
        </p:spPr>
      </p:pic>
    </p:spTree>
    <p:extLst>
      <p:ext uri="{BB962C8B-B14F-4D97-AF65-F5344CB8AC3E}">
        <p14:creationId xmlns:p14="http://schemas.microsoft.com/office/powerpoint/2010/main" val="140234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14</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627992"/>
            <a:ext cx="8748000" cy="3887515"/>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fontAlgn="base">
              <a:buNone/>
            </a:pPr>
            <a:endParaRPr lang="en-US" i="1" dirty="0">
              <a:solidFill>
                <a:srgbClr val="000000"/>
              </a:solidFill>
              <a:latin typeface="Calibri-Italic"/>
            </a:endParaRPr>
          </a:p>
          <a:p>
            <a:pPr marL="0" indent="0" algn="l" fontAlgn="base">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Physical Level</a:t>
            </a:r>
          </a:p>
        </p:txBody>
      </p:sp>
      <p:sp>
        <p:nvSpPr>
          <p:cNvPr id="8" name="TextBox 7">
            <a:extLst>
              <a:ext uri="{FF2B5EF4-FFF2-40B4-BE49-F238E27FC236}">
                <a16:creationId xmlns:a16="http://schemas.microsoft.com/office/drawing/2014/main" id="{88197931-8155-4451-8EE5-E3F67DFC66D8}"/>
              </a:ext>
            </a:extLst>
          </p:cNvPr>
          <p:cNvSpPr txBox="1"/>
          <p:nvPr/>
        </p:nvSpPr>
        <p:spPr>
          <a:xfrm>
            <a:off x="224163" y="627992"/>
            <a:ext cx="8732650" cy="3885679"/>
          </a:xfrm>
          <a:prstGeom prst="rect">
            <a:avLst/>
          </a:prstGeom>
          <a:noFill/>
        </p:spPr>
        <p:txBody>
          <a:bodyPr wrap="square">
            <a:spAutoFit/>
          </a:bodyPr>
          <a:lstStyle/>
          <a:p>
            <a:r>
              <a:rPr lang="en-US" sz="1450" b="0" i="1" dirty="0">
                <a:solidFill>
                  <a:srgbClr val="222426"/>
                </a:solidFill>
                <a:effectLst/>
                <a:latin typeface="Calibri" panose="020F0502020204030204" pitchFamily="34" charset="0"/>
                <a:cs typeface="Calibri" panose="020F0502020204030204" pitchFamily="34" charset="0"/>
              </a:rPr>
              <a:t>This is the lowest level of data abstraction. It describes how data is stored in database. You can get the complex data structure details at this level.</a:t>
            </a:r>
          </a:p>
          <a:p>
            <a:endParaRPr lang="en-US" sz="1450" i="1" u="sng" dirty="0">
              <a:solidFill>
                <a:srgbClr val="222426"/>
              </a:solidFill>
              <a:latin typeface="Calibri" panose="020F0502020204030204" pitchFamily="34" charset="0"/>
              <a:ea typeface="Verdana" pitchFamily="34" charset="0"/>
              <a:cs typeface="Calibri" panose="020F0502020204030204" pitchFamily="34" charset="0"/>
            </a:endParaRPr>
          </a:p>
          <a:p>
            <a:r>
              <a:rPr lang="en-US" sz="1450" i="1" dirty="0">
                <a:solidFill>
                  <a:srgbClr val="000000"/>
                </a:solidFill>
                <a:latin typeface="Calibri" panose="020F0502020204030204" pitchFamily="34" charset="0"/>
                <a:ea typeface="Verdana" pitchFamily="34" charset="0"/>
                <a:cs typeface="Calibri" panose="020F0502020204030204" pitchFamily="34" charset="0"/>
              </a:rPr>
              <a:t>select </a:t>
            </a:r>
            <a:r>
              <a:rPr lang="en-US" sz="1450" i="1" dirty="0" err="1">
                <a:solidFill>
                  <a:srgbClr val="000000"/>
                </a:solidFill>
                <a:latin typeface="Calibri" panose="020F0502020204030204" pitchFamily="34" charset="0"/>
                <a:ea typeface="Verdana" pitchFamily="34" charset="0"/>
                <a:cs typeface="Calibri" panose="020F0502020204030204" pitchFamily="34" charset="0"/>
              </a:rPr>
              <a:t>segment_name,segment_type,bytes</a:t>
            </a:r>
            <a:r>
              <a:rPr lang="en-US" sz="1450" i="1" dirty="0">
                <a:solidFill>
                  <a:srgbClr val="000000"/>
                </a:solidFill>
                <a:latin typeface="Calibri" panose="020F0502020204030204" pitchFamily="34" charset="0"/>
                <a:ea typeface="Verdana" pitchFamily="34" charset="0"/>
                <a:cs typeface="Calibri" panose="020F0502020204030204" pitchFamily="34" charset="0"/>
              </a:rPr>
              <a:t>/1024/1024 MB  from </a:t>
            </a:r>
            <a:r>
              <a:rPr lang="en-US" sz="1450" i="1" dirty="0" err="1">
                <a:solidFill>
                  <a:srgbClr val="000000"/>
                </a:solidFill>
                <a:latin typeface="Calibri" panose="020F0502020204030204" pitchFamily="34" charset="0"/>
                <a:ea typeface="Verdana" pitchFamily="34" charset="0"/>
                <a:cs typeface="Calibri" panose="020F0502020204030204" pitchFamily="34" charset="0"/>
              </a:rPr>
              <a:t>dba_segments</a:t>
            </a:r>
            <a:endParaRPr lang="en-US" sz="1450" i="1" dirty="0">
              <a:solidFill>
                <a:srgbClr val="000000"/>
              </a:solidFill>
              <a:latin typeface="Calibri" panose="020F0502020204030204" pitchFamily="34" charset="0"/>
              <a:ea typeface="Verdana" pitchFamily="34" charset="0"/>
              <a:cs typeface="Calibri" panose="020F0502020204030204" pitchFamily="34" charset="0"/>
            </a:endParaRPr>
          </a:p>
          <a:p>
            <a:r>
              <a:rPr lang="en-US" sz="1450" i="1" dirty="0">
                <a:solidFill>
                  <a:srgbClr val="000000"/>
                </a:solidFill>
                <a:latin typeface="Calibri" panose="020F0502020204030204" pitchFamily="34" charset="0"/>
                <a:ea typeface="Verdana" pitchFamily="34" charset="0"/>
                <a:cs typeface="Calibri" panose="020F0502020204030204" pitchFamily="34" charset="0"/>
              </a:rPr>
              <a:t>where </a:t>
            </a:r>
            <a:r>
              <a:rPr lang="en-US" sz="1450" i="1" dirty="0" err="1">
                <a:solidFill>
                  <a:srgbClr val="000000"/>
                </a:solidFill>
                <a:latin typeface="Calibri" panose="020F0502020204030204" pitchFamily="34" charset="0"/>
                <a:ea typeface="Verdana" pitchFamily="34" charset="0"/>
                <a:cs typeface="Calibri" panose="020F0502020204030204" pitchFamily="34" charset="0"/>
              </a:rPr>
              <a:t>segment_type</a:t>
            </a:r>
            <a:r>
              <a:rPr lang="en-US" sz="1450" i="1" dirty="0">
                <a:solidFill>
                  <a:srgbClr val="000000"/>
                </a:solidFill>
                <a:latin typeface="Calibri" panose="020F0502020204030204" pitchFamily="34" charset="0"/>
                <a:ea typeface="Verdana" pitchFamily="34" charset="0"/>
                <a:cs typeface="Calibri" panose="020F0502020204030204" pitchFamily="34" charset="0"/>
              </a:rPr>
              <a:t>='TABLE' and </a:t>
            </a:r>
            <a:r>
              <a:rPr lang="en-US" sz="1450" i="1" dirty="0" err="1">
                <a:solidFill>
                  <a:srgbClr val="000000"/>
                </a:solidFill>
                <a:latin typeface="Calibri" panose="020F0502020204030204" pitchFamily="34" charset="0"/>
                <a:ea typeface="Verdana" pitchFamily="34" charset="0"/>
                <a:cs typeface="Calibri" panose="020F0502020204030204" pitchFamily="34" charset="0"/>
              </a:rPr>
              <a:t>segment_name</a:t>
            </a:r>
            <a:r>
              <a:rPr lang="en-US" sz="1450" i="1" dirty="0">
                <a:solidFill>
                  <a:srgbClr val="000000"/>
                </a:solidFill>
                <a:latin typeface="Calibri" panose="020F0502020204030204" pitchFamily="34" charset="0"/>
                <a:ea typeface="Verdana" pitchFamily="34" charset="0"/>
                <a:cs typeface="Calibri" panose="020F0502020204030204" pitchFamily="34" charset="0"/>
              </a:rPr>
              <a:t>='TABLE_A’;</a:t>
            </a:r>
          </a:p>
          <a:p>
            <a:endParaRPr lang="en-US" sz="1450" i="1" dirty="0">
              <a:solidFill>
                <a:srgbClr val="000000"/>
              </a:solidFill>
              <a:latin typeface="Calibri" panose="020F0502020204030204" pitchFamily="34" charset="0"/>
              <a:ea typeface="Verdana" pitchFamily="34" charset="0"/>
              <a:cs typeface="Calibri" panose="020F0502020204030204" pitchFamily="34" charset="0"/>
            </a:endParaRPr>
          </a:p>
          <a:p>
            <a:endParaRPr lang="en-US" sz="1450" i="1" dirty="0">
              <a:solidFill>
                <a:srgbClr val="000000"/>
              </a:solidFill>
              <a:latin typeface="Calibri" panose="020F0502020204030204" pitchFamily="34" charset="0"/>
              <a:ea typeface="Verdana" pitchFamily="34" charset="0"/>
              <a:cs typeface="Calibri" panose="020F0502020204030204" pitchFamily="34" charset="0"/>
            </a:endParaRPr>
          </a:p>
          <a:p>
            <a:endParaRPr lang="en-US" sz="1450" i="1" dirty="0">
              <a:solidFill>
                <a:srgbClr val="000000"/>
              </a:solidFill>
              <a:latin typeface="Calibri" panose="020F0502020204030204" pitchFamily="34" charset="0"/>
              <a:ea typeface="Verdana" pitchFamily="34" charset="0"/>
              <a:cs typeface="Calibri" panose="020F0502020204030204" pitchFamily="34" charset="0"/>
            </a:endParaRPr>
          </a:p>
          <a:p>
            <a:endParaRPr lang="en-US" sz="1450" i="1" dirty="0">
              <a:solidFill>
                <a:srgbClr val="000000"/>
              </a:solidFill>
              <a:latin typeface="Calibri" panose="020F0502020204030204" pitchFamily="34" charset="0"/>
              <a:ea typeface="Verdana" pitchFamily="34" charset="0"/>
              <a:cs typeface="Calibri" panose="020F0502020204030204" pitchFamily="34" charset="0"/>
            </a:endParaRPr>
          </a:p>
          <a:p>
            <a:endParaRPr lang="en-US" sz="1450" i="1" dirty="0">
              <a:solidFill>
                <a:srgbClr val="000000"/>
              </a:solidFill>
              <a:latin typeface="Calibri" panose="020F0502020204030204" pitchFamily="34" charset="0"/>
              <a:ea typeface="Verdana" pitchFamily="34" charset="0"/>
              <a:cs typeface="Calibri" panose="020F0502020204030204" pitchFamily="34" charset="0"/>
            </a:endParaRPr>
          </a:p>
          <a:p>
            <a:endParaRPr lang="en-US" sz="1450" i="1" dirty="0">
              <a:solidFill>
                <a:srgbClr val="000000"/>
              </a:solidFill>
              <a:latin typeface="Calibri" panose="020F0502020204030204" pitchFamily="34" charset="0"/>
              <a:ea typeface="Verdana" pitchFamily="34" charset="0"/>
              <a:cs typeface="Calibri" panose="020F0502020204030204" pitchFamily="34" charset="0"/>
            </a:endParaRPr>
          </a:p>
          <a:p>
            <a:endParaRPr lang="en-US" sz="1450" i="1" dirty="0">
              <a:solidFill>
                <a:srgbClr val="000000"/>
              </a:solidFill>
              <a:latin typeface="Calibri" panose="020F0502020204030204" pitchFamily="34" charset="0"/>
              <a:ea typeface="Verdana" pitchFamily="34" charset="0"/>
              <a:cs typeface="Calibri" panose="020F0502020204030204" pitchFamily="34" charset="0"/>
            </a:endParaRPr>
          </a:p>
          <a:p>
            <a:endParaRPr lang="en-US" sz="1450" i="1" dirty="0">
              <a:solidFill>
                <a:srgbClr val="000000"/>
              </a:solidFill>
              <a:latin typeface="Calibri" panose="020F0502020204030204" pitchFamily="34" charset="0"/>
              <a:ea typeface="Verdana" pitchFamily="34" charset="0"/>
              <a:cs typeface="Calibri" panose="020F0502020204030204" pitchFamily="34" charset="0"/>
            </a:endParaRPr>
          </a:p>
          <a:p>
            <a:r>
              <a:rPr lang="en-US" sz="1450" i="1" u="sng" dirty="0">
                <a:solidFill>
                  <a:srgbClr val="000000"/>
                </a:solidFill>
                <a:latin typeface="Calibri" panose="020F0502020204030204" pitchFamily="34" charset="0"/>
                <a:ea typeface="Verdana" pitchFamily="34" charset="0"/>
                <a:cs typeface="Calibri" panose="020F0502020204030204" pitchFamily="34" charset="0"/>
              </a:rPr>
              <a:t>Example:</a:t>
            </a:r>
          </a:p>
          <a:p>
            <a:r>
              <a:rPr lang="en-US" sz="1450" i="1" dirty="0">
                <a:solidFill>
                  <a:srgbClr val="222426"/>
                </a:solidFill>
                <a:latin typeface="Calibri" panose="020F0502020204030204" pitchFamily="34" charset="0"/>
                <a:cs typeface="Calibri" panose="020F0502020204030204" pitchFamily="34" charset="0"/>
              </a:rPr>
              <a:t>Let’s say we are storing customer information in a customer table. At physical level, these records can be described as blocks of storage (bytes, gigabytes, terabytes etc.) in memory. These details are often hidden from the programmers.</a:t>
            </a:r>
            <a:endParaRPr lang="en-US" sz="1450" i="1" dirty="0">
              <a:solidFill>
                <a:srgbClr val="000000"/>
              </a:solidFill>
              <a:latin typeface="Calibri" panose="020F0502020204030204" pitchFamily="34" charset="0"/>
              <a:ea typeface="Verdana" pitchFamily="34" charset="0"/>
              <a:cs typeface="Calibri" panose="020F0502020204030204" pitchFamily="34" charset="0"/>
            </a:endParaRPr>
          </a:p>
        </p:txBody>
      </p:sp>
      <p:pic>
        <p:nvPicPr>
          <p:cNvPr id="5" name="Picture 4">
            <a:extLst>
              <a:ext uri="{FF2B5EF4-FFF2-40B4-BE49-F238E27FC236}">
                <a16:creationId xmlns:a16="http://schemas.microsoft.com/office/drawing/2014/main" id="{4AF7D432-6670-4C40-98B0-E852F3A4A60D}"/>
              </a:ext>
            </a:extLst>
          </p:cNvPr>
          <p:cNvPicPr>
            <a:picLocks noChangeAspect="1"/>
          </p:cNvPicPr>
          <p:nvPr/>
        </p:nvPicPr>
        <p:blipFill>
          <a:blip r:embed="rId2"/>
          <a:stretch>
            <a:fillRect/>
          </a:stretch>
        </p:blipFill>
        <p:spPr>
          <a:xfrm>
            <a:off x="323528" y="1995686"/>
            <a:ext cx="5143500" cy="1524000"/>
          </a:xfrm>
          <a:prstGeom prst="rect">
            <a:avLst/>
          </a:prstGeom>
        </p:spPr>
      </p:pic>
    </p:spTree>
    <p:extLst>
      <p:ext uri="{BB962C8B-B14F-4D97-AF65-F5344CB8AC3E}">
        <p14:creationId xmlns:p14="http://schemas.microsoft.com/office/powerpoint/2010/main" val="5428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15</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627992"/>
            <a:ext cx="8748000" cy="3887515"/>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fontAlgn="base">
              <a:buNone/>
            </a:pPr>
            <a:endParaRPr lang="en-US" i="1" dirty="0">
              <a:solidFill>
                <a:srgbClr val="000000"/>
              </a:solidFill>
              <a:latin typeface="Calibri-Italic"/>
            </a:endParaRPr>
          </a:p>
          <a:p>
            <a:pPr marL="0" indent="0" algn="l" fontAlgn="base">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Logical Level</a:t>
            </a:r>
          </a:p>
        </p:txBody>
      </p:sp>
      <p:sp>
        <p:nvSpPr>
          <p:cNvPr id="8" name="TextBox 7">
            <a:extLst>
              <a:ext uri="{FF2B5EF4-FFF2-40B4-BE49-F238E27FC236}">
                <a16:creationId xmlns:a16="http://schemas.microsoft.com/office/drawing/2014/main" id="{88197931-8155-4451-8EE5-E3F67DFC66D8}"/>
              </a:ext>
            </a:extLst>
          </p:cNvPr>
          <p:cNvSpPr txBox="1"/>
          <p:nvPr/>
        </p:nvSpPr>
        <p:spPr>
          <a:xfrm>
            <a:off x="224163" y="630287"/>
            <a:ext cx="8732650" cy="3885679"/>
          </a:xfrm>
          <a:prstGeom prst="rect">
            <a:avLst/>
          </a:prstGeom>
          <a:noFill/>
        </p:spPr>
        <p:txBody>
          <a:bodyPr wrap="square">
            <a:spAutoFit/>
          </a:bodyPr>
          <a:lstStyle/>
          <a:p>
            <a:r>
              <a:rPr lang="en-US" sz="1450" b="0" i="1" dirty="0">
                <a:solidFill>
                  <a:srgbClr val="222426"/>
                </a:solidFill>
                <a:effectLst/>
                <a:latin typeface="Calibri" panose="020F0502020204030204" pitchFamily="34" charset="0"/>
                <a:cs typeface="Calibri" panose="020F0502020204030204" pitchFamily="34" charset="0"/>
              </a:rPr>
              <a:t>This is the Middle level of data abstraction. It describes What data is stored in database. We can get the complex data structure details at this level.</a:t>
            </a:r>
          </a:p>
          <a:p>
            <a:endParaRPr lang="en-US" sz="1450" i="1" dirty="0">
              <a:solidFill>
                <a:srgbClr val="222426"/>
              </a:solidFill>
              <a:latin typeface="Calibri" panose="020F0502020204030204" pitchFamily="34" charset="0"/>
              <a:cs typeface="Calibri" panose="020F0502020204030204" pitchFamily="34" charset="0"/>
            </a:endParaRPr>
          </a:p>
          <a:p>
            <a:r>
              <a:rPr lang="en-US" sz="1450" b="0" i="1" dirty="0">
                <a:solidFill>
                  <a:srgbClr val="222426"/>
                </a:solidFill>
                <a:effectLst/>
                <a:latin typeface="Calibri" panose="020F0502020204030204" pitchFamily="34" charset="0"/>
                <a:cs typeface="Calibri" panose="020F0502020204030204" pitchFamily="34" charset="0"/>
              </a:rPr>
              <a:t>Example:</a:t>
            </a:r>
          </a:p>
          <a:p>
            <a:endParaRPr lang="en-US" sz="1450" i="1" dirty="0">
              <a:solidFill>
                <a:srgbClr val="222426"/>
              </a:solidFill>
              <a:latin typeface="Calibri" panose="020F0502020204030204" pitchFamily="34" charset="0"/>
              <a:cs typeface="Calibri" panose="020F0502020204030204" pitchFamily="34" charset="0"/>
            </a:endParaRPr>
          </a:p>
          <a:p>
            <a:r>
              <a:rPr lang="en-US" sz="1450" i="1" dirty="0">
                <a:solidFill>
                  <a:srgbClr val="222426"/>
                </a:solidFill>
                <a:latin typeface="Calibri" panose="020F0502020204030204" pitchFamily="34" charset="0"/>
                <a:cs typeface="Calibri" panose="020F0502020204030204" pitchFamily="34" charset="0"/>
              </a:rPr>
              <a:t>At the logical level, these records can be described as fields and attributes along with their data types, their relationship among each other can be logically implemented. The programmers generally work at this level because they are aware of such things about database systems.</a:t>
            </a:r>
          </a:p>
          <a:p>
            <a:endParaRPr lang="en-US" sz="1450" i="1" u="sng" dirty="0">
              <a:solidFill>
                <a:srgbClr val="222426"/>
              </a:solidFill>
              <a:latin typeface="Calibri" panose="020F0502020204030204" pitchFamily="34" charset="0"/>
              <a:ea typeface="Verdana" pitchFamily="34" charset="0"/>
              <a:cs typeface="Calibri" panose="020F0502020204030204" pitchFamily="34" charset="0"/>
            </a:endParaRPr>
          </a:p>
          <a:p>
            <a:endParaRPr lang="en-US" sz="1450" i="1" dirty="0">
              <a:solidFill>
                <a:srgbClr val="000000"/>
              </a:solidFill>
              <a:latin typeface="Calibri" panose="020F0502020204030204" pitchFamily="34" charset="0"/>
              <a:ea typeface="Verdana" pitchFamily="34" charset="0"/>
              <a:cs typeface="Calibri" panose="020F0502020204030204" pitchFamily="34" charset="0"/>
            </a:endParaRPr>
          </a:p>
          <a:p>
            <a:endParaRPr lang="en-US" sz="1450" i="1" dirty="0">
              <a:solidFill>
                <a:srgbClr val="000000"/>
              </a:solidFill>
              <a:latin typeface="Calibri" panose="020F0502020204030204" pitchFamily="34" charset="0"/>
              <a:ea typeface="Verdana" pitchFamily="34" charset="0"/>
              <a:cs typeface="Calibri" panose="020F0502020204030204" pitchFamily="34" charset="0"/>
            </a:endParaRPr>
          </a:p>
          <a:p>
            <a:endParaRPr lang="en-US" sz="1450" i="1" dirty="0">
              <a:solidFill>
                <a:srgbClr val="000000"/>
              </a:solidFill>
              <a:latin typeface="Calibri" panose="020F0502020204030204" pitchFamily="34" charset="0"/>
              <a:ea typeface="Verdana" pitchFamily="34" charset="0"/>
              <a:cs typeface="Calibri" panose="020F0502020204030204" pitchFamily="34" charset="0"/>
            </a:endParaRPr>
          </a:p>
          <a:p>
            <a:endParaRPr lang="en-US" sz="1450" i="1" dirty="0">
              <a:solidFill>
                <a:srgbClr val="000000"/>
              </a:solidFill>
              <a:latin typeface="Calibri" panose="020F0502020204030204" pitchFamily="34" charset="0"/>
              <a:ea typeface="Verdana" pitchFamily="34" charset="0"/>
              <a:cs typeface="Calibri" panose="020F0502020204030204" pitchFamily="34" charset="0"/>
            </a:endParaRPr>
          </a:p>
          <a:p>
            <a:endParaRPr lang="en-US" sz="1450" i="1" dirty="0">
              <a:solidFill>
                <a:srgbClr val="000000"/>
              </a:solidFill>
              <a:latin typeface="Calibri" panose="020F0502020204030204" pitchFamily="34" charset="0"/>
              <a:ea typeface="Verdana" pitchFamily="34" charset="0"/>
              <a:cs typeface="Calibri" panose="020F0502020204030204" pitchFamily="34" charset="0"/>
            </a:endParaRPr>
          </a:p>
          <a:p>
            <a:endParaRPr lang="en-US" sz="1450" i="1" dirty="0">
              <a:solidFill>
                <a:srgbClr val="000000"/>
              </a:solidFill>
              <a:latin typeface="Calibri" panose="020F0502020204030204" pitchFamily="34" charset="0"/>
              <a:ea typeface="Verdana" pitchFamily="34" charset="0"/>
              <a:cs typeface="Calibri" panose="020F0502020204030204" pitchFamily="34" charset="0"/>
            </a:endParaRPr>
          </a:p>
          <a:p>
            <a:endParaRPr lang="en-US" sz="1450" i="1" dirty="0">
              <a:solidFill>
                <a:srgbClr val="000000"/>
              </a:solidFill>
              <a:latin typeface="Calibri" panose="020F0502020204030204" pitchFamily="34" charset="0"/>
              <a:ea typeface="Verdana" pitchFamily="34" charset="0"/>
              <a:cs typeface="Calibri" panose="020F0502020204030204" pitchFamily="34" charset="0"/>
            </a:endParaRPr>
          </a:p>
          <a:p>
            <a:endParaRPr lang="en-US" sz="1450" i="1" dirty="0">
              <a:solidFill>
                <a:srgbClr val="000000"/>
              </a:solidFill>
              <a:latin typeface="Calibri" panose="020F0502020204030204" pitchFamily="34" charset="0"/>
              <a:ea typeface="Verdana" pitchFamily="34" charset="0"/>
              <a:cs typeface="Calibri" panose="020F0502020204030204" pitchFamily="34" charset="0"/>
            </a:endParaRPr>
          </a:p>
        </p:txBody>
      </p:sp>
      <p:pic>
        <p:nvPicPr>
          <p:cNvPr id="4" name="Picture 3">
            <a:extLst>
              <a:ext uri="{FF2B5EF4-FFF2-40B4-BE49-F238E27FC236}">
                <a16:creationId xmlns:a16="http://schemas.microsoft.com/office/drawing/2014/main" id="{AB0F482B-7E19-4672-B128-D2DFE6D31BF6}"/>
              </a:ext>
            </a:extLst>
          </p:cNvPr>
          <p:cNvPicPr>
            <a:picLocks noChangeAspect="1"/>
          </p:cNvPicPr>
          <p:nvPr/>
        </p:nvPicPr>
        <p:blipFill>
          <a:blip r:embed="rId2"/>
          <a:stretch>
            <a:fillRect/>
          </a:stretch>
        </p:blipFill>
        <p:spPr>
          <a:xfrm>
            <a:off x="2195736" y="2643758"/>
            <a:ext cx="3390900" cy="1704975"/>
          </a:xfrm>
          <a:prstGeom prst="rect">
            <a:avLst/>
          </a:prstGeom>
        </p:spPr>
      </p:pic>
    </p:spTree>
    <p:extLst>
      <p:ext uri="{BB962C8B-B14F-4D97-AF65-F5344CB8AC3E}">
        <p14:creationId xmlns:p14="http://schemas.microsoft.com/office/powerpoint/2010/main" val="1526295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16</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627992"/>
            <a:ext cx="8748000" cy="3887515"/>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fontAlgn="base">
              <a:buNone/>
            </a:pPr>
            <a:endParaRPr lang="en-US" i="1" dirty="0">
              <a:solidFill>
                <a:srgbClr val="000000"/>
              </a:solidFill>
              <a:latin typeface="Calibri-Italic"/>
            </a:endParaRPr>
          </a:p>
          <a:p>
            <a:pPr marL="0" indent="0" algn="l" fontAlgn="base">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View Level</a:t>
            </a:r>
          </a:p>
        </p:txBody>
      </p:sp>
      <p:sp>
        <p:nvSpPr>
          <p:cNvPr id="8" name="TextBox 7">
            <a:extLst>
              <a:ext uri="{FF2B5EF4-FFF2-40B4-BE49-F238E27FC236}">
                <a16:creationId xmlns:a16="http://schemas.microsoft.com/office/drawing/2014/main" id="{88197931-8155-4451-8EE5-E3F67DFC66D8}"/>
              </a:ext>
            </a:extLst>
          </p:cNvPr>
          <p:cNvSpPr txBox="1"/>
          <p:nvPr/>
        </p:nvSpPr>
        <p:spPr>
          <a:xfrm>
            <a:off x="224163" y="630287"/>
            <a:ext cx="8732650" cy="3439403"/>
          </a:xfrm>
          <a:prstGeom prst="rect">
            <a:avLst/>
          </a:prstGeom>
          <a:noFill/>
        </p:spPr>
        <p:txBody>
          <a:bodyPr wrap="square">
            <a:spAutoFit/>
          </a:bodyPr>
          <a:lstStyle/>
          <a:p>
            <a:r>
              <a:rPr lang="en-US" sz="1450" b="0" i="1" dirty="0">
                <a:solidFill>
                  <a:srgbClr val="222426"/>
                </a:solidFill>
                <a:effectLst/>
                <a:latin typeface="Calibri" panose="020F0502020204030204" pitchFamily="34" charset="0"/>
                <a:cs typeface="Calibri" panose="020F0502020204030204" pitchFamily="34" charset="0"/>
              </a:rPr>
              <a:t>This is the High level of data abstraction. </a:t>
            </a:r>
            <a:r>
              <a:rPr lang="en-US" sz="1450" i="1" dirty="0">
                <a:solidFill>
                  <a:srgbClr val="222426"/>
                </a:solidFill>
                <a:latin typeface="Calibri" panose="020F0502020204030204" pitchFamily="34" charset="0"/>
                <a:cs typeface="Calibri" panose="020F0502020204030204" pitchFamily="34" charset="0"/>
              </a:rPr>
              <a:t>This level describes the user interaction with database system</a:t>
            </a:r>
          </a:p>
          <a:p>
            <a:endParaRPr lang="en-US" sz="1450" i="1" dirty="0">
              <a:solidFill>
                <a:srgbClr val="222426"/>
              </a:solidFill>
              <a:latin typeface="Calibri" panose="020F0502020204030204" pitchFamily="34" charset="0"/>
              <a:cs typeface="Calibri" panose="020F0502020204030204" pitchFamily="34" charset="0"/>
            </a:endParaRPr>
          </a:p>
          <a:p>
            <a:r>
              <a:rPr lang="en-US" sz="1450" b="0" i="1" dirty="0">
                <a:solidFill>
                  <a:srgbClr val="222426"/>
                </a:solidFill>
                <a:effectLst/>
                <a:latin typeface="Calibri" panose="020F0502020204030204" pitchFamily="34" charset="0"/>
                <a:cs typeface="Calibri" panose="020F0502020204030204" pitchFamily="34" charset="0"/>
              </a:rPr>
              <a:t>Example:</a:t>
            </a:r>
          </a:p>
          <a:p>
            <a:endParaRPr lang="en-US" sz="1450" i="1" dirty="0">
              <a:solidFill>
                <a:srgbClr val="222426"/>
              </a:solidFill>
              <a:latin typeface="Calibri" panose="020F0502020204030204" pitchFamily="34" charset="0"/>
              <a:cs typeface="Calibri" panose="020F0502020204030204" pitchFamily="34" charset="0"/>
            </a:endParaRPr>
          </a:p>
          <a:p>
            <a:r>
              <a:rPr lang="en-US" sz="1450" i="1" dirty="0">
                <a:solidFill>
                  <a:srgbClr val="222426"/>
                </a:solidFill>
                <a:latin typeface="Calibri" panose="020F0502020204030204" pitchFamily="34" charset="0"/>
                <a:cs typeface="Calibri" panose="020F0502020204030204" pitchFamily="34" charset="0"/>
              </a:rPr>
              <a:t>At view level, user just interact with system with the help of GUI and enter the details at the screen, they are not aware of how the data is stored and what data is stored; such details are hidden from them</a:t>
            </a:r>
          </a:p>
          <a:p>
            <a:endParaRPr lang="en-US" sz="1450" i="1" dirty="0">
              <a:solidFill>
                <a:srgbClr val="000000"/>
              </a:solidFill>
              <a:latin typeface="Calibri" panose="020F0502020204030204" pitchFamily="34" charset="0"/>
              <a:ea typeface="Verdana" pitchFamily="34" charset="0"/>
              <a:cs typeface="Calibri" panose="020F0502020204030204" pitchFamily="34" charset="0"/>
            </a:endParaRPr>
          </a:p>
          <a:p>
            <a:r>
              <a:rPr lang="en-US" sz="1450" i="1" dirty="0">
                <a:solidFill>
                  <a:srgbClr val="222426"/>
                </a:solidFill>
                <a:latin typeface="Calibri" panose="020F0502020204030204" pitchFamily="34" charset="0"/>
                <a:cs typeface="Calibri" panose="020F0502020204030204" pitchFamily="34" charset="0"/>
              </a:rPr>
              <a:t>If we have a login-id and password in a university system, then as a student, we can view our marks, attendance, fee structure, etc. But the faculty of the university will have a different view. He will have options like salary, edit marks of a student, enter attendance of the students, etc. So, both the student and the faculty have a different view. By doing so, the security of the system also increases. In this example, the student can't edit his marks but the faculty who is authorized to edit the marks can edit the student's marks. Similarly, the dean of the college or university will have some more authorization and accordingly, he will have his view. So, different users will have a different view according to the authorization they have.</a:t>
            </a:r>
            <a:endParaRPr lang="en-US" sz="1450" i="1" dirty="0">
              <a:solidFill>
                <a:srgbClr val="000000"/>
              </a:solidFill>
              <a:latin typeface="Calibri" panose="020F0502020204030204" pitchFamily="34" charset="0"/>
              <a:ea typeface="Verdana" pitchFamily="34" charset="0"/>
              <a:cs typeface="Calibri" panose="020F0502020204030204" pitchFamily="34" charset="0"/>
            </a:endParaRPr>
          </a:p>
          <a:p>
            <a:endParaRPr lang="en-US" sz="1450" i="1" dirty="0">
              <a:solidFill>
                <a:srgbClr val="000000"/>
              </a:solidFill>
              <a:latin typeface="Calibri" panose="020F0502020204030204" pitchFamily="34" charset="0"/>
              <a:ea typeface="Verdana" pitchFamily="34" charset="0"/>
              <a:cs typeface="Calibri" panose="020F0502020204030204" pitchFamily="34" charset="0"/>
            </a:endParaRPr>
          </a:p>
        </p:txBody>
      </p:sp>
    </p:spTree>
    <p:extLst>
      <p:ext uri="{BB962C8B-B14F-4D97-AF65-F5344CB8AC3E}">
        <p14:creationId xmlns:p14="http://schemas.microsoft.com/office/powerpoint/2010/main" val="1253414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17</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627992"/>
            <a:ext cx="8748000" cy="3887515"/>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fontAlgn="base">
              <a:buNone/>
            </a:pPr>
            <a:endParaRPr lang="en-US" i="1" dirty="0">
              <a:solidFill>
                <a:srgbClr val="000000"/>
              </a:solidFill>
              <a:latin typeface="Calibri-Italic"/>
            </a:endParaRPr>
          </a:p>
          <a:p>
            <a:pPr marL="0" indent="0" algn="l" fontAlgn="base">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Data Model</a:t>
            </a:r>
          </a:p>
        </p:txBody>
      </p:sp>
      <p:pic>
        <p:nvPicPr>
          <p:cNvPr id="5" name="Picture 4">
            <a:extLst>
              <a:ext uri="{FF2B5EF4-FFF2-40B4-BE49-F238E27FC236}">
                <a16:creationId xmlns:a16="http://schemas.microsoft.com/office/drawing/2014/main" id="{76344DFD-5D0B-4B96-B369-CE455CC889ED}"/>
              </a:ext>
            </a:extLst>
          </p:cNvPr>
          <p:cNvPicPr>
            <a:picLocks noChangeAspect="1"/>
          </p:cNvPicPr>
          <p:nvPr/>
        </p:nvPicPr>
        <p:blipFill>
          <a:blip r:embed="rId2"/>
          <a:stretch>
            <a:fillRect/>
          </a:stretch>
        </p:blipFill>
        <p:spPr>
          <a:xfrm>
            <a:off x="863588" y="700000"/>
            <a:ext cx="7416824" cy="3244091"/>
          </a:xfrm>
          <a:prstGeom prst="rect">
            <a:avLst/>
          </a:prstGeom>
        </p:spPr>
      </p:pic>
    </p:spTree>
    <p:extLst>
      <p:ext uri="{BB962C8B-B14F-4D97-AF65-F5344CB8AC3E}">
        <p14:creationId xmlns:p14="http://schemas.microsoft.com/office/powerpoint/2010/main" val="2487816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18</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627992"/>
            <a:ext cx="8748000" cy="3887515"/>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fontAlgn="base">
              <a:buNone/>
            </a:pPr>
            <a:endParaRPr lang="en-US" i="1" dirty="0">
              <a:solidFill>
                <a:srgbClr val="000000"/>
              </a:solidFill>
              <a:latin typeface="Calibri-Italic"/>
            </a:endParaRPr>
          </a:p>
          <a:p>
            <a:pPr marL="0" indent="0" algn="l" fontAlgn="base">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Types of Data Model</a:t>
            </a:r>
          </a:p>
        </p:txBody>
      </p:sp>
      <p:sp>
        <p:nvSpPr>
          <p:cNvPr id="9" name="TextBox 8">
            <a:extLst>
              <a:ext uri="{FF2B5EF4-FFF2-40B4-BE49-F238E27FC236}">
                <a16:creationId xmlns:a16="http://schemas.microsoft.com/office/drawing/2014/main" id="{335E2131-5573-41FB-B5B5-515848D7328F}"/>
              </a:ext>
            </a:extLst>
          </p:cNvPr>
          <p:cNvSpPr txBox="1"/>
          <p:nvPr/>
        </p:nvSpPr>
        <p:spPr>
          <a:xfrm>
            <a:off x="323528" y="519751"/>
            <a:ext cx="5256584" cy="1431161"/>
          </a:xfrm>
          <a:prstGeom prst="rect">
            <a:avLst/>
          </a:prstGeom>
          <a:noFill/>
        </p:spPr>
        <p:txBody>
          <a:bodyPr wrap="square">
            <a:spAutoFit/>
          </a:bodyPr>
          <a:lstStyle/>
          <a:p>
            <a:r>
              <a:rPr lang="en-US" sz="1450" i="1" u="sng" dirty="0">
                <a:solidFill>
                  <a:srgbClr val="222426"/>
                </a:solidFill>
                <a:latin typeface="Calibri" panose="020F0502020204030204" pitchFamily="34" charset="0"/>
                <a:cs typeface="Calibri" panose="020F0502020204030204" pitchFamily="34" charset="0"/>
              </a:rPr>
              <a:t>Hierarchical Model:</a:t>
            </a:r>
          </a:p>
          <a:p>
            <a:pPr marL="285750" indent="-285750">
              <a:buFont typeface="Wingdings" panose="05000000000000000000" pitchFamily="2" charset="2"/>
              <a:buChar char="ü"/>
            </a:pPr>
            <a:r>
              <a:rPr lang="en-US" sz="1450" i="1" dirty="0">
                <a:solidFill>
                  <a:srgbClr val="222426"/>
                </a:solidFill>
                <a:latin typeface="Calibri" panose="020F0502020204030204" pitchFamily="34" charset="0"/>
                <a:cs typeface="Calibri" panose="020F0502020204030204" pitchFamily="34" charset="0"/>
              </a:rPr>
              <a:t>Tree like structure</a:t>
            </a:r>
          </a:p>
          <a:p>
            <a:pPr marL="285750" indent="-285750">
              <a:buFont typeface="Wingdings" panose="05000000000000000000" pitchFamily="2" charset="2"/>
              <a:buChar char="ü"/>
            </a:pPr>
            <a:r>
              <a:rPr lang="en-US" sz="1450" i="1" dirty="0">
                <a:solidFill>
                  <a:srgbClr val="222426"/>
                </a:solidFill>
                <a:latin typeface="Calibri" panose="020F0502020204030204" pitchFamily="34" charset="0"/>
                <a:cs typeface="Calibri" panose="020F0502020204030204" pitchFamily="34" charset="0"/>
              </a:rPr>
              <a:t>Each child node will have single parent node</a:t>
            </a:r>
          </a:p>
          <a:p>
            <a:pPr marL="285750" indent="-285750">
              <a:buFont typeface="Wingdings" panose="05000000000000000000" pitchFamily="2" charset="2"/>
              <a:buChar char="ü"/>
            </a:pPr>
            <a:r>
              <a:rPr lang="en-US" sz="1450" i="1" dirty="0">
                <a:solidFill>
                  <a:srgbClr val="222426"/>
                </a:solidFill>
                <a:latin typeface="Calibri" panose="020F0502020204030204" pitchFamily="34" charset="0"/>
                <a:cs typeface="Calibri" panose="020F0502020204030204" pitchFamily="34" charset="0"/>
              </a:rPr>
              <a:t>Ex – Parent child Relationship</a:t>
            </a:r>
          </a:p>
          <a:p>
            <a:pPr marL="285750" indent="-285750">
              <a:buFont typeface="Wingdings" panose="05000000000000000000" pitchFamily="2" charset="2"/>
              <a:buChar char="ü"/>
            </a:pPr>
            <a:r>
              <a:rPr lang="en-US" sz="1450" i="1" dirty="0">
                <a:solidFill>
                  <a:srgbClr val="222426"/>
                </a:solidFill>
                <a:latin typeface="Calibri" panose="020F0502020204030204" pitchFamily="34" charset="0"/>
                <a:cs typeface="Calibri" panose="020F0502020204030204" pitchFamily="34" charset="0"/>
              </a:rPr>
              <a:t>Many to Many relationships are not allowed</a:t>
            </a:r>
          </a:p>
          <a:p>
            <a:pPr marL="285750" indent="-285750">
              <a:buFont typeface="Wingdings" panose="05000000000000000000" pitchFamily="2" charset="2"/>
              <a:buChar char="ü"/>
            </a:pPr>
            <a:r>
              <a:rPr lang="en-US" sz="1450" i="1" dirty="0">
                <a:solidFill>
                  <a:srgbClr val="222426"/>
                </a:solidFill>
                <a:latin typeface="Calibri" panose="020F0502020204030204" pitchFamily="34" charset="0"/>
                <a:cs typeface="Calibri" panose="020F0502020204030204" pitchFamily="34" charset="0"/>
              </a:rPr>
              <a:t>No child can exist without its parents</a:t>
            </a:r>
          </a:p>
        </p:txBody>
      </p:sp>
      <p:pic>
        <p:nvPicPr>
          <p:cNvPr id="11" name="Picture 10">
            <a:extLst>
              <a:ext uri="{FF2B5EF4-FFF2-40B4-BE49-F238E27FC236}">
                <a16:creationId xmlns:a16="http://schemas.microsoft.com/office/drawing/2014/main" id="{F3B7D14E-8F29-4BF8-B517-DF47B83AE29B}"/>
              </a:ext>
            </a:extLst>
          </p:cNvPr>
          <p:cNvPicPr>
            <a:picLocks noChangeAspect="1"/>
          </p:cNvPicPr>
          <p:nvPr/>
        </p:nvPicPr>
        <p:blipFill>
          <a:blip r:embed="rId2"/>
          <a:stretch>
            <a:fillRect/>
          </a:stretch>
        </p:blipFill>
        <p:spPr>
          <a:xfrm>
            <a:off x="323528" y="2247484"/>
            <a:ext cx="7848872" cy="2376264"/>
          </a:xfrm>
          <a:prstGeom prst="rect">
            <a:avLst/>
          </a:prstGeom>
        </p:spPr>
      </p:pic>
    </p:spTree>
    <p:extLst>
      <p:ext uri="{BB962C8B-B14F-4D97-AF65-F5344CB8AC3E}">
        <p14:creationId xmlns:p14="http://schemas.microsoft.com/office/powerpoint/2010/main" val="204355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19</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627992"/>
            <a:ext cx="8748000" cy="3887515"/>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fontAlgn="base">
              <a:buNone/>
            </a:pPr>
            <a:endParaRPr lang="en-US" i="1" dirty="0">
              <a:solidFill>
                <a:srgbClr val="000000"/>
              </a:solidFill>
              <a:latin typeface="Calibri-Italic"/>
            </a:endParaRPr>
          </a:p>
          <a:p>
            <a:pPr marL="0" indent="0" algn="l" fontAlgn="base">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Types of Data Model</a:t>
            </a:r>
          </a:p>
        </p:txBody>
      </p:sp>
      <p:sp>
        <p:nvSpPr>
          <p:cNvPr id="9" name="TextBox 8">
            <a:extLst>
              <a:ext uri="{FF2B5EF4-FFF2-40B4-BE49-F238E27FC236}">
                <a16:creationId xmlns:a16="http://schemas.microsoft.com/office/drawing/2014/main" id="{335E2131-5573-41FB-B5B5-515848D7328F}"/>
              </a:ext>
            </a:extLst>
          </p:cNvPr>
          <p:cNvSpPr txBox="1"/>
          <p:nvPr/>
        </p:nvSpPr>
        <p:spPr>
          <a:xfrm>
            <a:off x="342111" y="519751"/>
            <a:ext cx="5256584" cy="1431161"/>
          </a:xfrm>
          <a:prstGeom prst="rect">
            <a:avLst/>
          </a:prstGeom>
          <a:noFill/>
        </p:spPr>
        <p:txBody>
          <a:bodyPr wrap="square">
            <a:spAutoFit/>
          </a:bodyPr>
          <a:lstStyle/>
          <a:p>
            <a:r>
              <a:rPr lang="en-US" sz="1450" i="1" u="sng" dirty="0">
                <a:solidFill>
                  <a:srgbClr val="222426"/>
                </a:solidFill>
                <a:latin typeface="Calibri" panose="020F0502020204030204" pitchFamily="34" charset="0"/>
                <a:cs typeface="Calibri" panose="020F0502020204030204" pitchFamily="34" charset="0"/>
              </a:rPr>
              <a:t>Network Model:</a:t>
            </a:r>
          </a:p>
          <a:p>
            <a:pPr marL="285750" indent="-285750">
              <a:buFont typeface="Wingdings" panose="05000000000000000000" pitchFamily="2" charset="2"/>
              <a:buChar char="ü"/>
            </a:pPr>
            <a:r>
              <a:rPr lang="en-US" sz="1450" i="1" dirty="0">
                <a:solidFill>
                  <a:srgbClr val="222426"/>
                </a:solidFill>
                <a:latin typeface="Calibri" panose="020F0502020204030204" pitchFamily="34" charset="0"/>
                <a:cs typeface="Calibri" panose="020F0502020204030204" pitchFamily="34" charset="0"/>
              </a:rPr>
              <a:t>Graph like structure</a:t>
            </a:r>
          </a:p>
          <a:p>
            <a:pPr marL="285750" indent="-285750">
              <a:buFont typeface="Wingdings" panose="05000000000000000000" pitchFamily="2" charset="2"/>
              <a:buChar char="ü"/>
            </a:pPr>
            <a:r>
              <a:rPr lang="en-US" sz="1450" i="1" dirty="0">
                <a:solidFill>
                  <a:srgbClr val="222426"/>
                </a:solidFill>
                <a:latin typeface="Calibri" panose="020F0502020204030204" pitchFamily="34" charset="0"/>
                <a:cs typeface="Calibri" panose="020F0502020204030204" pitchFamily="34" charset="0"/>
              </a:rPr>
              <a:t>A child can have multiple parent node</a:t>
            </a:r>
          </a:p>
          <a:p>
            <a:pPr marL="285750" indent="-285750">
              <a:buFont typeface="Wingdings" panose="05000000000000000000" pitchFamily="2" charset="2"/>
              <a:buChar char="ü"/>
            </a:pPr>
            <a:r>
              <a:rPr lang="en-US" sz="1450" i="1" dirty="0">
                <a:solidFill>
                  <a:srgbClr val="222426"/>
                </a:solidFill>
                <a:latin typeface="Calibri" panose="020F0502020204030204" pitchFamily="34" charset="0"/>
                <a:cs typeface="Calibri" panose="020F0502020204030204" pitchFamily="34" charset="0"/>
              </a:rPr>
              <a:t>Ex – Teacher and class</a:t>
            </a:r>
          </a:p>
          <a:p>
            <a:pPr marL="285750" indent="-285750">
              <a:buFont typeface="Wingdings" panose="05000000000000000000" pitchFamily="2" charset="2"/>
              <a:buChar char="ü"/>
            </a:pPr>
            <a:r>
              <a:rPr lang="en-US" sz="1450" i="1" dirty="0">
                <a:solidFill>
                  <a:srgbClr val="222426"/>
                </a:solidFill>
                <a:latin typeface="Calibri" panose="020F0502020204030204" pitchFamily="34" charset="0"/>
                <a:cs typeface="Calibri" panose="020F0502020204030204" pitchFamily="34" charset="0"/>
              </a:rPr>
              <a:t>Many to Many relationships are allowed</a:t>
            </a:r>
          </a:p>
          <a:p>
            <a:pPr marL="285750" indent="-285750">
              <a:buFont typeface="Wingdings" panose="05000000000000000000" pitchFamily="2" charset="2"/>
              <a:buChar char="ü"/>
            </a:pPr>
            <a:r>
              <a:rPr lang="en-US" sz="1450" i="1" dirty="0">
                <a:solidFill>
                  <a:srgbClr val="222426"/>
                </a:solidFill>
                <a:latin typeface="Calibri" panose="020F0502020204030204" pitchFamily="34" charset="0"/>
                <a:cs typeface="Calibri" panose="020F0502020204030204" pitchFamily="34" charset="0"/>
              </a:rPr>
              <a:t>Superset of hierarchical model</a:t>
            </a:r>
          </a:p>
        </p:txBody>
      </p:sp>
      <p:pic>
        <p:nvPicPr>
          <p:cNvPr id="4" name="Picture 3">
            <a:extLst>
              <a:ext uri="{FF2B5EF4-FFF2-40B4-BE49-F238E27FC236}">
                <a16:creationId xmlns:a16="http://schemas.microsoft.com/office/drawing/2014/main" id="{B0A3A57D-B5F0-480C-AC6F-48C9BE24BE31}"/>
              </a:ext>
            </a:extLst>
          </p:cNvPr>
          <p:cNvPicPr>
            <a:picLocks noChangeAspect="1"/>
          </p:cNvPicPr>
          <p:nvPr/>
        </p:nvPicPr>
        <p:blipFill>
          <a:blip r:embed="rId2"/>
          <a:stretch>
            <a:fillRect/>
          </a:stretch>
        </p:blipFill>
        <p:spPr>
          <a:xfrm>
            <a:off x="3059832" y="1925249"/>
            <a:ext cx="5742057" cy="2534680"/>
          </a:xfrm>
          <a:prstGeom prst="rect">
            <a:avLst/>
          </a:prstGeom>
        </p:spPr>
      </p:pic>
    </p:spTree>
    <p:extLst>
      <p:ext uri="{BB962C8B-B14F-4D97-AF65-F5344CB8AC3E}">
        <p14:creationId xmlns:p14="http://schemas.microsoft.com/office/powerpoint/2010/main" val="1084349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96A09B9-9ECA-4C63-AF83-A8693D511F8E}"/>
              </a:ext>
            </a:extLst>
          </p:cNvPr>
          <p:cNvSpPr>
            <a:spLocks noGrp="1"/>
          </p:cNvSpPr>
          <p:nvPr>
            <p:ph idx="1"/>
          </p:nvPr>
        </p:nvSpPr>
        <p:spPr>
          <a:xfrm>
            <a:off x="548796" y="699541"/>
            <a:ext cx="8046408" cy="3096345"/>
          </a:xfrm>
        </p:spPr>
        <p:txBody>
          <a:bodyPr/>
          <a:lstStyle/>
          <a:p>
            <a:pPr>
              <a:buFont typeface="Wingdings" panose="05000000000000000000" pitchFamily="2" charset="2"/>
              <a:buChar char="Ø"/>
            </a:pPr>
            <a:r>
              <a:rPr lang="en-US" dirty="0">
                <a:latin typeface="Book Antiqua" panose="02040602050305030304" pitchFamily="18" charset="0"/>
              </a:rPr>
              <a:t>Prerequisite </a:t>
            </a:r>
            <a:r>
              <a:rPr lang="en-US" dirty="0">
                <a:latin typeface="Book Antiqua" panose="02040602050305030304" pitchFamily="18" charset="0"/>
                <a:sym typeface="Wingdings" panose="05000000000000000000" pitchFamily="2" charset="2"/>
              </a:rPr>
              <a:t> End user, Front end, Back end ( Example University Result website)</a:t>
            </a:r>
            <a:endParaRPr lang="en-US" dirty="0">
              <a:latin typeface="Book Antiqua" panose="02040602050305030304" pitchFamily="18" charset="0"/>
            </a:endParaRPr>
          </a:p>
          <a:p>
            <a:pPr>
              <a:buFont typeface="Wingdings" panose="05000000000000000000" pitchFamily="2" charset="2"/>
              <a:buChar char="Ø"/>
            </a:pPr>
            <a:r>
              <a:rPr lang="en-US" dirty="0">
                <a:latin typeface="Book Antiqua" panose="02040602050305030304" pitchFamily="18" charset="0"/>
              </a:rPr>
              <a:t>What is Database?</a:t>
            </a:r>
          </a:p>
          <a:p>
            <a:pPr>
              <a:buFont typeface="Wingdings" panose="05000000000000000000" pitchFamily="2" charset="2"/>
              <a:buChar char="Ø"/>
            </a:pPr>
            <a:r>
              <a:rPr lang="en-US" dirty="0">
                <a:latin typeface="Book Antiqua" panose="02040602050305030304" pitchFamily="18" charset="0"/>
              </a:rPr>
              <a:t>DBA ( Student </a:t>
            </a:r>
            <a:r>
              <a:rPr lang="en-US" dirty="0">
                <a:latin typeface="Book Antiqua" panose="02040602050305030304" pitchFamily="18" charset="0"/>
                <a:sym typeface="Wingdings" panose="05000000000000000000" pitchFamily="2" charset="2"/>
              </a:rPr>
              <a:t> Lecturers  Principal  Secretary  Managing Trustee )</a:t>
            </a:r>
          </a:p>
          <a:p>
            <a:pPr>
              <a:buFont typeface="Wingdings" panose="05000000000000000000" pitchFamily="2" charset="2"/>
              <a:buChar char="Ø"/>
            </a:pPr>
            <a:r>
              <a:rPr lang="en-US" dirty="0">
                <a:latin typeface="Book Antiqua" panose="02040602050305030304" pitchFamily="18" charset="0"/>
              </a:rPr>
              <a:t>Characteristics of DBMS</a:t>
            </a:r>
          </a:p>
          <a:p>
            <a:pPr>
              <a:buFont typeface="Wingdings" panose="05000000000000000000" pitchFamily="2" charset="2"/>
              <a:buChar char="Ø"/>
            </a:pPr>
            <a:r>
              <a:rPr lang="en-US" dirty="0">
                <a:latin typeface="Book Antiqua" panose="02040602050305030304" pitchFamily="18" charset="0"/>
              </a:rPr>
              <a:t>ER Model</a:t>
            </a:r>
          </a:p>
          <a:p>
            <a:pPr>
              <a:buFont typeface="Wingdings" panose="05000000000000000000" pitchFamily="2" charset="2"/>
              <a:buChar char="Ø"/>
            </a:pPr>
            <a:r>
              <a:rPr lang="en-US" dirty="0">
                <a:latin typeface="Book Antiqua" panose="02040602050305030304" pitchFamily="18" charset="0"/>
              </a:rPr>
              <a:t>Levels of Abstraction</a:t>
            </a:r>
          </a:p>
          <a:p>
            <a:pPr>
              <a:buFont typeface="Wingdings" panose="05000000000000000000" pitchFamily="2" charset="2"/>
              <a:buChar char="Ø"/>
            </a:pPr>
            <a:r>
              <a:rPr lang="en-US" dirty="0">
                <a:latin typeface="Book Antiqua" panose="02040602050305030304" pitchFamily="18" charset="0"/>
              </a:rPr>
              <a:t>Data Model</a:t>
            </a:r>
          </a:p>
          <a:p>
            <a:pPr>
              <a:buFont typeface="Wingdings" panose="05000000000000000000" pitchFamily="2" charset="2"/>
              <a:buChar char="Ø"/>
            </a:pPr>
            <a:r>
              <a:rPr lang="en-US" dirty="0">
                <a:latin typeface="Book Antiqua" panose="02040602050305030304" pitchFamily="18" charset="0"/>
              </a:rPr>
              <a:t>Types of Data Model</a:t>
            </a:r>
          </a:p>
          <a:p>
            <a:pPr>
              <a:buFont typeface="Wingdings" panose="05000000000000000000" pitchFamily="2" charset="2"/>
              <a:buChar char="Ø"/>
            </a:pPr>
            <a:r>
              <a:rPr lang="en-US" dirty="0">
                <a:latin typeface="Book Antiqua" panose="02040602050305030304" pitchFamily="18" charset="0"/>
              </a:rPr>
              <a:t>Anomalies in DBMS</a:t>
            </a:r>
          </a:p>
          <a:p>
            <a:pPr>
              <a:buFont typeface="Wingdings" panose="05000000000000000000" pitchFamily="2" charset="2"/>
              <a:buChar char="Ø"/>
            </a:pPr>
            <a:r>
              <a:rPr lang="en-US" dirty="0">
                <a:latin typeface="Book Antiqua" panose="02040602050305030304" pitchFamily="18" charset="0"/>
              </a:rPr>
              <a:t>Background to Normalization</a:t>
            </a:r>
          </a:p>
          <a:p>
            <a:pPr>
              <a:buFont typeface="Wingdings" panose="05000000000000000000" pitchFamily="2" charset="2"/>
              <a:buChar char="Ø"/>
            </a:pPr>
            <a:endParaRPr lang="en-US" dirty="0">
              <a:latin typeface="Book Antiqua" panose="02040602050305030304" pitchFamily="18" charset="0"/>
            </a:endParaRPr>
          </a:p>
          <a:p>
            <a:pPr marL="0" indent="0">
              <a:buNone/>
            </a:pPr>
            <a:endParaRPr lang="en-US" dirty="0">
              <a:latin typeface="Book Antiqua" panose="02040602050305030304" pitchFamily="18" charset="0"/>
            </a:endParaRPr>
          </a:p>
        </p:txBody>
      </p:sp>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2</a:t>
            </a:fld>
            <a:endParaRPr lang="nl-NL" dirty="0"/>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411245"/>
          </a:xfrm>
        </p:spPr>
        <p:txBody>
          <a:bodyPr/>
          <a:lstStyle/>
          <a:p>
            <a:r>
              <a:rPr lang="en-US" sz="1800" dirty="0"/>
              <a:t>Agenda</a:t>
            </a:r>
          </a:p>
        </p:txBody>
      </p:sp>
    </p:spTree>
    <p:extLst>
      <p:ext uri="{BB962C8B-B14F-4D97-AF65-F5344CB8AC3E}">
        <p14:creationId xmlns:p14="http://schemas.microsoft.com/office/powerpoint/2010/main" val="3497734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20</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627992"/>
            <a:ext cx="8748000" cy="3887515"/>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fontAlgn="base">
              <a:buNone/>
            </a:pPr>
            <a:endParaRPr lang="en-US" i="1" dirty="0">
              <a:solidFill>
                <a:srgbClr val="000000"/>
              </a:solidFill>
              <a:latin typeface="Calibri-Italic"/>
            </a:endParaRPr>
          </a:p>
          <a:p>
            <a:pPr marL="0" indent="0" algn="l" fontAlgn="base">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Types of Data Model</a:t>
            </a:r>
          </a:p>
        </p:txBody>
      </p:sp>
      <p:sp>
        <p:nvSpPr>
          <p:cNvPr id="9" name="TextBox 8">
            <a:extLst>
              <a:ext uri="{FF2B5EF4-FFF2-40B4-BE49-F238E27FC236}">
                <a16:creationId xmlns:a16="http://schemas.microsoft.com/office/drawing/2014/main" id="{335E2131-5573-41FB-B5B5-515848D7328F}"/>
              </a:ext>
            </a:extLst>
          </p:cNvPr>
          <p:cNvSpPr txBox="1"/>
          <p:nvPr/>
        </p:nvSpPr>
        <p:spPr>
          <a:xfrm>
            <a:off x="363213" y="597281"/>
            <a:ext cx="8564299" cy="1654299"/>
          </a:xfrm>
          <a:prstGeom prst="rect">
            <a:avLst/>
          </a:prstGeom>
          <a:noFill/>
        </p:spPr>
        <p:txBody>
          <a:bodyPr wrap="square">
            <a:spAutoFit/>
          </a:bodyPr>
          <a:lstStyle/>
          <a:p>
            <a:r>
              <a:rPr lang="en-US" sz="1450" i="1" u="sng" dirty="0">
                <a:solidFill>
                  <a:srgbClr val="222426"/>
                </a:solidFill>
                <a:latin typeface="Calibri" panose="020F0502020204030204" pitchFamily="34" charset="0"/>
                <a:cs typeface="Calibri" panose="020F0502020204030204" pitchFamily="34" charset="0"/>
              </a:rPr>
              <a:t>Relational Model:</a:t>
            </a:r>
          </a:p>
          <a:p>
            <a:pPr marL="285750" indent="-285750">
              <a:buFont typeface="Wingdings" panose="05000000000000000000" pitchFamily="2" charset="2"/>
              <a:buChar char="ü"/>
            </a:pPr>
            <a:r>
              <a:rPr lang="en-US" sz="1450" i="1" dirty="0">
                <a:solidFill>
                  <a:srgbClr val="222426"/>
                </a:solidFill>
                <a:latin typeface="Calibri" panose="020F0502020204030204" pitchFamily="34" charset="0"/>
                <a:cs typeface="Calibri" panose="020F0502020204030204" pitchFamily="34" charset="0"/>
              </a:rPr>
              <a:t>Depicts the relationship between two (or) more tables</a:t>
            </a:r>
          </a:p>
          <a:p>
            <a:pPr marL="285750" indent="-285750">
              <a:buFont typeface="Wingdings" panose="05000000000000000000" pitchFamily="2" charset="2"/>
              <a:buChar char="ü"/>
            </a:pPr>
            <a:r>
              <a:rPr lang="en-US" sz="1450" i="1" dirty="0">
                <a:solidFill>
                  <a:srgbClr val="222426"/>
                </a:solidFill>
                <a:latin typeface="Calibri" panose="020F0502020204030204" pitchFamily="34" charset="0"/>
                <a:cs typeface="Calibri" panose="020F0502020204030204" pitchFamily="34" charset="0"/>
              </a:rPr>
              <a:t>Each table is made up of records (horizontal rows known as tuples) and fields (vertical column also known as attributes) </a:t>
            </a:r>
            <a:r>
              <a:rPr lang="en-US" sz="1450" i="1" dirty="0">
                <a:solidFill>
                  <a:srgbClr val="222426"/>
                </a:solidFill>
                <a:latin typeface="Calibri" panose="020F0502020204030204" pitchFamily="34" charset="0"/>
                <a:cs typeface="Calibri" panose="020F0502020204030204" pitchFamily="34" charset="0"/>
                <a:sym typeface="Wingdings" panose="05000000000000000000" pitchFamily="2" charset="2"/>
              </a:rPr>
              <a:t> [ One complete unit of information – Records, One type of information – Fields ]</a:t>
            </a:r>
          </a:p>
          <a:p>
            <a:pPr marL="285750" indent="-285750">
              <a:buFont typeface="Wingdings" panose="05000000000000000000" pitchFamily="2" charset="2"/>
              <a:buChar char="ü"/>
            </a:pPr>
            <a:r>
              <a:rPr lang="en-US" sz="1450" i="1" dirty="0">
                <a:solidFill>
                  <a:srgbClr val="222426"/>
                </a:solidFill>
                <a:latin typeface="Calibri" panose="020F0502020204030204" pitchFamily="34" charset="0"/>
                <a:cs typeface="Calibri" panose="020F0502020204030204" pitchFamily="34" charset="0"/>
                <a:sym typeface="Wingdings" panose="05000000000000000000" pitchFamily="2" charset="2"/>
              </a:rPr>
              <a:t>Number of columns (or) attributes called as Degree</a:t>
            </a:r>
          </a:p>
          <a:p>
            <a:pPr marL="285750" indent="-285750">
              <a:buFont typeface="Wingdings" panose="05000000000000000000" pitchFamily="2" charset="2"/>
              <a:buChar char="ü"/>
            </a:pPr>
            <a:r>
              <a:rPr lang="en-US" sz="1450" i="1" dirty="0">
                <a:solidFill>
                  <a:srgbClr val="222426"/>
                </a:solidFill>
                <a:latin typeface="Calibri" panose="020F0502020204030204" pitchFamily="34" charset="0"/>
                <a:cs typeface="Calibri" panose="020F0502020204030204" pitchFamily="34" charset="0"/>
              </a:rPr>
              <a:t>Number of Rows (or) tuples called as Cardinality </a:t>
            </a:r>
          </a:p>
          <a:p>
            <a:pPr marL="285750" indent="-285750">
              <a:buFont typeface="Wingdings" panose="05000000000000000000" pitchFamily="2" charset="2"/>
              <a:buChar char="ü"/>
            </a:pPr>
            <a:r>
              <a:rPr lang="en-US" sz="1450" i="1" dirty="0">
                <a:solidFill>
                  <a:srgbClr val="222426"/>
                </a:solidFill>
                <a:latin typeface="Calibri" panose="020F0502020204030204" pitchFamily="34" charset="0"/>
                <a:cs typeface="Calibri" panose="020F0502020204030204" pitchFamily="34" charset="0"/>
              </a:rPr>
              <a:t>Ex – Oracle, Sybase</a:t>
            </a:r>
          </a:p>
        </p:txBody>
      </p:sp>
      <p:pic>
        <p:nvPicPr>
          <p:cNvPr id="5" name="Picture 4">
            <a:extLst>
              <a:ext uri="{FF2B5EF4-FFF2-40B4-BE49-F238E27FC236}">
                <a16:creationId xmlns:a16="http://schemas.microsoft.com/office/drawing/2014/main" id="{8268E020-A434-4FD8-AD50-E45B37AA1405}"/>
              </a:ext>
            </a:extLst>
          </p:cNvPr>
          <p:cNvPicPr>
            <a:picLocks noChangeAspect="1"/>
          </p:cNvPicPr>
          <p:nvPr/>
        </p:nvPicPr>
        <p:blipFill>
          <a:blip r:embed="rId2"/>
          <a:stretch>
            <a:fillRect/>
          </a:stretch>
        </p:blipFill>
        <p:spPr>
          <a:xfrm>
            <a:off x="3956251" y="2139702"/>
            <a:ext cx="4824536" cy="2271282"/>
          </a:xfrm>
          <a:prstGeom prst="rect">
            <a:avLst/>
          </a:prstGeom>
        </p:spPr>
      </p:pic>
    </p:spTree>
    <p:extLst>
      <p:ext uri="{BB962C8B-B14F-4D97-AF65-F5344CB8AC3E}">
        <p14:creationId xmlns:p14="http://schemas.microsoft.com/office/powerpoint/2010/main" val="2345449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21</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627992"/>
            <a:ext cx="8748000" cy="3887515"/>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fontAlgn="base">
              <a:buNone/>
            </a:pPr>
            <a:endParaRPr lang="en-US" i="1" dirty="0">
              <a:solidFill>
                <a:srgbClr val="000000"/>
              </a:solidFill>
              <a:latin typeface="Calibri-Italic"/>
            </a:endParaRPr>
          </a:p>
          <a:p>
            <a:pPr marL="0" indent="0" algn="l" fontAlgn="base">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Key helps ??</a:t>
            </a:r>
          </a:p>
        </p:txBody>
      </p:sp>
      <p:sp>
        <p:nvSpPr>
          <p:cNvPr id="9" name="TextBox 8">
            <a:extLst>
              <a:ext uri="{FF2B5EF4-FFF2-40B4-BE49-F238E27FC236}">
                <a16:creationId xmlns:a16="http://schemas.microsoft.com/office/drawing/2014/main" id="{335E2131-5573-41FB-B5B5-515848D7328F}"/>
              </a:ext>
            </a:extLst>
          </p:cNvPr>
          <p:cNvSpPr txBox="1"/>
          <p:nvPr/>
        </p:nvSpPr>
        <p:spPr>
          <a:xfrm>
            <a:off x="363213" y="597281"/>
            <a:ext cx="8564299" cy="1431161"/>
          </a:xfrm>
          <a:prstGeom prst="rect">
            <a:avLst/>
          </a:prstGeom>
          <a:noFill/>
        </p:spPr>
        <p:txBody>
          <a:bodyPr wrap="square">
            <a:spAutoFit/>
          </a:bodyPr>
          <a:lstStyle/>
          <a:p>
            <a:r>
              <a:rPr lang="en-US" sz="1450" i="1" u="sng" dirty="0">
                <a:solidFill>
                  <a:srgbClr val="222426"/>
                </a:solidFill>
                <a:latin typeface="Calibri" panose="020F0502020204030204" pitchFamily="34" charset="0"/>
                <a:cs typeface="Calibri" panose="020F0502020204030204" pitchFamily="34" charset="0"/>
              </a:rPr>
              <a:t>Primary Key , Candidate Key &amp; Composite key</a:t>
            </a:r>
          </a:p>
          <a:p>
            <a:pPr marL="285750" indent="-285750">
              <a:buFont typeface="Wingdings" panose="05000000000000000000" pitchFamily="2" charset="2"/>
              <a:buChar char="ü"/>
            </a:pPr>
            <a:r>
              <a:rPr lang="en-US" sz="1450" i="1" dirty="0">
                <a:solidFill>
                  <a:srgbClr val="222426"/>
                </a:solidFill>
                <a:latin typeface="Calibri" panose="020F0502020204030204" pitchFamily="34" charset="0"/>
                <a:cs typeface="Calibri" panose="020F0502020204030204" pitchFamily="34" charset="0"/>
              </a:rPr>
              <a:t>Typically, a table has one column (or) field uniquely identify the records in the table called Primary Key</a:t>
            </a:r>
          </a:p>
          <a:p>
            <a:pPr marL="285750" indent="-285750">
              <a:buFont typeface="Wingdings" panose="05000000000000000000" pitchFamily="2" charset="2"/>
              <a:buChar char="ü"/>
            </a:pPr>
            <a:r>
              <a:rPr lang="en-US" sz="1450" i="1" dirty="0">
                <a:solidFill>
                  <a:srgbClr val="222426"/>
                </a:solidFill>
                <a:latin typeface="Calibri" panose="020F0502020204030204" pitchFamily="34" charset="0"/>
                <a:cs typeface="Calibri" panose="020F0502020204030204" pitchFamily="34" charset="0"/>
              </a:rPr>
              <a:t>There could be more than one attribute uniquely identify the records called candidate key</a:t>
            </a:r>
          </a:p>
          <a:p>
            <a:pPr marL="285750" indent="-285750">
              <a:buFont typeface="Wingdings" panose="05000000000000000000" pitchFamily="2" charset="2"/>
              <a:buChar char="ü"/>
            </a:pPr>
            <a:r>
              <a:rPr lang="en-US" sz="1450" i="1" dirty="0">
                <a:solidFill>
                  <a:srgbClr val="222426"/>
                </a:solidFill>
                <a:latin typeface="Calibri" panose="020F0502020204030204" pitchFamily="34" charset="0"/>
                <a:cs typeface="Calibri" panose="020F0502020204030204" pitchFamily="34" charset="0"/>
              </a:rPr>
              <a:t>Out of these 2, one can be selected as PK and other will be an alternate key</a:t>
            </a:r>
          </a:p>
          <a:p>
            <a:pPr marL="285750" indent="-285750">
              <a:buFont typeface="Wingdings" panose="05000000000000000000" pitchFamily="2" charset="2"/>
              <a:buChar char="ü"/>
            </a:pPr>
            <a:r>
              <a:rPr lang="en-US" sz="1450" i="1" dirty="0">
                <a:solidFill>
                  <a:srgbClr val="222426"/>
                </a:solidFill>
                <a:latin typeface="Calibri" panose="020F0502020204030204" pitchFamily="34" charset="0"/>
                <a:cs typeface="Calibri" panose="020F0502020204030204" pitchFamily="34" charset="0"/>
              </a:rPr>
              <a:t>For example, we can use Name &amp; Surname as combination which will uniquely identify a row called composite key</a:t>
            </a:r>
          </a:p>
        </p:txBody>
      </p:sp>
      <p:pic>
        <p:nvPicPr>
          <p:cNvPr id="4" name="Picture 3">
            <a:extLst>
              <a:ext uri="{FF2B5EF4-FFF2-40B4-BE49-F238E27FC236}">
                <a16:creationId xmlns:a16="http://schemas.microsoft.com/office/drawing/2014/main" id="{CBA8A6F5-7BD8-42D1-A36B-3532B299A1EC}"/>
              </a:ext>
            </a:extLst>
          </p:cNvPr>
          <p:cNvPicPr>
            <a:picLocks noChangeAspect="1"/>
          </p:cNvPicPr>
          <p:nvPr/>
        </p:nvPicPr>
        <p:blipFill>
          <a:blip r:embed="rId2"/>
          <a:stretch>
            <a:fillRect/>
          </a:stretch>
        </p:blipFill>
        <p:spPr>
          <a:xfrm>
            <a:off x="179512" y="2125860"/>
            <a:ext cx="3363483" cy="2404014"/>
          </a:xfrm>
          <a:prstGeom prst="rect">
            <a:avLst/>
          </a:prstGeom>
        </p:spPr>
      </p:pic>
      <p:pic>
        <p:nvPicPr>
          <p:cNvPr id="10" name="Picture 9">
            <a:extLst>
              <a:ext uri="{FF2B5EF4-FFF2-40B4-BE49-F238E27FC236}">
                <a16:creationId xmlns:a16="http://schemas.microsoft.com/office/drawing/2014/main" id="{5D559C3C-7C83-44E0-95B4-260A2CF058B3}"/>
              </a:ext>
            </a:extLst>
          </p:cNvPr>
          <p:cNvPicPr>
            <a:picLocks noChangeAspect="1"/>
          </p:cNvPicPr>
          <p:nvPr/>
        </p:nvPicPr>
        <p:blipFill>
          <a:blip r:embed="rId3"/>
          <a:stretch>
            <a:fillRect/>
          </a:stretch>
        </p:blipFill>
        <p:spPr>
          <a:xfrm>
            <a:off x="3788305" y="2138145"/>
            <a:ext cx="4930873" cy="2179315"/>
          </a:xfrm>
          <a:prstGeom prst="rect">
            <a:avLst/>
          </a:prstGeom>
        </p:spPr>
      </p:pic>
    </p:spTree>
    <p:extLst>
      <p:ext uri="{BB962C8B-B14F-4D97-AF65-F5344CB8AC3E}">
        <p14:creationId xmlns:p14="http://schemas.microsoft.com/office/powerpoint/2010/main" val="2977875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22</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627992"/>
            <a:ext cx="8748000" cy="3887515"/>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fontAlgn="base">
              <a:buNone/>
            </a:pPr>
            <a:endParaRPr lang="en-US" i="1" dirty="0">
              <a:solidFill>
                <a:srgbClr val="000000"/>
              </a:solidFill>
              <a:latin typeface="Calibri-Italic"/>
            </a:endParaRPr>
          </a:p>
          <a:p>
            <a:pPr marL="0" indent="0" algn="l" fontAlgn="base">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Key helps ??</a:t>
            </a:r>
          </a:p>
        </p:txBody>
      </p:sp>
      <p:sp>
        <p:nvSpPr>
          <p:cNvPr id="9" name="TextBox 8">
            <a:extLst>
              <a:ext uri="{FF2B5EF4-FFF2-40B4-BE49-F238E27FC236}">
                <a16:creationId xmlns:a16="http://schemas.microsoft.com/office/drawing/2014/main" id="{335E2131-5573-41FB-B5B5-515848D7328F}"/>
              </a:ext>
            </a:extLst>
          </p:cNvPr>
          <p:cNvSpPr txBox="1"/>
          <p:nvPr/>
        </p:nvSpPr>
        <p:spPr>
          <a:xfrm>
            <a:off x="363213" y="597281"/>
            <a:ext cx="8564299" cy="761747"/>
          </a:xfrm>
          <a:prstGeom prst="rect">
            <a:avLst/>
          </a:prstGeom>
          <a:noFill/>
        </p:spPr>
        <p:txBody>
          <a:bodyPr wrap="square">
            <a:spAutoFit/>
          </a:bodyPr>
          <a:lstStyle/>
          <a:p>
            <a:r>
              <a:rPr lang="en-US" sz="1450" i="1" u="sng" dirty="0">
                <a:solidFill>
                  <a:srgbClr val="222426"/>
                </a:solidFill>
                <a:latin typeface="Calibri" panose="020F0502020204030204" pitchFamily="34" charset="0"/>
                <a:cs typeface="Calibri" panose="020F0502020204030204" pitchFamily="34" charset="0"/>
              </a:rPr>
              <a:t>Foreign key</a:t>
            </a:r>
          </a:p>
          <a:p>
            <a:pPr marL="285750" indent="-285750">
              <a:buFont typeface="Wingdings" panose="05000000000000000000" pitchFamily="2" charset="2"/>
              <a:buChar char="ü"/>
            </a:pPr>
            <a:r>
              <a:rPr lang="en-US" sz="1450" i="1" dirty="0">
                <a:solidFill>
                  <a:srgbClr val="222426"/>
                </a:solidFill>
                <a:latin typeface="Calibri" panose="020F0502020204030204" pitchFamily="34" charset="0"/>
                <a:cs typeface="Calibri" panose="020F0502020204030204" pitchFamily="34" charset="0"/>
              </a:rPr>
              <a:t>Foreign key is a field that references a primary key of another table</a:t>
            </a:r>
          </a:p>
          <a:p>
            <a:pPr marL="285750" indent="-285750">
              <a:buFont typeface="Wingdings" panose="05000000000000000000" pitchFamily="2" charset="2"/>
              <a:buChar char="ü"/>
            </a:pPr>
            <a:r>
              <a:rPr lang="en-US" sz="1450" i="1" dirty="0">
                <a:solidFill>
                  <a:srgbClr val="222426"/>
                </a:solidFill>
                <a:latin typeface="Calibri" panose="020F0502020204030204" pitchFamily="34" charset="0"/>
                <a:cs typeface="Calibri" panose="020F0502020204030204" pitchFamily="34" charset="0"/>
              </a:rPr>
              <a:t> A column (or) group of column define the relationship between the two tables</a:t>
            </a:r>
          </a:p>
        </p:txBody>
      </p:sp>
      <p:pic>
        <p:nvPicPr>
          <p:cNvPr id="5" name="Picture 4">
            <a:extLst>
              <a:ext uri="{FF2B5EF4-FFF2-40B4-BE49-F238E27FC236}">
                <a16:creationId xmlns:a16="http://schemas.microsoft.com/office/drawing/2014/main" id="{FAE62D7D-33EA-4F55-BA90-700ECC06A52E}"/>
              </a:ext>
            </a:extLst>
          </p:cNvPr>
          <p:cNvPicPr>
            <a:picLocks noChangeAspect="1"/>
          </p:cNvPicPr>
          <p:nvPr/>
        </p:nvPicPr>
        <p:blipFill>
          <a:blip r:embed="rId2"/>
          <a:stretch>
            <a:fillRect/>
          </a:stretch>
        </p:blipFill>
        <p:spPr>
          <a:xfrm>
            <a:off x="1187624" y="1370087"/>
            <a:ext cx="6505575" cy="3048000"/>
          </a:xfrm>
          <a:prstGeom prst="rect">
            <a:avLst/>
          </a:prstGeom>
        </p:spPr>
      </p:pic>
    </p:spTree>
    <p:extLst>
      <p:ext uri="{BB962C8B-B14F-4D97-AF65-F5344CB8AC3E}">
        <p14:creationId xmlns:p14="http://schemas.microsoft.com/office/powerpoint/2010/main" val="38164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23</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627992"/>
            <a:ext cx="8748000" cy="3887515"/>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fontAlgn="base">
              <a:buNone/>
            </a:pPr>
            <a:endParaRPr lang="en-US" i="1" dirty="0">
              <a:solidFill>
                <a:srgbClr val="000000"/>
              </a:solidFill>
              <a:latin typeface="Calibri-Italic"/>
            </a:endParaRPr>
          </a:p>
          <a:p>
            <a:pPr marL="0" indent="0" algn="l" fontAlgn="base">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Key helps ??</a:t>
            </a:r>
          </a:p>
        </p:txBody>
      </p:sp>
      <p:sp>
        <p:nvSpPr>
          <p:cNvPr id="9" name="TextBox 8">
            <a:extLst>
              <a:ext uri="{FF2B5EF4-FFF2-40B4-BE49-F238E27FC236}">
                <a16:creationId xmlns:a16="http://schemas.microsoft.com/office/drawing/2014/main" id="{335E2131-5573-41FB-B5B5-515848D7328F}"/>
              </a:ext>
            </a:extLst>
          </p:cNvPr>
          <p:cNvSpPr txBox="1"/>
          <p:nvPr/>
        </p:nvSpPr>
        <p:spPr>
          <a:xfrm>
            <a:off x="308338" y="483518"/>
            <a:ext cx="8564299" cy="761747"/>
          </a:xfrm>
          <a:prstGeom prst="rect">
            <a:avLst/>
          </a:prstGeom>
          <a:noFill/>
        </p:spPr>
        <p:txBody>
          <a:bodyPr wrap="square">
            <a:spAutoFit/>
          </a:bodyPr>
          <a:lstStyle/>
          <a:p>
            <a:r>
              <a:rPr lang="en-US" sz="1450" i="1" u="sng" dirty="0">
                <a:solidFill>
                  <a:srgbClr val="222426"/>
                </a:solidFill>
                <a:latin typeface="Calibri" panose="020F0502020204030204" pitchFamily="34" charset="0"/>
                <a:cs typeface="Calibri" panose="020F0502020204030204" pitchFamily="34" charset="0"/>
              </a:rPr>
              <a:t>Super key</a:t>
            </a:r>
          </a:p>
          <a:p>
            <a:endParaRPr lang="en-US" sz="1450" i="1" u="sng" dirty="0">
              <a:solidFill>
                <a:srgbClr val="222426"/>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ü"/>
            </a:pPr>
            <a:r>
              <a:rPr lang="en-US" sz="1450" i="1" dirty="0">
                <a:solidFill>
                  <a:srgbClr val="222426"/>
                </a:solidFill>
                <a:latin typeface="Calibri" panose="020F0502020204030204" pitchFamily="34" charset="0"/>
                <a:cs typeface="Calibri" panose="020F0502020204030204" pitchFamily="34" charset="0"/>
              </a:rPr>
              <a:t>Super key is a set of attribute which can uniquely identify a tuple.</a:t>
            </a:r>
          </a:p>
        </p:txBody>
      </p:sp>
      <p:sp>
        <p:nvSpPr>
          <p:cNvPr id="8" name="TextBox 7">
            <a:extLst>
              <a:ext uri="{FF2B5EF4-FFF2-40B4-BE49-F238E27FC236}">
                <a16:creationId xmlns:a16="http://schemas.microsoft.com/office/drawing/2014/main" id="{D10AE343-BBFB-400A-94E2-4EFE942FBD37}"/>
              </a:ext>
            </a:extLst>
          </p:cNvPr>
          <p:cNvSpPr txBox="1"/>
          <p:nvPr/>
        </p:nvSpPr>
        <p:spPr>
          <a:xfrm>
            <a:off x="308338" y="1245265"/>
            <a:ext cx="8748000" cy="592470"/>
          </a:xfrm>
          <a:prstGeom prst="rect">
            <a:avLst/>
          </a:prstGeom>
          <a:noFill/>
        </p:spPr>
        <p:txBody>
          <a:bodyPr wrap="square">
            <a:spAutoFit/>
          </a:bodyPr>
          <a:lstStyle/>
          <a:p>
            <a:r>
              <a:rPr lang="en-US" sz="1450" i="1" dirty="0">
                <a:solidFill>
                  <a:srgbClr val="222426"/>
                </a:solidFill>
                <a:latin typeface="Calibri" panose="020F0502020204030204" pitchFamily="34" charset="0"/>
                <a:cs typeface="Calibri" panose="020F0502020204030204" pitchFamily="34" charset="0"/>
              </a:rPr>
              <a:t>For example: In the above EMPLOYEE table, for(EMPLOEE_ID, EMPLOYEE_NAME) the name of two employees can be the same, but their EMPLYEE_ID can't be the same. Hence, this combination can also be a key</a:t>
            </a:r>
            <a:r>
              <a:rPr lang="en-US" b="0" i="0" dirty="0">
                <a:solidFill>
                  <a:srgbClr val="333333"/>
                </a:solidFill>
                <a:effectLst/>
                <a:latin typeface="inter-regular"/>
              </a:rPr>
              <a:t>.</a:t>
            </a:r>
            <a:endParaRPr lang="en-US" dirty="0"/>
          </a:p>
        </p:txBody>
      </p:sp>
      <p:pic>
        <p:nvPicPr>
          <p:cNvPr id="10" name="Picture 9">
            <a:extLst>
              <a:ext uri="{FF2B5EF4-FFF2-40B4-BE49-F238E27FC236}">
                <a16:creationId xmlns:a16="http://schemas.microsoft.com/office/drawing/2014/main" id="{6D5D29DD-0CE9-42E4-B83B-912403388DA8}"/>
              </a:ext>
            </a:extLst>
          </p:cNvPr>
          <p:cNvPicPr>
            <a:picLocks noChangeAspect="1"/>
          </p:cNvPicPr>
          <p:nvPr/>
        </p:nvPicPr>
        <p:blipFill>
          <a:blip r:embed="rId2"/>
          <a:stretch>
            <a:fillRect/>
          </a:stretch>
        </p:blipFill>
        <p:spPr>
          <a:xfrm>
            <a:off x="2699792" y="1862538"/>
            <a:ext cx="4464496" cy="2652969"/>
          </a:xfrm>
          <a:prstGeom prst="rect">
            <a:avLst/>
          </a:prstGeom>
        </p:spPr>
      </p:pic>
    </p:spTree>
    <p:extLst>
      <p:ext uri="{BB962C8B-B14F-4D97-AF65-F5344CB8AC3E}">
        <p14:creationId xmlns:p14="http://schemas.microsoft.com/office/powerpoint/2010/main" val="2702907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24</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627992"/>
            <a:ext cx="8748000" cy="3887515"/>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fontAlgn="base">
              <a:buNone/>
            </a:pPr>
            <a:endParaRPr lang="en-US" i="1" dirty="0">
              <a:solidFill>
                <a:srgbClr val="000000"/>
              </a:solidFill>
              <a:latin typeface="Calibri-Italic"/>
            </a:endParaRPr>
          </a:p>
          <a:p>
            <a:pPr marL="0" indent="0" algn="l" fontAlgn="base">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Anomalies in DBMS</a:t>
            </a:r>
          </a:p>
        </p:txBody>
      </p:sp>
      <p:sp>
        <p:nvSpPr>
          <p:cNvPr id="9" name="TextBox 8">
            <a:extLst>
              <a:ext uri="{FF2B5EF4-FFF2-40B4-BE49-F238E27FC236}">
                <a16:creationId xmlns:a16="http://schemas.microsoft.com/office/drawing/2014/main" id="{335E2131-5573-41FB-B5B5-515848D7328F}"/>
              </a:ext>
            </a:extLst>
          </p:cNvPr>
          <p:cNvSpPr txBox="1"/>
          <p:nvPr/>
        </p:nvSpPr>
        <p:spPr>
          <a:xfrm>
            <a:off x="346518" y="915566"/>
            <a:ext cx="8564299" cy="2769989"/>
          </a:xfrm>
          <a:prstGeom prst="rect">
            <a:avLst/>
          </a:prstGeom>
          <a:noFill/>
        </p:spPr>
        <p:txBody>
          <a:bodyPr wrap="square">
            <a:spAutoFit/>
          </a:bodyPr>
          <a:lstStyle/>
          <a:p>
            <a:r>
              <a:rPr lang="en-US" sz="1450" i="1" u="sng" dirty="0">
                <a:solidFill>
                  <a:srgbClr val="222426"/>
                </a:solidFill>
                <a:latin typeface="Calibri" panose="020F0502020204030204" pitchFamily="34" charset="0"/>
                <a:cs typeface="Calibri" panose="020F0502020204030204" pitchFamily="34" charset="0"/>
              </a:rPr>
              <a:t>What is Anomalies?  [ Problem with unnormalized database ]</a:t>
            </a:r>
          </a:p>
          <a:p>
            <a:endParaRPr lang="en-US" sz="1450" i="1" u="sng" dirty="0">
              <a:solidFill>
                <a:srgbClr val="222426"/>
              </a:solidFill>
              <a:latin typeface="Calibri" panose="020F0502020204030204" pitchFamily="34" charset="0"/>
              <a:cs typeface="Calibri" panose="020F0502020204030204" pitchFamily="34" charset="0"/>
            </a:endParaRPr>
          </a:p>
          <a:p>
            <a:r>
              <a:rPr lang="en-US" sz="1450" i="1" dirty="0">
                <a:solidFill>
                  <a:srgbClr val="222426"/>
                </a:solidFill>
                <a:latin typeface="Calibri" panose="020F0502020204030204" pitchFamily="34" charset="0"/>
                <a:cs typeface="Calibri" panose="020F0502020204030204" pitchFamily="34" charset="0"/>
              </a:rPr>
              <a:t>Anomalies in DBMS are caused when there is too much redundancy in the database’s information. Anomalies can often be caused when the tables that make up the database suffer from poor construction</a:t>
            </a:r>
          </a:p>
          <a:p>
            <a:endParaRPr lang="en-US" sz="1450" i="1" dirty="0">
              <a:solidFill>
                <a:srgbClr val="222426"/>
              </a:solidFill>
              <a:latin typeface="Calibri" panose="020F0502020204030204" pitchFamily="34" charset="0"/>
              <a:cs typeface="Calibri" panose="020F0502020204030204" pitchFamily="34" charset="0"/>
            </a:endParaRPr>
          </a:p>
          <a:p>
            <a:r>
              <a:rPr lang="en-US" sz="1450" i="1" u="sng" dirty="0">
                <a:solidFill>
                  <a:srgbClr val="222426"/>
                </a:solidFill>
                <a:latin typeface="Calibri" panose="020F0502020204030204" pitchFamily="34" charset="0"/>
                <a:cs typeface="Calibri" panose="020F0502020204030204" pitchFamily="34" charset="0"/>
              </a:rPr>
              <a:t>Type of Anomalies</a:t>
            </a:r>
          </a:p>
          <a:p>
            <a:endParaRPr lang="en-US" sz="1450" i="1" u="sng" dirty="0">
              <a:solidFill>
                <a:srgbClr val="222426"/>
              </a:solidFill>
              <a:latin typeface="Calibri" panose="020F0502020204030204" pitchFamily="34" charset="0"/>
              <a:cs typeface="Calibri" panose="020F0502020204030204" pitchFamily="34" charset="0"/>
            </a:endParaRPr>
          </a:p>
          <a:p>
            <a:pPr marL="342900" indent="-342900">
              <a:buAutoNum type="arabicParenR"/>
            </a:pPr>
            <a:r>
              <a:rPr lang="en-US" sz="1450" i="1" dirty="0">
                <a:solidFill>
                  <a:srgbClr val="222426"/>
                </a:solidFill>
                <a:latin typeface="Calibri" panose="020F0502020204030204" pitchFamily="34" charset="0"/>
                <a:cs typeface="Calibri" panose="020F0502020204030204" pitchFamily="34" charset="0"/>
              </a:rPr>
              <a:t>Update Anomaly</a:t>
            </a:r>
          </a:p>
          <a:p>
            <a:pPr marL="342900" indent="-342900">
              <a:buAutoNum type="arabicParenR"/>
            </a:pPr>
            <a:r>
              <a:rPr lang="en-US" sz="1450" i="1" dirty="0">
                <a:solidFill>
                  <a:srgbClr val="222426"/>
                </a:solidFill>
                <a:latin typeface="Calibri" panose="020F0502020204030204" pitchFamily="34" charset="0"/>
                <a:cs typeface="Calibri" panose="020F0502020204030204" pitchFamily="34" charset="0"/>
              </a:rPr>
              <a:t>Insertion Anomaly</a:t>
            </a:r>
          </a:p>
          <a:p>
            <a:pPr marL="342900" indent="-342900">
              <a:buAutoNum type="arabicParenR"/>
            </a:pPr>
            <a:r>
              <a:rPr lang="en-US" sz="1450" i="1" dirty="0">
                <a:solidFill>
                  <a:srgbClr val="222426"/>
                </a:solidFill>
                <a:latin typeface="Calibri" panose="020F0502020204030204" pitchFamily="34" charset="0"/>
                <a:cs typeface="Calibri" panose="020F0502020204030204" pitchFamily="34" charset="0"/>
              </a:rPr>
              <a:t>Deletion Anomaly</a:t>
            </a:r>
          </a:p>
          <a:p>
            <a:endParaRPr lang="en-US" sz="1450" i="1" u="sng" dirty="0">
              <a:solidFill>
                <a:srgbClr val="222426"/>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ü"/>
            </a:pPr>
            <a:endParaRPr lang="en-US" sz="1450" i="1" dirty="0">
              <a:solidFill>
                <a:srgbClr val="222426"/>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D83907E2-FFBC-4151-817E-0E3A28F22F38}"/>
              </a:ext>
            </a:extLst>
          </p:cNvPr>
          <p:cNvPicPr>
            <a:picLocks noChangeAspect="1"/>
          </p:cNvPicPr>
          <p:nvPr/>
        </p:nvPicPr>
        <p:blipFill>
          <a:blip r:embed="rId2"/>
          <a:stretch>
            <a:fillRect/>
          </a:stretch>
        </p:blipFill>
        <p:spPr>
          <a:xfrm>
            <a:off x="4350366" y="2139702"/>
            <a:ext cx="3645396" cy="1960025"/>
          </a:xfrm>
          <a:prstGeom prst="rect">
            <a:avLst/>
          </a:prstGeom>
        </p:spPr>
      </p:pic>
    </p:spTree>
    <p:extLst>
      <p:ext uri="{BB962C8B-B14F-4D97-AF65-F5344CB8AC3E}">
        <p14:creationId xmlns:p14="http://schemas.microsoft.com/office/powerpoint/2010/main" val="691219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25</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627992"/>
            <a:ext cx="8748000" cy="3887515"/>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fontAlgn="base">
              <a:buNone/>
            </a:pPr>
            <a:endParaRPr lang="en-US" i="1" dirty="0">
              <a:solidFill>
                <a:srgbClr val="000000"/>
              </a:solidFill>
              <a:latin typeface="Calibri-Italic"/>
            </a:endParaRPr>
          </a:p>
          <a:p>
            <a:pPr marL="0" indent="0" algn="l" fontAlgn="base">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Update Anomaly</a:t>
            </a:r>
          </a:p>
        </p:txBody>
      </p:sp>
      <p:sp>
        <p:nvSpPr>
          <p:cNvPr id="9" name="TextBox 8">
            <a:extLst>
              <a:ext uri="{FF2B5EF4-FFF2-40B4-BE49-F238E27FC236}">
                <a16:creationId xmlns:a16="http://schemas.microsoft.com/office/drawing/2014/main" id="{335E2131-5573-41FB-B5B5-515848D7328F}"/>
              </a:ext>
            </a:extLst>
          </p:cNvPr>
          <p:cNvSpPr txBox="1"/>
          <p:nvPr/>
        </p:nvSpPr>
        <p:spPr>
          <a:xfrm>
            <a:off x="363213" y="597281"/>
            <a:ext cx="8564299" cy="1431161"/>
          </a:xfrm>
          <a:prstGeom prst="rect">
            <a:avLst/>
          </a:prstGeom>
          <a:noFill/>
        </p:spPr>
        <p:txBody>
          <a:bodyPr wrap="square">
            <a:spAutoFit/>
          </a:bodyPr>
          <a:lstStyle/>
          <a:p>
            <a:pPr algn="l"/>
            <a:r>
              <a:rPr lang="en-US" sz="1450" i="1" dirty="0">
                <a:solidFill>
                  <a:srgbClr val="222426"/>
                </a:solidFill>
                <a:latin typeface="Calibri" panose="020F0502020204030204" pitchFamily="34" charset="0"/>
                <a:cs typeface="Calibri" panose="020F0502020204030204" pitchFamily="34" charset="0"/>
              </a:rPr>
              <a:t>In the below table, we have two rows for employee Rick as he belongs to two departments of the company. If we want to update the address of Rick, then we must update the same in two rows or the data will become inconsistent.</a:t>
            </a:r>
          </a:p>
          <a:p>
            <a:pPr algn="l"/>
            <a:r>
              <a:rPr lang="en-US" sz="1450" i="1" dirty="0">
                <a:solidFill>
                  <a:srgbClr val="222426"/>
                </a:solidFill>
                <a:latin typeface="Calibri" panose="020F0502020204030204" pitchFamily="34" charset="0"/>
                <a:cs typeface="Calibri" panose="020F0502020204030204" pitchFamily="34" charset="0"/>
              </a:rPr>
              <a:t>If somehow, the correct address gets updated in one department but not in other then as per the database, Rick would be having two different addresses, which is not correct and would lead to inconsistent data.</a:t>
            </a:r>
          </a:p>
          <a:p>
            <a:endParaRPr lang="en-US" sz="1450" i="1" dirty="0">
              <a:solidFill>
                <a:srgbClr val="222426"/>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59A7AC2E-CADA-42B8-9CA9-2ED2F7D77C34}"/>
              </a:ext>
            </a:extLst>
          </p:cNvPr>
          <p:cNvPicPr>
            <a:picLocks noChangeAspect="1"/>
          </p:cNvPicPr>
          <p:nvPr/>
        </p:nvPicPr>
        <p:blipFill>
          <a:blip r:embed="rId2"/>
          <a:stretch>
            <a:fillRect/>
          </a:stretch>
        </p:blipFill>
        <p:spPr>
          <a:xfrm>
            <a:off x="1009650" y="1997731"/>
            <a:ext cx="7124700" cy="2517776"/>
          </a:xfrm>
          <a:prstGeom prst="rect">
            <a:avLst/>
          </a:prstGeom>
        </p:spPr>
      </p:pic>
    </p:spTree>
    <p:extLst>
      <p:ext uri="{BB962C8B-B14F-4D97-AF65-F5344CB8AC3E}">
        <p14:creationId xmlns:p14="http://schemas.microsoft.com/office/powerpoint/2010/main" val="3579320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26</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627992"/>
            <a:ext cx="8748000" cy="3887515"/>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fontAlgn="base">
              <a:buNone/>
            </a:pPr>
            <a:endParaRPr lang="en-US" i="1" dirty="0">
              <a:solidFill>
                <a:srgbClr val="000000"/>
              </a:solidFill>
              <a:latin typeface="Calibri-Italic"/>
            </a:endParaRPr>
          </a:p>
          <a:p>
            <a:pPr marL="0" indent="0" algn="l" fontAlgn="base">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Insertion Anomaly</a:t>
            </a:r>
          </a:p>
        </p:txBody>
      </p:sp>
      <p:pic>
        <p:nvPicPr>
          <p:cNvPr id="4" name="Picture 3">
            <a:extLst>
              <a:ext uri="{FF2B5EF4-FFF2-40B4-BE49-F238E27FC236}">
                <a16:creationId xmlns:a16="http://schemas.microsoft.com/office/drawing/2014/main" id="{59A7AC2E-CADA-42B8-9CA9-2ED2F7D77C34}"/>
              </a:ext>
            </a:extLst>
          </p:cNvPr>
          <p:cNvPicPr>
            <a:picLocks noChangeAspect="1"/>
          </p:cNvPicPr>
          <p:nvPr/>
        </p:nvPicPr>
        <p:blipFill>
          <a:blip r:embed="rId2"/>
          <a:stretch>
            <a:fillRect/>
          </a:stretch>
        </p:blipFill>
        <p:spPr>
          <a:xfrm>
            <a:off x="711462" y="1513631"/>
            <a:ext cx="7344816" cy="2693721"/>
          </a:xfrm>
          <a:prstGeom prst="rect">
            <a:avLst/>
          </a:prstGeom>
        </p:spPr>
      </p:pic>
      <p:sp>
        <p:nvSpPr>
          <p:cNvPr id="8" name="TextBox 7">
            <a:extLst>
              <a:ext uri="{FF2B5EF4-FFF2-40B4-BE49-F238E27FC236}">
                <a16:creationId xmlns:a16="http://schemas.microsoft.com/office/drawing/2014/main" id="{B67A00A5-F438-4F3D-ABBE-9E53A433DB51}"/>
              </a:ext>
            </a:extLst>
          </p:cNvPr>
          <p:cNvSpPr txBox="1"/>
          <p:nvPr/>
        </p:nvSpPr>
        <p:spPr>
          <a:xfrm>
            <a:off x="233339" y="700000"/>
            <a:ext cx="8408716" cy="538609"/>
          </a:xfrm>
          <a:prstGeom prst="rect">
            <a:avLst/>
          </a:prstGeom>
          <a:noFill/>
        </p:spPr>
        <p:txBody>
          <a:bodyPr wrap="square">
            <a:spAutoFit/>
          </a:bodyPr>
          <a:lstStyle/>
          <a:p>
            <a:pPr algn="just"/>
            <a:r>
              <a:rPr lang="en-US" sz="1450" i="1" dirty="0">
                <a:solidFill>
                  <a:srgbClr val="222426"/>
                </a:solidFill>
                <a:latin typeface="Calibri" panose="020F0502020204030204" pitchFamily="34" charset="0"/>
                <a:cs typeface="Calibri" panose="020F0502020204030204" pitchFamily="34" charset="0"/>
              </a:rPr>
              <a:t>Suppose a new employee joins the company, who is under training and currently not assigned to any department then we would not be able to insert the data into the table if the e_dept field doesn’t allow nulls.</a:t>
            </a:r>
          </a:p>
        </p:txBody>
      </p:sp>
    </p:spTree>
    <p:extLst>
      <p:ext uri="{BB962C8B-B14F-4D97-AF65-F5344CB8AC3E}">
        <p14:creationId xmlns:p14="http://schemas.microsoft.com/office/powerpoint/2010/main" val="40546320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27</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627992"/>
            <a:ext cx="8748000" cy="3887515"/>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fontAlgn="base">
              <a:buNone/>
            </a:pPr>
            <a:endParaRPr lang="en-US" i="1" dirty="0">
              <a:solidFill>
                <a:srgbClr val="000000"/>
              </a:solidFill>
              <a:latin typeface="Calibri-Italic"/>
            </a:endParaRPr>
          </a:p>
          <a:p>
            <a:pPr marL="0" indent="0" algn="l" fontAlgn="base">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Delete Anomaly</a:t>
            </a:r>
          </a:p>
        </p:txBody>
      </p:sp>
      <p:pic>
        <p:nvPicPr>
          <p:cNvPr id="4" name="Picture 3">
            <a:extLst>
              <a:ext uri="{FF2B5EF4-FFF2-40B4-BE49-F238E27FC236}">
                <a16:creationId xmlns:a16="http://schemas.microsoft.com/office/drawing/2014/main" id="{59A7AC2E-CADA-42B8-9CA9-2ED2F7D77C34}"/>
              </a:ext>
            </a:extLst>
          </p:cNvPr>
          <p:cNvPicPr>
            <a:picLocks noChangeAspect="1"/>
          </p:cNvPicPr>
          <p:nvPr/>
        </p:nvPicPr>
        <p:blipFill>
          <a:blip r:embed="rId2"/>
          <a:stretch>
            <a:fillRect/>
          </a:stretch>
        </p:blipFill>
        <p:spPr>
          <a:xfrm>
            <a:off x="1949912" y="1539452"/>
            <a:ext cx="6950887" cy="2549247"/>
          </a:xfrm>
          <a:prstGeom prst="rect">
            <a:avLst/>
          </a:prstGeom>
        </p:spPr>
      </p:pic>
      <p:sp>
        <p:nvSpPr>
          <p:cNvPr id="8" name="TextBox 7">
            <a:extLst>
              <a:ext uri="{FF2B5EF4-FFF2-40B4-BE49-F238E27FC236}">
                <a16:creationId xmlns:a16="http://schemas.microsoft.com/office/drawing/2014/main" id="{B67A00A5-F438-4F3D-ABBE-9E53A433DB51}"/>
              </a:ext>
            </a:extLst>
          </p:cNvPr>
          <p:cNvSpPr txBox="1"/>
          <p:nvPr/>
        </p:nvSpPr>
        <p:spPr>
          <a:xfrm>
            <a:off x="233339" y="700000"/>
            <a:ext cx="8408716" cy="3908762"/>
          </a:xfrm>
          <a:prstGeom prst="rect">
            <a:avLst/>
          </a:prstGeom>
          <a:noFill/>
        </p:spPr>
        <p:txBody>
          <a:bodyPr wrap="square">
            <a:spAutoFit/>
          </a:bodyPr>
          <a:lstStyle/>
          <a:p>
            <a:pPr algn="just"/>
            <a:r>
              <a:rPr lang="en-US" sz="1450" i="1" dirty="0">
                <a:solidFill>
                  <a:srgbClr val="222426"/>
                </a:solidFill>
                <a:latin typeface="Calibri" panose="020F0502020204030204" pitchFamily="34" charset="0"/>
                <a:cs typeface="Calibri" panose="020F0502020204030204" pitchFamily="34" charset="0"/>
              </a:rPr>
              <a:t>Suppose, if at a point of time the company closes the department D890 then deleting the rows that are having e_dept as D890 would also delete the information of employee Maggie since she is assigned only to this department.</a:t>
            </a:r>
          </a:p>
          <a:p>
            <a:pPr algn="just"/>
            <a:endParaRPr lang="en-US" sz="1450" i="1" dirty="0">
              <a:solidFill>
                <a:srgbClr val="222426"/>
              </a:solidFill>
              <a:latin typeface="Calibri" panose="020F0502020204030204" pitchFamily="34" charset="0"/>
              <a:cs typeface="Calibri" panose="020F0502020204030204" pitchFamily="34" charset="0"/>
            </a:endParaRPr>
          </a:p>
          <a:p>
            <a:pPr algn="just"/>
            <a:endParaRPr lang="en-US" sz="1450" i="1" dirty="0">
              <a:solidFill>
                <a:srgbClr val="222426"/>
              </a:solidFill>
              <a:latin typeface="Calibri" panose="020F0502020204030204" pitchFamily="34" charset="0"/>
              <a:cs typeface="Calibri" panose="020F0502020204030204" pitchFamily="34" charset="0"/>
            </a:endParaRPr>
          </a:p>
          <a:p>
            <a:pPr algn="just"/>
            <a:endParaRPr lang="en-US" sz="1450" i="1" dirty="0">
              <a:solidFill>
                <a:srgbClr val="222426"/>
              </a:solidFill>
              <a:latin typeface="Calibri" panose="020F0502020204030204" pitchFamily="34" charset="0"/>
              <a:cs typeface="Calibri" panose="020F0502020204030204" pitchFamily="34" charset="0"/>
            </a:endParaRPr>
          </a:p>
          <a:p>
            <a:pPr algn="just"/>
            <a:endParaRPr lang="en-US" sz="1450" i="1" dirty="0">
              <a:solidFill>
                <a:srgbClr val="222426"/>
              </a:solidFill>
              <a:latin typeface="Calibri" panose="020F0502020204030204" pitchFamily="34" charset="0"/>
              <a:cs typeface="Calibri" panose="020F0502020204030204" pitchFamily="34" charset="0"/>
            </a:endParaRPr>
          </a:p>
          <a:p>
            <a:pPr algn="just"/>
            <a:endParaRPr lang="en-US" sz="1450" i="1" dirty="0">
              <a:solidFill>
                <a:srgbClr val="222426"/>
              </a:solidFill>
              <a:latin typeface="Calibri" panose="020F0502020204030204" pitchFamily="34" charset="0"/>
              <a:cs typeface="Calibri" panose="020F0502020204030204" pitchFamily="34" charset="0"/>
            </a:endParaRPr>
          </a:p>
          <a:p>
            <a:pPr algn="just"/>
            <a:endParaRPr lang="en-US" sz="1450" i="1" dirty="0">
              <a:solidFill>
                <a:srgbClr val="222426"/>
              </a:solidFill>
              <a:latin typeface="Calibri" panose="020F0502020204030204" pitchFamily="34" charset="0"/>
              <a:cs typeface="Calibri" panose="020F0502020204030204" pitchFamily="34" charset="0"/>
            </a:endParaRPr>
          </a:p>
          <a:p>
            <a:pPr algn="just"/>
            <a:endParaRPr lang="en-US" sz="1450" i="1" dirty="0">
              <a:solidFill>
                <a:srgbClr val="222426"/>
              </a:solidFill>
              <a:latin typeface="Calibri" panose="020F0502020204030204" pitchFamily="34" charset="0"/>
              <a:cs typeface="Calibri" panose="020F0502020204030204" pitchFamily="34" charset="0"/>
            </a:endParaRPr>
          </a:p>
          <a:p>
            <a:pPr algn="just"/>
            <a:endParaRPr lang="en-US" sz="1450" i="1" dirty="0">
              <a:solidFill>
                <a:srgbClr val="222426"/>
              </a:solidFill>
              <a:latin typeface="Calibri" panose="020F0502020204030204" pitchFamily="34" charset="0"/>
              <a:cs typeface="Calibri" panose="020F0502020204030204" pitchFamily="34" charset="0"/>
            </a:endParaRPr>
          </a:p>
          <a:p>
            <a:pPr algn="just"/>
            <a:endParaRPr lang="en-US" sz="1450" i="1" dirty="0">
              <a:solidFill>
                <a:srgbClr val="222426"/>
              </a:solidFill>
              <a:latin typeface="Calibri" panose="020F0502020204030204" pitchFamily="34" charset="0"/>
              <a:cs typeface="Calibri" panose="020F0502020204030204" pitchFamily="34" charset="0"/>
            </a:endParaRPr>
          </a:p>
          <a:p>
            <a:pPr algn="just"/>
            <a:endParaRPr lang="en-US" sz="1450" i="1" dirty="0">
              <a:solidFill>
                <a:srgbClr val="222426"/>
              </a:solidFill>
              <a:latin typeface="Calibri" panose="020F0502020204030204" pitchFamily="34" charset="0"/>
              <a:cs typeface="Calibri" panose="020F0502020204030204" pitchFamily="34" charset="0"/>
            </a:endParaRPr>
          </a:p>
          <a:p>
            <a:pPr algn="just"/>
            <a:endParaRPr lang="en-US" sz="1450" i="1" dirty="0">
              <a:solidFill>
                <a:srgbClr val="222426"/>
              </a:solidFill>
              <a:latin typeface="Calibri" panose="020F0502020204030204" pitchFamily="34" charset="0"/>
              <a:cs typeface="Calibri" panose="020F0502020204030204" pitchFamily="34" charset="0"/>
            </a:endParaRPr>
          </a:p>
          <a:p>
            <a:pPr algn="just"/>
            <a:endParaRPr lang="en-US" sz="1450" i="1" dirty="0">
              <a:solidFill>
                <a:srgbClr val="222426"/>
              </a:solidFill>
              <a:latin typeface="Calibri" panose="020F0502020204030204" pitchFamily="34" charset="0"/>
              <a:cs typeface="Calibri" panose="020F0502020204030204" pitchFamily="34" charset="0"/>
            </a:endParaRPr>
          </a:p>
          <a:p>
            <a:pPr algn="just"/>
            <a:endParaRPr lang="en-US" sz="1450" i="1" dirty="0">
              <a:solidFill>
                <a:srgbClr val="222426"/>
              </a:solidFill>
              <a:latin typeface="Calibri" panose="020F0502020204030204" pitchFamily="34" charset="0"/>
              <a:cs typeface="Calibri" panose="020F0502020204030204" pitchFamily="34" charset="0"/>
            </a:endParaRPr>
          </a:p>
          <a:p>
            <a:pPr algn="just"/>
            <a:r>
              <a:rPr lang="en-US" sz="1600" b="1" i="1" dirty="0">
                <a:solidFill>
                  <a:srgbClr val="00B050"/>
                </a:solidFill>
                <a:latin typeface="Calibri" panose="020F0502020204030204" pitchFamily="34" charset="0"/>
                <a:cs typeface="Calibri" panose="020F0502020204030204" pitchFamily="34" charset="0"/>
              </a:rPr>
              <a:t>*** T</a:t>
            </a:r>
            <a:r>
              <a:rPr lang="en-US" sz="1600" b="1" i="0" dirty="0">
                <a:solidFill>
                  <a:srgbClr val="00B050"/>
                </a:solidFill>
                <a:effectLst/>
                <a:latin typeface="-apple-system"/>
              </a:rPr>
              <a:t>o overcome these anomalies in DBMS, we need to normalize the data.</a:t>
            </a:r>
            <a:endParaRPr lang="en-US" sz="1600" b="1" i="1"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474194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28</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627992"/>
            <a:ext cx="8748000" cy="3887515"/>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fontAlgn="base">
              <a:buNone/>
            </a:pPr>
            <a:endParaRPr lang="en-US" i="1" dirty="0">
              <a:solidFill>
                <a:srgbClr val="000000"/>
              </a:solidFill>
              <a:latin typeface="Calibri-Italic"/>
            </a:endParaRPr>
          </a:p>
          <a:p>
            <a:pPr marL="0" indent="0" algn="l" fontAlgn="base">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Background to normalization</a:t>
            </a:r>
          </a:p>
        </p:txBody>
      </p:sp>
      <p:sp>
        <p:nvSpPr>
          <p:cNvPr id="8" name="TextBox 7">
            <a:extLst>
              <a:ext uri="{FF2B5EF4-FFF2-40B4-BE49-F238E27FC236}">
                <a16:creationId xmlns:a16="http://schemas.microsoft.com/office/drawing/2014/main" id="{B67A00A5-F438-4F3D-ABBE-9E53A433DB51}"/>
              </a:ext>
            </a:extLst>
          </p:cNvPr>
          <p:cNvSpPr txBox="1"/>
          <p:nvPr/>
        </p:nvSpPr>
        <p:spPr>
          <a:xfrm>
            <a:off x="35496" y="700000"/>
            <a:ext cx="8892016" cy="3885679"/>
          </a:xfrm>
          <a:prstGeom prst="rect">
            <a:avLst/>
          </a:prstGeom>
          <a:noFill/>
        </p:spPr>
        <p:txBody>
          <a:bodyPr wrap="square">
            <a:spAutoFit/>
          </a:bodyPr>
          <a:lstStyle/>
          <a:p>
            <a:pPr algn="just"/>
            <a:r>
              <a:rPr lang="en-US" sz="1450" i="1" u="sng" dirty="0">
                <a:solidFill>
                  <a:srgbClr val="222426"/>
                </a:solidFill>
                <a:latin typeface="Calibri" panose="020F0502020204030204" pitchFamily="34" charset="0"/>
                <a:cs typeface="Calibri" panose="020F0502020204030204" pitchFamily="34" charset="0"/>
              </a:rPr>
              <a:t>Functional Dependency</a:t>
            </a:r>
          </a:p>
          <a:p>
            <a:pPr algn="just"/>
            <a:endParaRPr lang="en-US" sz="1450" i="1" u="sng" dirty="0">
              <a:solidFill>
                <a:srgbClr val="222426"/>
              </a:solidFill>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ü"/>
            </a:pPr>
            <a:r>
              <a:rPr lang="en-US" sz="1450" i="1" dirty="0">
                <a:solidFill>
                  <a:srgbClr val="222426"/>
                </a:solidFill>
                <a:latin typeface="Calibri" panose="020F0502020204030204" pitchFamily="34" charset="0"/>
                <a:cs typeface="Calibri" panose="020F0502020204030204" pitchFamily="34" charset="0"/>
              </a:rPr>
              <a:t>FD is a constraint. (Regulation &amp; Rules). It determines the relation of One attribute to another attribute in DBMS .</a:t>
            </a:r>
          </a:p>
          <a:p>
            <a:pPr marL="285750" indent="-285750" algn="just">
              <a:buFont typeface="Wingdings" panose="05000000000000000000" pitchFamily="2" charset="2"/>
              <a:buChar char="ü"/>
            </a:pPr>
            <a:r>
              <a:rPr lang="en-US" sz="1450" i="1" dirty="0">
                <a:solidFill>
                  <a:srgbClr val="222426"/>
                </a:solidFill>
                <a:latin typeface="Calibri" panose="020F0502020204030204" pitchFamily="34" charset="0"/>
                <a:cs typeface="Calibri" panose="020F0502020204030204" pitchFamily="34" charset="0"/>
              </a:rPr>
              <a:t>It maintain the quality of data in the database</a:t>
            </a:r>
          </a:p>
          <a:p>
            <a:pPr marL="285750" indent="-285750" algn="just">
              <a:buFont typeface="Wingdings" panose="05000000000000000000" pitchFamily="2" charset="2"/>
              <a:buChar char="ü"/>
            </a:pPr>
            <a:r>
              <a:rPr lang="en-US" sz="1450" i="1" dirty="0">
                <a:solidFill>
                  <a:srgbClr val="222426"/>
                </a:solidFill>
                <a:latin typeface="Calibri" panose="020F0502020204030204" pitchFamily="34" charset="0"/>
                <a:cs typeface="Calibri" panose="020F0502020204030204" pitchFamily="34" charset="0"/>
              </a:rPr>
              <a:t>It typically explain the relationship between Primary Key &amp; Non key attributes within a table</a:t>
            </a:r>
          </a:p>
          <a:p>
            <a:pPr algn="just"/>
            <a:endParaRPr lang="en-US" sz="1450" i="1" dirty="0">
              <a:solidFill>
                <a:srgbClr val="222426"/>
              </a:solidFill>
              <a:latin typeface="Calibri" panose="020F0502020204030204" pitchFamily="34" charset="0"/>
              <a:cs typeface="Calibri" panose="020F0502020204030204" pitchFamily="34" charset="0"/>
            </a:endParaRPr>
          </a:p>
          <a:p>
            <a:pPr algn="just"/>
            <a:r>
              <a:rPr lang="en-US" sz="1450" i="1" u="sng" dirty="0">
                <a:solidFill>
                  <a:srgbClr val="222426"/>
                </a:solidFill>
                <a:latin typeface="Calibri" panose="020F0502020204030204" pitchFamily="34" charset="0"/>
                <a:cs typeface="Calibri" panose="020F0502020204030204" pitchFamily="34" charset="0"/>
              </a:rPr>
              <a:t>Syntax</a:t>
            </a:r>
          </a:p>
          <a:p>
            <a:pPr algn="just"/>
            <a:r>
              <a:rPr lang="en-US" sz="1450" i="1" dirty="0">
                <a:solidFill>
                  <a:srgbClr val="222426"/>
                </a:solidFill>
                <a:latin typeface="Calibri" panose="020F0502020204030204" pitchFamily="34" charset="0"/>
                <a:cs typeface="Calibri" panose="020F0502020204030204" pitchFamily="34" charset="0"/>
              </a:rPr>
              <a:t>X </a:t>
            </a:r>
            <a:r>
              <a:rPr lang="en-US" sz="1450" i="1" dirty="0">
                <a:solidFill>
                  <a:srgbClr val="222426"/>
                </a:solidFill>
                <a:latin typeface="Calibri" panose="020F0502020204030204" pitchFamily="34" charset="0"/>
                <a:cs typeface="Calibri" panose="020F0502020204030204" pitchFamily="34" charset="0"/>
                <a:sym typeface="Wingdings" panose="05000000000000000000" pitchFamily="2" charset="2"/>
              </a:rPr>
              <a:t> Y  [ Y is Functionally dependent on X. Hence X is a PK &amp; Y is a Non-key attribute ]</a:t>
            </a:r>
          </a:p>
          <a:p>
            <a:pPr algn="just"/>
            <a:r>
              <a:rPr lang="en-US" sz="1450" i="1" dirty="0">
                <a:solidFill>
                  <a:srgbClr val="222426"/>
                </a:solidFill>
                <a:latin typeface="Calibri" panose="020F0502020204030204" pitchFamily="34" charset="0"/>
                <a:cs typeface="Calibri" panose="020F0502020204030204" pitchFamily="34" charset="0"/>
              </a:rPr>
              <a:t>					</a:t>
            </a:r>
          </a:p>
          <a:p>
            <a:pPr algn="just"/>
            <a:r>
              <a:rPr lang="en-US" sz="1450" i="1" dirty="0">
                <a:solidFill>
                  <a:srgbClr val="222426"/>
                </a:solidFill>
                <a:latin typeface="Calibri" panose="020F0502020204030204" pitchFamily="34" charset="0"/>
                <a:cs typeface="Calibri" panose="020F0502020204030204" pitchFamily="34" charset="0"/>
              </a:rPr>
              <a:t>[ X </a:t>
            </a:r>
            <a:r>
              <a:rPr lang="en-US" sz="1450" i="1" dirty="0">
                <a:solidFill>
                  <a:srgbClr val="222426"/>
                </a:solidFill>
                <a:latin typeface="Calibri" panose="020F0502020204030204" pitchFamily="34" charset="0"/>
                <a:cs typeface="Calibri" panose="020F0502020204030204" pitchFamily="34" charset="0"/>
                <a:sym typeface="Wingdings" panose="05000000000000000000" pitchFamily="2" charset="2"/>
              </a:rPr>
              <a:t> Determinant ; Y  Dependent ]</a:t>
            </a:r>
            <a:r>
              <a:rPr lang="en-US" sz="1450" i="1" dirty="0">
                <a:solidFill>
                  <a:srgbClr val="222426"/>
                </a:solidFill>
                <a:latin typeface="Calibri" panose="020F0502020204030204" pitchFamily="34" charset="0"/>
                <a:cs typeface="Calibri" panose="020F0502020204030204" pitchFamily="34" charset="0"/>
              </a:rPr>
              <a:t>	</a:t>
            </a:r>
          </a:p>
          <a:p>
            <a:pPr algn="just"/>
            <a:endParaRPr lang="en-US" sz="1450" i="1" dirty="0">
              <a:solidFill>
                <a:srgbClr val="222426"/>
              </a:solidFill>
              <a:latin typeface="Calibri" panose="020F0502020204030204" pitchFamily="34" charset="0"/>
              <a:cs typeface="Calibri" panose="020F0502020204030204" pitchFamily="34" charset="0"/>
            </a:endParaRPr>
          </a:p>
          <a:p>
            <a:pPr algn="just"/>
            <a:r>
              <a:rPr lang="en-US" sz="1450" i="1" dirty="0">
                <a:solidFill>
                  <a:srgbClr val="222426"/>
                </a:solidFill>
                <a:latin typeface="Calibri" panose="020F0502020204030204" pitchFamily="34" charset="0"/>
                <a:cs typeface="Calibri" panose="020F0502020204030204" pitchFamily="34" charset="0"/>
              </a:rPr>
              <a:t>Emp_id </a:t>
            </a:r>
            <a:r>
              <a:rPr lang="en-US" sz="1450" i="1" dirty="0">
                <a:solidFill>
                  <a:srgbClr val="222426"/>
                </a:solidFill>
                <a:latin typeface="Calibri" panose="020F0502020204030204" pitchFamily="34" charset="0"/>
                <a:cs typeface="Calibri" panose="020F0502020204030204" pitchFamily="34" charset="0"/>
                <a:sym typeface="Wingdings" panose="05000000000000000000" pitchFamily="2" charset="2"/>
              </a:rPr>
              <a:t>  Emp_Name</a:t>
            </a:r>
          </a:p>
          <a:p>
            <a:pPr algn="just"/>
            <a:r>
              <a:rPr lang="en-US" sz="1450" i="1" dirty="0">
                <a:solidFill>
                  <a:srgbClr val="222426"/>
                </a:solidFill>
                <a:latin typeface="Calibri" panose="020F0502020204030204" pitchFamily="34" charset="0"/>
                <a:cs typeface="Calibri" panose="020F0502020204030204" pitchFamily="34" charset="0"/>
                <a:sym typeface="Wingdings" panose="05000000000000000000" pitchFamily="2" charset="2"/>
              </a:rPr>
              <a:t>Emp_id   Emp_Address</a:t>
            </a:r>
          </a:p>
          <a:p>
            <a:pPr algn="just"/>
            <a:endParaRPr lang="en-US" sz="1450" i="1" dirty="0">
              <a:solidFill>
                <a:srgbClr val="222426"/>
              </a:solidFill>
              <a:latin typeface="Calibri" panose="020F0502020204030204" pitchFamily="34" charset="0"/>
              <a:cs typeface="Calibri" panose="020F0502020204030204" pitchFamily="34" charset="0"/>
              <a:sym typeface="Wingdings" panose="05000000000000000000" pitchFamily="2" charset="2"/>
            </a:endParaRPr>
          </a:p>
          <a:p>
            <a:pPr algn="just"/>
            <a:r>
              <a:rPr lang="en-US" sz="1450" i="1" dirty="0">
                <a:solidFill>
                  <a:srgbClr val="222426"/>
                </a:solidFill>
                <a:latin typeface="Calibri" panose="020F0502020204030204" pitchFamily="34" charset="0"/>
                <a:cs typeface="Calibri" panose="020F0502020204030204" pitchFamily="34" charset="0"/>
                <a:sym typeface="Wingdings" panose="05000000000000000000" pitchFamily="2" charset="2"/>
              </a:rPr>
              <a:t>Emp_id determinants Emp_Name &amp; address</a:t>
            </a:r>
            <a:endParaRPr lang="en-US" sz="1450" i="1" dirty="0">
              <a:solidFill>
                <a:srgbClr val="222426"/>
              </a:solidFill>
              <a:latin typeface="Calibri" panose="020F0502020204030204" pitchFamily="34" charset="0"/>
              <a:cs typeface="Calibri" panose="020F0502020204030204" pitchFamily="34" charset="0"/>
            </a:endParaRPr>
          </a:p>
          <a:p>
            <a:pPr algn="just"/>
            <a:endParaRPr lang="en-US" sz="1450" i="1" dirty="0">
              <a:solidFill>
                <a:srgbClr val="222426"/>
              </a:solidFill>
              <a:latin typeface="Calibri" panose="020F0502020204030204" pitchFamily="34" charset="0"/>
              <a:cs typeface="Calibri" panose="020F0502020204030204" pitchFamily="34" charset="0"/>
            </a:endParaRPr>
          </a:p>
          <a:p>
            <a:pPr algn="just"/>
            <a:r>
              <a:rPr lang="en-US" sz="1450" b="1" i="1" dirty="0">
                <a:solidFill>
                  <a:srgbClr val="222426"/>
                </a:solidFill>
                <a:latin typeface="Calibri" panose="020F0502020204030204" pitchFamily="34" charset="0"/>
                <a:cs typeface="Calibri" panose="020F0502020204030204" pitchFamily="34" charset="0"/>
              </a:rPr>
              <a:t>	</a:t>
            </a:r>
            <a:endParaRPr lang="en-US" sz="1600" b="1" i="1" dirty="0">
              <a:solidFill>
                <a:srgbClr val="00B050"/>
              </a:solidFill>
              <a:latin typeface="Calibri" panose="020F0502020204030204" pitchFamily="34" charset="0"/>
              <a:cs typeface="Calibri" panose="020F0502020204030204" pitchFamily="34" charset="0"/>
            </a:endParaRPr>
          </a:p>
        </p:txBody>
      </p:sp>
      <p:graphicFrame>
        <p:nvGraphicFramePr>
          <p:cNvPr id="2" name="Table 4">
            <a:extLst>
              <a:ext uri="{FF2B5EF4-FFF2-40B4-BE49-F238E27FC236}">
                <a16:creationId xmlns:a16="http://schemas.microsoft.com/office/drawing/2014/main" id="{3D11B16E-00F4-464D-B443-84758E120C13}"/>
              </a:ext>
            </a:extLst>
          </p:cNvPr>
          <p:cNvGraphicFramePr>
            <a:graphicFrameLocks noGrp="1"/>
          </p:cNvGraphicFramePr>
          <p:nvPr>
            <p:extLst>
              <p:ext uri="{D42A27DB-BD31-4B8C-83A1-F6EECF244321}">
                <p14:modId xmlns:p14="http://schemas.microsoft.com/office/powerpoint/2010/main" val="3879639775"/>
              </p:ext>
            </p:extLst>
          </p:nvPr>
        </p:nvGraphicFramePr>
        <p:xfrm>
          <a:off x="3995936" y="2642839"/>
          <a:ext cx="4752528" cy="1483360"/>
        </p:xfrm>
        <a:graphic>
          <a:graphicData uri="http://schemas.openxmlformats.org/drawingml/2006/table">
            <a:tbl>
              <a:tblPr firstRow="1" bandRow="1">
                <a:tableStyleId>{5C22544A-7EE6-4342-B048-85BDC9FD1C3A}</a:tableStyleId>
              </a:tblPr>
              <a:tblGrid>
                <a:gridCol w="1106753">
                  <a:extLst>
                    <a:ext uri="{9D8B030D-6E8A-4147-A177-3AD203B41FA5}">
                      <a16:colId xmlns:a16="http://schemas.microsoft.com/office/drawing/2014/main" val="2364612059"/>
                    </a:ext>
                  </a:extLst>
                </a:gridCol>
                <a:gridCol w="1497372">
                  <a:extLst>
                    <a:ext uri="{9D8B030D-6E8A-4147-A177-3AD203B41FA5}">
                      <a16:colId xmlns:a16="http://schemas.microsoft.com/office/drawing/2014/main" val="3435587083"/>
                    </a:ext>
                  </a:extLst>
                </a:gridCol>
                <a:gridCol w="2148403">
                  <a:extLst>
                    <a:ext uri="{9D8B030D-6E8A-4147-A177-3AD203B41FA5}">
                      <a16:colId xmlns:a16="http://schemas.microsoft.com/office/drawing/2014/main" val="3939137940"/>
                    </a:ext>
                  </a:extLst>
                </a:gridCol>
              </a:tblGrid>
              <a:tr h="370840">
                <a:tc>
                  <a:txBody>
                    <a:bodyPr/>
                    <a:lstStyle/>
                    <a:p>
                      <a:r>
                        <a:rPr lang="en-US" sz="1600" dirty="0"/>
                        <a:t>Emp_id</a:t>
                      </a:r>
                    </a:p>
                  </a:txBody>
                  <a:tcPr/>
                </a:tc>
                <a:tc>
                  <a:txBody>
                    <a:bodyPr/>
                    <a:lstStyle/>
                    <a:p>
                      <a:r>
                        <a:rPr lang="en-US" sz="1600" dirty="0"/>
                        <a:t>Emp_Name</a:t>
                      </a:r>
                    </a:p>
                  </a:txBody>
                  <a:tcPr/>
                </a:tc>
                <a:tc>
                  <a:txBody>
                    <a:bodyPr/>
                    <a:lstStyle/>
                    <a:p>
                      <a:r>
                        <a:rPr lang="en-US" sz="1600" dirty="0"/>
                        <a:t>Emp_Address</a:t>
                      </a:r>
                    </a:p>
                  </a:txBody>
                  <a:tcPr/>
                </a:tc>
                <a:extLst>
                  <a:ext uri="{0D108BD9-81ED-4DB2-BD59-A6C34878D82A}">
                    <a16:rowId xmlns:a16="http://schemas.microsoft.com/office/drawing/2014/main" val="28758625"/>
                  </a:ext>
                </a:extLst>
              </a:tr>
              <a:tr h="370840">
                <a:tc>
                  <a:txBody>
                    <a:bodyPr/>
                    <a:lstStyle/>
                    <a:p>
                      <a:pPr algn="ctr"/>
                      <a:r>
                        <a:rPr lang="en-US" sz="1600" dirty="0"/>
                        <a:t>101</a:t>
                      </a:r>
                    </a:p>
                  </a:txBody>
                  <a:tcPr/>
                </a:tc>
                <a:tc>
                  <a:txBody>
                    <a:bodyPr/>
                    <a:lstStyle/>
                    <a:p>
                      <a:pPr algn="ctr"/>
                      <a:r>
                        <a:rPr lang="en-US" sz="1600" dirty="0"/>
                        <a:t>Ravi</a:t>
                      </a:r>
                    </a:p>
                  </a:txBody>
                  <a:tcPr/>
                </a:tc>
                <a:tc>
                  <a:txBody>
                    <a:bodyPr/>
                    <a:lstStyle/>
                    <a:p>
                      <a:pPr algn="ctr"/>
                      <a:r>
                        <a:rPr lang="en-US" sz="1600" dirty="0"/>
                        <a:t>South street</a:t>
                      </a:r>
                    </a:p>
                  </a:txBody>
                  <a:tcPr/>
                </a:tc>
                <a:extLst>
                  <a:ext uri="{0D108BD9-81ED-4DB2-BD59-A6C34878D82A}">
                    <a16:rowId xmlns:a16="http://schemas.microsoft.com/office/drawing/2014/main" val="2514368347"/>
                  </a:ext>
                </a:extLst>
              </a:tr>
              <a:tr h="370840">
                <a:tc>
                  <a:txBody>
                    <a:bodyPr/>
                    <a:lstStyle/>
                    <a:p>
                      <a:pPr algn="ctr"/>
                      <a:r>
                        <a:rPr lang="en-US" sz="1600" dirty="0"/>
                        <a:t>102</a:t>
                      </a:r>
                    </a:p>
                  </a:txBody>
                  <a:tcPr/>
                </a:tc>
                <a:tc>
                  <a:txBody>
                    <a:bodyPr/>
                    <a:lstStyle/>
                    <a:p>
                      <a:pPr algn="ctr"/>
                      <a:r>
                        <a:rPr lang="en-US" sz="1600" dirty="0"/>
                        <a:t>Rani</a:t>
                      </a:r>
                    </a:p>
                  </a:txBody>
                  <a:tcPr/>
                </a:tc>
                <a:tc>
                  <a:txBody>
                    <a:bodyPr/>
                    <a:lstStyle/>
                    <a:p>
                      <a:pPr algn="ctr"/>
                      <a:r>
                        <a:rPr lang="en-US" sz="1600" dirty="0"/>
                        <a:t>North Street</a:t>
                      </a:r>
                    </a:p>
                  </a:txBody>
                  <a:tcPr/>
                </a:tc>
                <a:extLst>
                  <a:ext uri="{0D108BD9-81ED-4DB2-BD59-A6C34878D82A}">
                    <a16:rowId xmlns:a16="http://schemas.microsoft.com/office/drawing/2014/main" val="3642368081"/>
                  </a:ext>
                </a:extLst>
              </a:tr>
              <a:tr h="370840">
                <a:tc>
                  <a:txBody>
                    <a:bodyPr/>
                    <a:lstStyle/>
                    <a:p>
                      <a:pPr algn="ctr"/>
                      <a:r>
                        <a:rPr lang="en-US" sz="1600" dirty="0"/>
                        <a:t>103</a:t>
                      </a:r>
                    </a:p>
                  </a:txBody>
                  <a:tcPr/>
                </a:tc>
                <a:tc>
                  <a:txBody>
                    <a:bodyPr/>
                    <a:lstStyle/>
                    <a:p>
                      <a:pPr algn="ctr"/>
                      <a:r>
                        <a:rPr lang="en-US" sz="1600" dirty="0"/>
                        <a:t>Ravi</a:t>
                      </a:r>
                    </a:p>
                  </a:txBody>
                  <a:tcPr/>
                </a:tc>
                <a:tc>
                  <a:txBody>
                    <a:bodyPr/>
                    <a:lstStyle/>
                    <a:p>
                      <a:pPr algn="ctr"/>
                      <a:r>
                        <a:rPr lang="en-US" sz="1600" dirty="0"/>
                        <a:t>South street</a:t>
                      </a:r>
                    </a:p>
                  </a:txBody>
                  <a:tcPr/>
                </a:tc>
                <a:extLst>
                  <a:ext uri="{0D108BD9-81ED-4DB2-BD59-A6C34878D82A}">
                    <a16:rowId xmlns:a16="http://schemas.microsoft.com/office/drawing/2014/main" val="2979373132"/>
                  </a:ext>
                </a:extLst>
              </a:tr>
            </a:tbl>
          </a:graphicData>
        </a:graphic>
      </p:graphicFrame>
    </p:spTree>
    <p:extLst>
      <p:ext uri="{BB962C8B-B14F-4D97-AF65-F5344CB8AC3E}">
        <p14:creationId xmlns:p14="http://schemas.microsoft.com/office/powerpoint/2010/main" val="6170877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29</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627992"/>
            <a:ext cx="8748000" cy="3887515"/>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fontAlgn="base">
              <a:buNone/>
            </a:pPr>
            <a:endParaRPr lang="en-US" i="1" dirty="0">
              <a:solidFill>
                <a:srgbClr val="000000"/>
              </a:solidFill>
              <a:latin typeface="Calibri-Italic"/>
            </a:endParaRPr>
          </a:p>
          <a:p>
            <a:pPr marL="0" indent="0" algn="l" fontAlgn="base">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Background to normalization</a:t>
            </a:r>
          </a:p>
        </p:txBody>
      </p:sp>
      <p:sp>
        <p:nvSpPr>
          <p:cNvPr id="8" name="TextBox 7">
            <a:extLst>
              <a:ext uri="{FF2B5EF4-FFF2-40B4-BE49-F238E27FC236}">
                <a16:creationId xmlns:a16="http://schemas.microsoft.com/office/drawing/2014/main" id="{B67A00A5-F438-4F3D-ABBE-9E53A433DB51}"/>
              </a:ext>
            </a:extLst>
          </p:cNvPr>
          <p:cNvSpPr txBox="1"/>
          <p:nvPr/>
        </p:nvSpPr>
        <p:spPr>
          <a:xfrm>
            <a:off x="72472" y="597281"/>
            <a:ext cx="8892016" cy="1654299"/>
          </a:xfrm>
          <a:prstGeom prst="rect">
            <a:avLst/>
          </a:prstGeom>
          <a:noFill/>
        </p:spPr>
        <p:txBody>
          <a:bodyPr wrap="square">
            <a:spAutoFit/>
          </a:bodyPr>
          <a:lstStyle/>
          <a:p>
            <a:pPr algn="just"/>
            <a:r>
              <a:rPr lang="en-US" sz="1450" i="1" u="sng" dirty="0">
                <a:solidFill>
                  <a:srgbClr val="222426"/>
                </a:solidFill>
                <a:latin typeface="Calibri" panose="020F0502020204030204" pitchFamily="34" charset="0"/>
                <a:cs typeface="Calibri" panose="020F0502020204030204" pitchFamily="34" charset="0"/>
              </a:rPr>
              <a:t>Trivial Dependency</a:t>
            </a:r>
          </a:p>
          <a:p>
            <a:pPr algn="just"/>
            <a:endParaRPr lang="en-US" sz="1450" i="1" u="sng" dirty="0">
              <a:solidFill>
                <a:srgbClr val="222426"/>
              </a:solidFill>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ü"/>
            </a:pPr>
            <a:r>
              <a:rPr lang="en-US" sz="1450" i="1" dirty="0">
                <a:solidFill>
                  <a:srgbClr val="222426"/>
                </a:solidFill>
                <a:latin typeface="Calibri" panose="020F0502020204030204" pitchFamily="34" charset="0"/>
                <a:cs typeface="Calibri" panose="020F0502020204030204" pitchFamily="34" charset="0"/>
              </a:rPr>
              <a:t>The Functional dependency X </a:t>
            </a:r>
            <a:r>
              <a:rPr lang="en-US" sz="1450" i="1" dirty="0">
                <a:solidFill>
                  <a:srgbClr val="222426"/>
                </a:solidFill>
                <a:latin typeface="Calibri" panose="020F0502020204030204" pitchFamily="34" charset="0"/>
                <a:cs typeface="Calibri" panose="020F0502020204030204" pitchFamily="34" charset="0"/>
                <a:sym typeface="Wingdings" panose="05000000000000000000" pitchFamily="2" charset="2"/>
              </a:rPr>
              <a:t> Y is a Trivial FD if Y is subset of X</a:t>
            </a:r>
            <a:endParaRPr lang="en-US" sz="1450" i="1" dirty="0">
              <a:solidFill>
                <a:srgbClr val="222426"/>
              </a:solidFill>
              <a:latin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ü"/>
            </a:pPr>
            <a:r>
              <a:rPr lang="en-US" sz="1450" i="1" dirty="0">
                <a:solidFill>
                  <a:srgbClr val="222426"/>
                </a:solidFill>
                <a:latin typeface="Calibri" panose="020F0502020204030204" pitchFamily="34" charset="0"/>
                <a:cs typeface="Calibri" panose="020F0502020204030204" pitchFamily="34" charset="0"/>
              </a:rPr>
              <a:t>Right hand side is the subset of the Left-hand side</a:t>
            </a:r>
          </a:p>
          <a:p>
            <a:pPr algn="just"/>
            <a:endParaRPr lang="en-US" sz="1450" i="1" dirty="0">
              <a:solidFill>
                <a:srgbClr val="222426"/>
              </a:solidFill>
              <a:latin typeface="Calibri" panose="020F0502020204030204" pitchFamily="34" charset="0"/>
              <a:cs typeface="Calibri" panose="020F0502020204030204" pitchFamily="34" charset="0"/>
            </a:endParaRPr>
          </a:p>
          <a:p>
            <a:pPr algn="just"/>
            <a:endParaRPr lang="en-US" sz="1450" i="1" dirty="0">
              <a:solidFill>
                <a:srgbClr val="222426"/>
              </a:solidFill>
              <a:latin typeface="Calibri" panose="020F0502020204030204" pitchFamily="34" charset="0"/>
              <a:cs typeface="Calibri" panose="020F0502020204030204" pitchFamily="34" charset="0"/>
            </a:endParaRPr>
          </a:p>
          <a:p>
            <a:pPr algn="just"/>
            <a:r>
              <a:rPr lang="en-US" sz="1450" b="1" i="1" dirty="0">
                <a:solidFill>
                  <a:srgbClr val="222426"/>
                </a:solidFill>
                <a:latin typeface="Calibri" panose="020F0502020204030204" pitchFamily="34" charset="0"/>
                <a:cs typeface="Calibri" panose="020F0502020204030204" pitchFamily="34" charset="0"/>
              </a:rPr>
              <a:t>	</a:t>
            </a:r>
            <a:endParaRPr lang="en-US" sz="1600" b="1" i="1" dirty="0">
              <a:solidFill>
                <a:srgbClr val="00B050"/>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97E8E432-34A7-44E3-BE6A-C3F6FC097C50}"/>
              </a:ext>
            </a:extLst>
          </p:cNvPr>
          <p:cNvPicPr>
            <a:picLocks noChangeAspect="1"/>
          </p:cNvPicPr>
          <p:nvPr/>
        </p:nvPicPr>
        <p:blipFill>
          <a:blip r:embed="rId2"/>
          <a:stretch>
            <a:fillRect/>
          </a:stretch>
        </p:blipFill>
        <p:spPr>
          <a:xfrm>
            <a:off x="2610268" y="1779662"/>
            <a:ext cx="4410004" cy="2664296"/>
          </a:xfrm>
          <a:prstGeom prst="rect">
            <a:avLst/>
          </a:prstGeom>
        </p:spPr>
      </p:pic>
    </p:spTree>
    <p:extLst>
      <p:ext uri="{BB962C8B-B14F-4D97-AF65-F5344CB8AC3E}">
        <p14:creationId xmlns:p14="http://schemas.microsoft.com/office/powerpoint/2010/main" val="1950114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3</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699542"/>
            <a:ext cx="8748000" cy="3455926"/>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fontAlgn="base">
              <a:buNone/>
            </a:pPr>
            <a:endParaRPr lang="en-US" i="1" dirty="0">
              <a:solidFill>
                <a:srgbClr val="000000"/>
              </a:solidFill>
              <a:latin typeface="Calibri-Italic"/>
            </a:endParaRPr>
          </a:p>
          <a:p>
            <a:pPr marL="0" indent="0" algn="just" fontAlgn="base">
              <a:buNone/>
            </a:pPr>
            <a:r>
              <a:rPr lang="en-US" sz="1450" i="1" dirty="0">
                <a:solidFill>
                  <a:srgbClr val="000000"/>
                </a:solidFill>
                <a:latin typeface="Calibri-Italic"/>
              </a:rPr>
              <a:t>What is Data ? </a:t>
            </a:r>
            <a:r>
              <a:rPr lang="en-US" sz="1450" i="1" dirty="0">
                <a:solidFill>
                  <a:srgbClr val="000000"/>
                </a:solidFill>
                <a:latin typeface="Calibri-Italic"/>
                <a:sym typeface="Wingdings" panose="05000000000000000000" pitchFamily="2" charset="2"/>
              </a:rPr>
              <a:t>  “Data is a collection of information”   Name, Age, Weight</a:t>
            </a:r>
            <a:endParaRPr lang="en-US" sz="1450" i="1" dirty="0">
              <a:solidFill>
                <a:srgbClr val="000000"/>
              </a:solidFill>
              <a:latin typeface="Calibri-Italic"/>
            </a:endParaRPr>
          </a:p>
          <a:p>
            <a:pPr marL="0" indent="0" algn="just" fontAlgn="base">
              <a:buNone/>
            </a:pPr>
            <a:r>
              <a:rPr lang="en-US" sz="1450" i="1" dirty="0">
                <a:solidFill>
                  <a:srgbClr val="000000"/>
                </a:solidFill>
                <a:latin typeface="Calibri-Italic"/>
              </a:rPr>
              <a:t>	</a:t>
            </a:r>
          </a:p>
          <a:p>
            <a:pPr marL="0" indent="0" algn="just" fontAlgn="base">
              <a:buNone/>
            </a:pPr>
            <a:r>
              <a:rPr lang="en-US" sz="1450" i="1" dirty="0">
                <a:solidFill>
                  <a:srgbClr val="000000"/>
                </a:solidFill>
                <a:latin typeface="Calibri-Italic"/>
              </a:rPr>
              <a:t>What is Database ? </a:t>
            </a:r>
            <a:r>
              <a:rPr lang="en-US" sz="1450" i="1" dirty="0">
                <a:solidFill>
                  <a:srgbClr val="000000"/>
                </a:solidFill>
                <a:latin typeface="Calibri-Italic"/>
                <a:sym typeface="Wingdings" panose="05000000000000000000" pitchFamily="2" charset="2"/>
              </a:rPr>
              <a:t> </a:t>
            </a:r>
            <a:r>
              <a:rPr lang="en-US" sz="1450" i="1" dirty="0">
                <a:solidFill>
                  <a:srgbClr val="000000"/>
                </a:solidFill>
                <a:latin typeface="Calibri-Italic"/>
              </a:rPr>
              <a:t>“ Database is a collection of Data” . (or)  A database in a place where the data is stored.</a:t>
            </a:r>
          </a:p>
          <a:p>
            <a:pPr marL="0" indent="0" algn="just" fontAlgn="base">
              <a:buNone/>
            </a:pPr>
            <a:endParaRPr lang="en-US" sz="1450" i="1" dirty="0">
              <a:solidFill>
                <a:srgbClr val="000000"/>
              </a:solidFill>
              <a:latin typeface="Calibri-Italic"/>
            </a:endParaRPr>
          </a:p>
          <a:p>
            <a:pPr marL="0" indent="0" algn="just" fontAlgn="base">
              <a:buNone/>
            </a:pPr>
            <a:r>
              <a:rPr lang="en-US" sz="1450" i="1" dirty="0">
                <a:solidFill>
                  <a:srgbClr val="000000"/>
                </a:solidFill>
                <a:latin typeface="Calibri-Italic"/>
              </a:rPr>
              <a:t>What is schema </a:t>
            </a:r>
            <a:r>
              <a:rPr lang="en-US" sz="1450" i="1" dirty="0">
                <a:solidFill>
                  <a:srgbClr val="000000"/>
                </a:solidFill>
                <a:latin typeface="Calibri-Italic"/>
                <a:sym typeface="Wingdings" panose="05000000000000000000" pitchFamily="2" charset="2"/>
              </a:rPr>
              <a:t> “ Collection of tables, views , procedures, functions, triggers” (or) Logical Representation of the database, which shows how the data is stored logically in the entire database.</a:t>
            </a:r>
          </a:p>
          <a:p>
            <a:pPr marL="0" indent="0" algn="just" fontAlgn="base">
              <a:buNone/>
            </a:pPr>
            <a:endParaRPr lang="en-US" sz="1450" i="1" dirty="0">
              <a:solidFill>
                <a:srgbClr val="000000"/>
              </a:solidFill>
              <a:latin typeface="Calibri-Italic"/>
              <a:sym typeface="Wingdings" panose="05000000000000000000" pitchFamily="2" charset="2"/>
            </a:endParaRPr>
          </a:p>
          <a:p>
            <a:pPr algn="just" fontAlgn="base">
              <a:buFont typeface="Wingdings" panose="05000000000000000000" pitchFamily="2" charset="2"/>
              <a:buChar char="Ø"/>
            </a:pPr>
            <a:r>
              <a:rPr lang="en-US" sz="1450" i="1" dirty="0">
                <a:solidFill>
                  <a:srgbClr val="000000"/>
                </a:solidFill>
                <a:latin typeface="Calibri-Italic"/>
              </a:rPr>
              <a:t>select * from ALL_TABLES;</a:t>
            </a:r>
          </a:p>
          <a:p>
            <a:pPr algn="just" fontAlgn="base">
              <a:buFont typeface="Wingdings" panose="05000000000000000000" pitchFamily="2" charset="2"/>
              <a:buChar char="Ø"/>
            </a:pPr>
            <a:r>
              <a:rPr lang="en-US" sz="1450" i="1" dirty="0">
                <a:solidFill>
                  <a:srgbClr val="000000"/>
                </a:solidFill>
                <a:latin typeface="Calibri-Italic"/>
              </a:rPr>
              <a:t>select distinct owner from </a:t>
            </a:r>
            <a:r>
              <a:rPr lang="en-US" sz="1450" i="1" dirty="0" err="1">
                <a:solidFill>
                  <a:srgbClr val="000000"/>
                </a:solidFill>
                <a:latin typeface="Calibri-Italic"/>
              </a:rPr>
              <a:t>dba_objects</a:t>
            </a:r>
            <a:r>
              <a:rPr lang="en-US" sz="1450" i="1" dirty="0">
                <a:solidFill>
                  <a:srgbClr val="000000"/>
                </a:solidFill>
                <a:latin typeface="Calibri-Italic"/>
              </a:rPr>
              <a:t>;</a:t>
            </a:r>
          </a:p>
          <a:p>
            <a:pPr algn="just" fontAlgn="base">
              <a:buFont typeface="Wingdings" panose="05000000000000000000" pitchFamily="2" charset="2"/>
              <a:buChar char="Ø"/>
            </a:pPr>
            <a:r>
              <a:rPr lang="en-US" sz="1450" i="1" dirty="0">
                <a:solidFill>
                  <a:srgbClr val="000000"/>
                </a:solidFill>
                <a:latin typeface="Calibri-Italic"/>
              </a:rPr>
              <a:t>select * from </a:t>
            </a:r>
            <a:r>
              <a:rPr lang="en-US" sz="1450" i="1" dirty="0" err="1">
                <a:solidFill>
                  <a:srgbClr val="000000"/>
                </a:solidFill>
                <a:latin typeface="Calibri-Italic"/>
              </a:rPr>
              <a:t>dba_objects</a:t>
            </a:r>
            <a:r>
              <a:rPr lang="en-US" sz="1450" i="1" dirty="0">
                <a:solidFill>
                  <a:srgbClr val="000000"/>
                </a:solidFill>
                <a:latin typeface="Calibri-Italic"/>
              </a:rPr>
              <a:t> where owner = 'SYS';</a:t>
            </a:r>
          </a:p>
          <a:p>
            <a:pPr algn="just" fontAlgn="base">
              <a:buFont typeface="Wingdings" panose="05000000000000000000" pitchFamily="2" charset="2"/>
              <a:buChar char="Ø"/>
            </a:pPr>
            <a:r>
              <a:rPr lang="en-US" sz="1450" i="1" dirty="0">
                <a:solidFill>
                  <a:srgbClr val="000000"/>
                </a:solidFill>
                <a:latin typeface="Calibri-Italic"/>
              </a:rPr>
              <a:t>select * from SYS.I_USER1;</a:t>
            </a:r>
          </a:p>
          <a:p>
            <a:pPr algn="just" fontAlgn="base">
              <a:buFont typeface="Wingdings" panose="05000000000000000000" pitchFamily="2" charset="2"/>
              <a:buChar char="Ø"/>
            </a:pPr>
            <a:endParaRPr lang="en-US" sz="1450" i="1" dirty="0">
              <a:solidFill>
                <a:srgbClr val="000000"/>
              </a:solidFill>
              <a:latin typeface="Calibri-Italic"/>
            </a:endParaRPr>
          </a:p>
          <a:p>
            <a:pPr marL="0" indent="0" algn="just" fontAlgn="base">
              <a:buNone/>
            </a:pPr>
            <a:endParaRPr lang="en-US" sz="1450" i="1" dirty="0">
              <a:solidFill>
                <a:srgbClr val="000000"/>
              </a:solidFill>
              <a:latin typeface="Calibri-Italic"/>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What is Database?</a:t>
            </a:r>
          </a:p>
        </p:txBody>
      </p:sp>
      <p:pic>
        <p:nvPicPr>
          <p:cNvPr id="4" name="Picture 3">
            <a:extLst>
              <a:ext uri="{FF2B5EF4-FFF2-40B4-BE49-F238E27FC236}">
                <a16:creationId xmlns:a16="http://schemas.microsoft.com/office/drawing/2014/main" id="{B14512CE-2D2A-4371-A500-E0A448A67996}"/>
              </a:ext>
            </a:extLst>
          </p:cNvPr>
          <p:cNvPicPr>
            <a:picLocks noChangeAspect="1"/>
          </p:cNvPicPr>
          <p:nvPr/>
        </p:nvPicPr>
        <p:blipFill>
          <a:blip r:embed="rId2"/>
          <a:stretch>
            <a:fillRect/>
          </a:stretch>
        </p:blipFill>
        <p:spPr>
          <a:xfrm>
            <a:off x="4317032" y="2787774"/>
            <a:ext cx="4647456" cy="1512168"/>
          </a:xfrm>
          <a:prstGeom prst="rect">
            <a:avLst/>
          </a:prstGeom>
        </p:spPr>
      </p:pic>
    </p:spTree>
    <p:extLst>
      <p:ext uri="{BB962C8B-B14F-4D97-AF65-F5344CB8AC3E}">
        <p14:creationId xmlns:p14="http://schemas.microsoft.com/office/powerpoint/2010/main" val="39077050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30</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627992"/>
            <a:ext cx="8748000" cy="3887515"/>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fontAlgn="base">
              <a:buNone/>
            </a:pPr>
            <a:endParaRPr lang="en-US" i="1" dirty="0">
              <a:solidFill>
                <a:srgbClr val="000000"/>
              </a:solidFill>
              <a:latin typeface="Calibri-Italic"/>
            </a:endParaRPr>
          </a:p>
          <a:p>
            <a:pPr marL="0" indent="0" algn="l" fontAlgn="base">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Background to normalization</a:t>
            </a:r>
          </a:p>
        </p:txBody>
      </p:sp>
      <p:sp>
        <p:nvSpPr>
          <p:cNvPr id="8" name="TextBox 7">
            <a:extLst>
              <a:ext uri="{FF2B5EF4-FFF2-40B4-BE49-F238E27FC236}">
                <a16:creationId xmlns:a16="http://schemas.microsoft.com/office/drawing/2014/main" id="{B67A00A5-F438-4F3D-ABBE-9E53A433DB51}"/>
              </a:ext>
            </a:extLst>
          </p:cNvPr>
          <p:cNvSpPr txBox="1"/>
          <p:nvPr/>
        </p:nvSpPr>
        <p:spPr>
          <a:xfrm>
            <a:off x="194814" y="627992"/>
            <a:ext cx="8747999" cy="3685624"/>
          </a:xfrm>
          <a:prstGeom prst="rect">
            <a:avLst/>
          </a:prstGeom>
          <a:noFill/>
        </p:spPr>
        <p:txBody>
          <a:bodyPr wrap="square">
            <a:spAutoFit/>
          </a:bodyPr>
          <a:lstStyle/>
          <a:p>
            <a:pPr algn="just"/>
            <a:r>
              <a:rPr lang="en-US" sz="1450" i="1" u="sng" dirty="0">
                <a:solidFill>
                  <a:srgbClr val="222426"/>
                </a:solidFill>
                <a:latin typeface="Calibri" panose="020F0502020204030204" pitchFamily="34" charset="0"/>
                <a:cs typeface="Calibri" panose="020F0502020204030204" pitchFamily="34" charset="0"/>
              </a:rPr>
              <a:t>Multivalued Dependency</a:t>
            </a:r>
          </a:p>
          <a:p>
            <a:pPr algn="just"/>
            <a:endParaRPr lang="en-US" sz="1450" i="1" u="sng" dirty="0">
              <a:solidFill>
                <a:srgbClr val="222426"/>
              </a:solidFill>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sz="1600" b="0" i="0" dirty="0">
                <a:solidFill>
                  <a:srgbClr val="000000"/>
                </a:solidFill>
                <a:effectLst/>
                <a:latin typeface="inter-regular"/>
              </a:rPr>
              <a:t> </a:t>
            </a:r>
            <a:r>
              <a:rPr lang="en-US" sz="1450" i="1" dirty="0">
                <a:solidFill>
                  <a:srgbClr val="222426"/>
                </a:solidFill>
                <a:latin typeface="Calibri" panose="020F0502020204030204" pitchFamily="34" charset="0"/>
                <a:cs typeface="Calibri" panose="020F0502020204030204" pitchFamily="34" charset="0"/>
              </a:rPr>
              <a:t>Multivalued dependency occurs when two attributes in a table are independent of each other but, both depend on a third attribute.</a:t>
            </a:r>
          </a:p>
          <a:p>
            <a:pPr algn="just">
              <a:buFont typeface="Arial" panose="020B0604020202020204" pitchFamily="34" charset="0"/>
              <a:buChar char="•"/>
            </a:pPr>
            <a:r>
              <a:rPr lang="en-US" sz="1450" i="1" dirty="0">
                <a:solidFill>
                  <a:srgbClr val="222426"/>
                </a:solidFill>
                <a:latin typeface="Calibri" panose="020F0502020204030204" pitchFamily="34" charset="0"/>
                <a:cs typeface="Calibri" panose="020F0502020204030204" pitchFamily="34" charset="0"/>
              </a:rPr>
              <a:t> It consists at lease 3 attributes or more</a:t>
            </a:r>
          </a:p>
          <a:p>
            <a:pPr algn="just"/>
            <a:endParaRPr lang="en-US" sz="1450" i="1" dirty="0">
              <a:solidFill>
                <a:srgbClr val="222426"/>
              </a:solidFill>
              <a:latin typeface="Calibri" panose="020F0502020204030204" pitchFamily="34" charset="0"/>
              <a:cs typeface="Calibri" panose="020F0502020204030204" pitchFamily="34" charset="0"/>
            </a:endParaRPr>
          </a:p>
          <a:p>
            <a:pPr algn="just"/>
            <a:endParaRPr lang="en-US" sz="1450" i="1" dirty="0">
              <a:solidFill>
                <a:srgbClr val="222426"/>
              </a:solidFill>
              <a:latin typeface="Calibri" panose="020F0502020204030204" pitchFamily="34" charset="0"/>
              <a:cs typeface="Calibri" panose="020F0502020204030204" pitchFamily="34" charset="0"/>
            </a:endParaRPr>
          </a:p>
          <a:p>
            <a:pPr algn="just"/>
            <a:r>
              <a:rPr lang="en-US" sz="1450" i="1" dirty="0">
                <a:solidFill>
                  <a:srgbClr val="222426"/>
                </a:solidFill>
                <a:latin typeface="Calibri" panose="020F0502020204030204" pitchFamily="34" charset="0"/>
                <a:cs typeface="Calibri" panose="020F0502020204030204" pitchFamily="34" charset="0"/>
              </a:rPr>
              <a:t>Here </a:t>
            </a:r>
            <a:r>
              <a:rPr lang="en-US" sz="1450" i="1" dirty="0" err="1">
                <a:solidFill>
                  <a:srgbClr val="222426"/>
                </a:solidFill>
                <a:latin typeface="Calibri" panose="020F0502020204030204" pitchFamily="34" charset="0"/>
                <a:cs typeface="Calibri" panose="020F0502020204030204" pitchFamily="34" charset="0"/>
              </a:rPr>
              <a:t>Manuf_Year</a:t>
            </a:r>
            <a:r>
              <a:rPr lang="en-US" sz="1450" i="1" dirty="0">
                <a:solidFill>
                  <a:srgbClr val="222426"/>
                </a:solidFill>
                <a:latin typeface="Calibri" panose="020F0502020204030204" pitchFamily="34" charset="0"/>
                <a:cs typeface="Calibri" panose="020F0502020204030204" pitchFamily="34" charset="0"/>
              </a:rPr>
              <a:t> &amp; Color are independent </a:t>
            </a:r>
          </a:p>
          <a:p>
            <a:pPr algn="just"/>
            <a:r>
              <a:rPr lang="en-US" sz="1450" i="1" dirty="0">
                <a:solidFill>
                  <a:srgbClr val="222426"/>
                </a:solidFill>
                <a:latin typeface="Calibri" panose="020F0502020204030204" pitchFamily="34" charset="0"/>
                <a:cs typeface="Calibri" panose="020F0502020204030204" pitchFamily="34" charset="0"/>
              </a:rPr>
              <a:t>Of each other but dependent on </a:t>
            </a:r>
            <a:r>
              <a:rPr lang="en-US" sz="1450" i="1" dirty="0" err="1">
                <a:solidFill>
                  <a:srgbClr val="222426"/>
                </a:solidFill>
                <a:latin typeface="Calibri" panose="020F0502020204030204" pitchFamily="34" charset="0"/>
                <a:cs typeface="Calibri" panose="020F0502020204030204" pitchFamily="34" charset="0"/>
              </a:rPr>
              <a:t>Bike_Model</a:t>
            </a:r>
            <a:endParaRPr lang="en-US" sz="1450" i="1" dirty="0">
              <a:solidFill>
                <a:srgbClr val="222426"/>
              </a:solidFill>
              <a:latin typeface="Calibri" panose="020F0502020204030204" pitchFamily="34" charset="0"/>
              <a:cs typeface="Calibri" panose="020F0502020204030204" pitchFamily="34" charset="0"/>
            </a:endParaRPr>
          </a:p>
          <a:p>
            <a:pPr algn="just"/>
            <a:endParaRPr lang="en-US" sz="1450" i="1" dirty="0">
              <a:solidFill>
                <a:srgbClr val="222426"/>
              </a:solidFill>
              <a:latin typeface="Calibri" panose="020F0502020204030204" pitchFamily="34" charset="0"/>
              <a:cs typeface="Calibri" panose="020F0502020204030204" pitchFamily="34" charset="0"/>
            </a:endParaRPr>
          </a:p>
          <a:p>
            <a:pPr algn="just"/>
            <a:r>
              <a:rPr lang="en-US" sz="1450" i="1" dirty="0" err="1">
                <a:solidFill>
                  <a:srgbClr val="222426"/>
                </a:solidFill>
                <a:latin typeface="Calibri" panose="020F0502020204030204" pitchFamily="34" charset="0"/>
                <a:cs typeface="Calibri" panose="020F0502020204030204" pitchFamily="34" charset="0"/>
              </a:rPr>
              <a:t>Manuf_Year</a:t>
            </a:r>
            <a:r>
              <a:rPr lang="en-US" sz="1450" i="1" dirty="0">
                <a:solidFill>
                  <a:srgbClr val="222426"/>
                </a:solidFill>
                <a:latin typeface="Calibri" panose="020F0502020204030204" pitchFamily="34" charset="0"/>
                <a:cs typeface="Calibri" panose="020F0502020204030204" pitchFamily="34" charset="0"/>
              </a:rPr>
              <a:t> &amp; Color columns are said to be</a:t>
            </a:r>
          </a:p>
          <a:p>
            <a:pPr algn="just"/>
            <a:r>
              <a:rPr lang="en-US" sz="1450" i="1" dirty="0" err="1">
                <a:solidFill>
                  <a:srgbClr val="222426"/>
                </a:solidFill>
                <a:latin typeface="Calibri" panose="020F0502020204030204" pitchFamily="34" charset="0"/>
                <a:cs typeface="Calibri" panose="020F0502020204030204" pitchFamily="34" charset="0"/>
              </a:rPr>
              <a:t>Multivalue</a:t>
            </a:r>
            <a:r>
              <a:rPr lang="en-US" sz="1450" i="1" dirty="0">
                <a:solidFill>
                  <a:srgbClr val="222426"/>
                </a:solidFill>
                <a:latin typeface="Calibri" panose="020F0502020204030204" pitchFamily="34" charset="0"/>
                <a:cs typeface="Calibri" panose="020F0502020204030204" pitchFamily="34" charset="0"/>
              </a:rPr>
              <a:t> dependency on </a:t>
            </a:r>
            <a:r>
              <a:rPr lang="en-US" sz="1450" i="1" dirty="0" err="1">
                <a:solidFill>
                  <a:srgbClr val="222426"/>
                </a:solidFill>
                <a:latin typeface="Calibri" panose="020F0502020204030204" pitchFamily="34" charset="0"/>
                <a:cs typeface="Calibri" panose="020F0502020204030204" pitchFamily="34" charset="0"/>
              </a:rPr>
              <a:t>Bike_Model</a:t>
            </a:r>
            <a:endParaRPr lang="en-US" sz="1450" i="1" dirty="0">
              <a:solidFill>
                <a:srgbClr val="222426"/>
              </a:solidFill>
              <a:latin typeface="Calibri" panose="020F0502020204030204" pitchFamily="34" charset="0"/>
              <a:cs typeface="Calibri" panose="020F0502020204030204" pitchFamily="34" charset="0"/>
            </a:endParaRPr>
          </a:p>
          <a:p>
            <a:pPr algn="just"/>
            <a:endParaRPr lang="en-US" sz="1450" i="1" dirty="0">
              <a:solidFill>
                <a:srgbClr val="222426"/>
              </a:solidFill>
              <a:latin typeface="Calibri" panose="020F0502020204030204" pitchFamily="34" charset="0"/>
              <a:cs typeface="Calibri" panose="020F0502020204030204" pitchFamily="34" charset="0"/>
            </a:endParaRPr>
          </a:p>
          <a:p>
            <a:pPr algn="just"/>
            <a:r>
              <a:rPr lang="en-US" sz="1450" i="1" dirty="0" err="1">
                <a:solidFill>
                  <a:srgbClr val="222426"/>
                </a:solidFill>
                <a:latin typeface="Calibri" panose="020F0502020204030204" pitchFamily="34" charset="0"/>
                <a:cs typeface="Calibri" panose="020F0502020204030204" pitchFamily="34" charset="0"/>
              </a:rPr>
              <a:t>Bike_Model</a:t>
            </a:r>
            <a:r>
              <a:rPr lang="en-US" sz="1450" i="1" dirty="0">
                <a:solidFill>
                  <a:srgbClr val="222426"/>
                </a:solidFill>
                <a:latin typeface="Calibri" panose="020F0502020204030204" pitchFamily="34" charset="0"/>
                <a:cs typeface="Calibri" panose="020F0502020204030204" pitchFamily="34" charset="0"/>
              </a:rPr>
              <a:t> </a:t>
            </a:r>
            <a:r>
              <a:rPr lang="en-US" sz="1450" i="1" dirty="0">
                <a:solidFill>
                  <a:srgbClr val="222426"/>
                </a:solidFill>
                <a:latin typeface="Calibri" panose="020F0502020204030204" pitchFamily="34" charset="0"/>
                <a:cs typeface="Calibri" panose="020F0502020204030204" pitchFamily="34" charset="0"/>
                <a:sym typeface="Wingdings" panose="05000000000000000000" pitchFamily="2" charset="2"/>
              </a:rPr>
              <a:t>  </a:t>
            </a:r>
            <a:r>
              <a:rPr lang="en-US" sz="1450" i="1" dirty="0" err="1">
                <a:solidFill>
                  <a:srgbClr val="222426"/>
                </a:solidFill>
                <a:latin typeface="Calibri" panose="020F0502020204030204" pitchFamily="34" charset="0"/>
                <a:cs typeface="Calibri" panose="020F0502020204030204" pitchFamily="34" charset="0"/>
                <a:sym typeface="Wingdings" panose="05000000000000000000" pitchFamily="2" charset="2"/>
              </a:rPr>
              <a:t>Manuf_Year</a:t>
            </a:r>
            <a:endParaRPr lang="en-US" sz="1450" i="1" dirty="0">
              <a:solidFill>
                <a:srgbClr val="222426"/>
              </a:solidFill>
              <a:latin typeface="Calibri" panose="020F0502020204030204" pitchFamily="34" charset="0"/>
              <a:cs typeface="Calibri" panose="020F0502020204030204" pitchFamily="34" charset="0"/>
              <a:sym typeface="Wingdings" panose="05000000000000000000" pitchFamily="2" charset="2"/>
            </a:endParaRPr>
          </a:p>
          <a:p>
            <a:pPr algn="just"/>
            <a:r>
              <a:rPr lang="en-US" sz="1450" i="1" dirty="0" err="1">
                <a:solidFill>
                  <a:srgbClr val="222426"/>
                </a:solidFill>
                <a:latin typeface="Calibri" panose="020F0502020204030204" pitchFamily="34" charset="0"/>
                <a:cs typeface="Calibri" panose="020F0502020204030204" pitchFamily="34" charset="0"/>
                <a:sym typeface="Wingdings" panose="05000000000000000000" pitchFamily="2" charset="2"/>
              </a:rPr>
              <a:t>Bike_Model</a:t>
            </a:r>
            <a:r>
              <a:rPr lang="en-US" sz="1450" i="1" dirty="0">
                <a:solidFill>
                  <a:srgbClr val="222426"/>
                </a:solidFill>
                <a:latin typeface="Calibri" panose="020F0502020204030204" pitchFamily="34" charset="0"/>
                <a:cs typeface="Calibri" panose="020F0502020204030204" pitchFamily="34" charset="0"/>
                <a:sym typeface="Wingdings" panose="05000000000000000000" pitchFamily="2" charset="2"/>
              </a:rPr>
              <a:t>   Color</a:t>
            </a:r>
            <a:endParaRPr lang="en-US" sz="1450" i="1" dirty="0">
              <a:solidFill>
                <a:srgbClr val="222426"/>
              </a:solidFill>
              <a:latin typeface="Calibri" panose="020F0502020204030204" pitchFamily="34" charset="0"/>
              <a:cs typeface="Calibri" panose="020F0502020204030204" pitchFamily="34" charset="0"/>
            </a:endParaRPr>
          </a:p>
          <a:p>
            <a:pPr algn="just"/>
            <a:r>
              <a:rPr lang="en-US" sz="1450" b="1" i="1" dirty="0">
                <a:solidFill>
                  <a:srgbClr val="222426"/>
                </a:solidFill>
                <a:latin typeface="Calibri" panose="020F0502020204030204" pitchFamily="34" charset="0"/>
                <a:cs typeface="Calibri" panose="020F0502020204030204" pitchFamily="34" charset="0"/>
              </a:rPr>
              <a:t>	</a:t>
            </a:r>
            <a:endParaRPr lang="en-US" sz="1600" b="1" i="1" dirty="0">
              <a:solidFill>
                <a:srgbClr val="00B050"/>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A3B140A2-9470-4D0A-81C0-A36C933719C6}"/>
              </a:ext>
            </a:extLst>
          </p:cNvPr>
          <p:cNvPicPr>
            <a:picLocks noChangeAspect="1"/>
          </p:cNvPicPr>
          <p:nvPr/>
        </p:nvPicPr>
        <p:blipFill>
          <a:blip r:embed="rId2"/>
          <a:stretch>
            <a:fillRect/>
          </a:stretch>
        </p:blipFill>
        <p:spPr>
          <a:xfrm>
            <a:off x="4207179" y="1707654"/>
            <a:ext cx="4457228" cy="2531792"/>
          </a:xfrm>
          <a:prstGeom prst="rect">
            <a:avLst/>
          </a:prstGeom>
        </p:spPr>
      </p:pic>
    </p:spTree>
    <p:extLst>
      <p:ext uri="{BB962C8B-B14F-4D97-AF65-F5344CB8AC3E}">
        <p14:creationId xmlns:p14="http://schemas.microsoft.com/office/powerpoint/2010/main" val="3886747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31</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627992"/>
            <a:ext cx="8748000" cy="3887515"/>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fontAlgn="base">
              <a:buNone/>
            </a:pPr>
            <a:endParaRPr lang="en-US" i="1" dirty="0">
              <a:solidFill>
                <a:srgbClr val="000000"/>
              </a:solidFill>
              <a:latin typeface="Calibri-Italic"/>
            </a:endParaRPr>
          </a:p>
          <a:p>
            <a:pPr marL="0" indent="0" algn="l" fontAlgn="base">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Background to normalization</a:t>
            </a:r>
          </a:p>
        </p:txBody>
      </p:sp>
      <p:sp>
        <p:nvSpPr>
          <p:cNvPr id="8" name="TextBox 7">
            <a:extLst>
              <a:ext uri="{FF2B5EF4-FFF2-40B4-BE49-F238E27FC236}">
                <a16:creationId xmlns:a16="http://schemas.microsoft.com/office/drawing/2014/main" id="{B67A00A5-F438-4F3D-ABBE-9E53A433DB51}"/>
              </a:ext>
            </a:extLst>
          </p:cNvPr>
          <p:cNvSpPr txBox="1"/>
          <p:nvPr/>
        </p:nvSpPr>
        <p:spPr>
          <a:xfrm>
            <a:off x="194814" y="627992"/>
            <a:ext cx="8747999" cy="1454244"/>
          </a:xfrm>
          <a:prstGeom prst="rect">
            <a:avLst/>
          </a:prstGeom>
          <a:noFill/>
        </p:spPr>
        <p:txBody>
          <a:bodyPr wrap="square">
            <a:spAutoFit/>
          </a:bodyPr>
          <a:lstStyle/>
          <a:p>
            <a:pPr algn="just"/>
            <a:r>
              <a:rPr lang="en-US" sz="1450" i="1" u="sng" dirty="0">
                <a:solidFill>
                  <a:srgbClr val="222426"/>
                </a:solidFill>
                <a:latin typeface="Calibri" panose="020F0502020204030204" pitchFamily="34" charset="0"/>
                <a:cs typeface="Calibri" panose="020F0502020204030204" pitchFamily="34" charset="0"/>
              </a:rPr>
              <a:t>Transitive Dependency</a:t>
            </a:r>
          </a:p>
          <a:p>
            <a:pPr algn="just"/>
            <a:endParaRPr lang="en-US" sz="1450" i="1" u="sng" dirty="0">
              <a:solidFill>
                <a:srgbClr val="222426"/>
              </a:solidFill>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sz="1600" b="0" i="0" dirty="0">
                <a:solidFill>
                  <a:srgbClr val="000000"/>
                </a:solidFill>
                <a:effectLst/>
                <a:latin typeface="inter-regular"/>
              </a:rPr>
              <a:t> </a:t>
            </a:r>
            <a:r>
              <a:rPr lang="en-US" sz="1450" i="1" dirty="0">
                <a:solidFill>
                  <a:srgbClr val="222426"/>
                </a:solidFill>
                <a:latin typeface="Calibri" panose="020F0502020204030204" pitchFamily="34" charset="0"/>
                <a:cs typeface="Calibri" panose="020F0502020204030204" pitchFamily="34" charset="0"/>
              </a:rPr>
              <a:t>A functional dependency said to be transitive if it is indirectly formed by two functional dependencies </a:t>
            </a:r>
          </a:p>
          <a:p>
            <a:pPr algn="just"/>
            <a:endParaRPr lang="en-US" sz="1450" i="1" dirty="0">
              <a:solidFill>
                <a:srgbClr val="222426"/>
              </a:solidFill>
              <a:latin typeface="Calibri" panose="020F0502020204030204" pitchFamily="34" charset="0"/>
              <a:cs typeface="Calibri" panose="020F0502020204030204" pitchFamily="34" charset="0"/>
            </a:endParaRPr>
          </a:p>
          <a:p>
            <a:pPr algn="just"/>
            <a:r>
              <a:rPr lang="en-US" sz="1450" i="1" dirty="0">
                <a:solidFill>
                  <a:srgbClr val="222426"/>
                </a:solidFill>
                <a:latin typeface="Calibri" panose="020F0502020204030204" pitchFamily="34" charset="0"/>
                <a:cs typeface="Calibri" panose="020F0502020204030204" pitchFamily="34" charset="0"/>
              </a:rPr>
              <a:t>Example : </a:t>
            </a:r>
            <a:r>
              <a:rPr lang="en-US" sz="1450" i="1" dirty="0">
                <a:solidFill>
                  <a:srgbClr val="222426"/>
                </a:solidFill>
                <a:latin typeface="Calibri" panose="020F0502020204030204" pitchFamily="34" charset="0"/>
                <a:cs typeface="Calibri" panose="020F0502020204030204" pitchFamily="34" charset="0"/>
                <a:sym typeface="Wingdings" panose="05000000000000000000" pitchFamily="2" charset="2"/>
              </a:rPr>
              <a:t>  X  Z  is a transitive dependency if the following functional dependencies hold true:</a:t>
            </a:r>
          </a:p>
          <a:p>
            <a:pPr algn="just"/>
            <a:r>
              <a:rPr lang="en-US" sz="1450" i="1" dirty="0">
                <a:solidFill>
                  <a:srgbClr val="222426"/>
                </a:solidFill>
                <a:latin typeface="Calibri" panose="020F0502020204030204" pitchFamily="34" charset="0"/>
                <a:cs typeface="Calibri" panose="020F0502020204030204" pitchFamily="34" charset="0"/>
                <a:sym typeface="Wingdings" panose="05000000000000000000" pitchFamily="2" charset="2"/>
              </a:rPr>
              <a:t>	X  Y  &amp; Y  Z  [ Z is Transitive dependency on X through Y ]</a:t>
            </a:r>
            <a:endParaRPr lang="en-US" sz="1450" i="1" dirty="0">
              <a:solidFill>
                <a:srgbClr val="222426"/>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2D8F8E6F-CD14-459C-B0F8-FB084BD06D49}"/>
              </a:ext>
            </a:extLst>
          </p:cNvPr>
          <p:cNvPicPr>
            <a:picLocks noChangeAspect="1"/>
          </p:cNvPicPr>
          <p:nvPr/>
        </p:nvPicPr>
        <p:blipFill>
          <a:blip r:embed="rId2"/>
          <a:stretch>
            <a:fillRect/>
          </a:stretch>
        </p:blipFill>
        <p:spPr>
          <a:xfrm>
            <a:off x="2483768" y="2047474"/>
            <a:ext cx="5195292" cy="1355914"/>
          </a:xfrm>
          <a:prstGeom prst="rect">
            <a:avLst/>
          </a:prstGeom>
        </p:spPr>
      </p:pic>
      <p:sp>
        <p:nvSpPr>
          <p:cNvPr id="10" name="TextBox 9">
            <a:extLst>
              <a:ext uri="{FF2B5EF4-FFF2-40B4-BE49-F238E27FC236}">
                <a16:creationId xmlns:a16="http://schemas.microsoft.com/office/drawing/2014/main" id="{BAB62990-8592-4502-9775-49236CDFB4D4}"/>
              </a:ext>
            </a:extLst>
          </p:cNvPr>
          <p:cNvSpPr txBox="1"/>
          <p:nvPr/>
        </p:nvSpPr>
        <p:spPr>
          <a:xfrm>
            <a:off x="216488" y="3472490"/>
            <a:ext cx="8603984" cy="1038746"/>
          </a:xfrm>
          <a:prstGeom prst="rect">
            <a:avLst/>
          </a:prstGeom>
          <a:noFill/>
        </p:spPr>
        <p:txBody>
          <a:bodyPr wrap="square">
            <a:spAutoFit/>
          </a:bodyPr>
          <a:lstStyle/>
          <a:p>
            <a:pPr algn="l"/>
            <a:r>
              <a:rPr lang="en-US" b="0" i="0" dirty="0">
                <a:solidFill>
                  <a:srgbClr val="222426"/>
                </a:solidFill>
                <a:effectLst/>
                <a:latin typeface="Roboto" panose="02000000000000000000" pitchFamily="2" charset="0"/>
              </a:rPr>
              <a:t>{</a:t>
            </a:r>
            <a:r>
              <a:rPr lang="en-US" sz="1450" i="1" dirty="0">
                <a:solidFill>
                  <a:srgbClr val="222426"/>
                </a:solidFill>
                <a:latin typeface="Calibri" panose="020F0502020204030204" pitchFamily="34" charset="0"/>
                <a:cs typeface="Calibri" panose="020F0502020204030204" pitchFamily="34" charset="0"/>
              </a:rPr>
              <a:t>Book} -&gt;{Author} (if we know the book, we knows the author’s name)</a:t>
            </a:r>
          </a:p>
          <a:p>
            <a:pPr algn="l"/>
            <a:r>
              <a:rPr lang="en-US" sz="1450" i="1" dirty="0">
                <a:solidFill>
                  <a:srgbClr val="222426"/>
                </a:solidFill>
                <a:latin typeface="Calibri" panose="020F0502020204030204" pitchFamily="34" charset="0"/>
                <a:cs typeface="Calibri" panose="020F0502020204030204" pitchFamily="34" charset="0"/>
              </a:rPr>
              <a:t>{Author} -&gt; {Author's age}</a:t>
            </a:r>
          </a:p>
          <a:p>
            <a:pPr algn="l"/>
            <a:r>
              <a:rPr lang="en-US" sz="1450" i="1" dirty="0">
                <a:solidFill>
                  <a:srgbClr val="222426"/>
                </a:solidFill>
                <a:latin typeface="Calibri" panose="020F0502020204030204" pitchFamily="34" charset="0"/>
                <a:cs typeface="Calibri" panose="020F0502020204030204" pitchFamily="34" charset="0"/>
              </a:rPr>
              <a:t>As per the rule of transitive dependency: {Book} -&gt; {Author's age} should hold, that makes sense because if we know the book name, we can know the author’s age.</a:t>
            </a:r>
          </a:p>
        </p:txBody>
      </p:sp>
    </p:spTree>
    <p:extLst>
      <p:ext uri="{BB962C8B-B14F-4D97-AF65-F5344CB8AC3E}">
        <p14:creationId xmlns:p14="http://schemas.microsoft.com/office/powerpoint/2010/main" val="3277656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32</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627992"/>
            <a:ext cx="8748000" cy="3887515"/>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fontAlgn="base">
              <a:buNone/>
            </a:pPr>
            <a:endParaRPr lang="en-US" i="1" dirty="0">
              <a:solidFill>
                <a:srgbClr val="000000"/>
              </a:solidFill>
              <a:latin typeface="Calibri-Italic"/>
            </a:endParaRPr>
          </a:p>
          <a:p>
            <a:pPr marL="0" indent="0" algn="l" fontAlgn="base">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Background to normalization</a:t>
            </a:r>
          </a:p>
        </p:txBody>
      </p:sp>
      <p:sp>
        <p:nvSpPr>
          <p:cNvPr id="8" name="TextBox 7">
            <a:extLst>
              <a:ext uri="{FF2B5EF4-FFF2-40B4-BE49-F238E27FC236}">
                <a16:creationId xmlns:a16="http://schemas.microsoft.com/office/drawing/2014/main" id="{B67A00A5-F438-4F3D-ABBE-9E53A433DB51}"/>
              </a:ext>
            </a:extLst>
          </p:cNvPr>
          <p:cNvSpPr txBox="1"/>
          <p:nvPr/>
        </p:nvSpPr>
        <p:spPr>
          <a:xfrm>
            <a:off x="194814" y="627992"/>
            <a:ext cx="8747999" cy="1231106"/>
          </a:xfrm>
          <a:prstGeom prst="rect">
            <a:avLst/>
          </a:prstGeom>
          <a:noFill/>
        </p:spPr>
        <p:txBody>
          <a:bodyPr wrap="square">
            <a:spAutoFit/>
          </a:bodyPr>
          <a:lstStyle/>
          <a:p>
            <a:pPr algn="just"/>
            <a:r>
              <a:rPr lang="en-US" sz="1450" i="1" u="sng" dirty="0">
                <a:solidFill>
                  <a:srgbClr val="222426"/>
                </a:solidFill>
                <a:latin typeface="Calibri" panose="020F0502020204030204" pitchFamily="34" charset="0"/>
                <a:cs typeface="Calibri" panose="020F0502020204030204" pitchFamily="34" charset="0"/>
              </a:rPr>
              <a:t>Join Dependency</a:t>
            </a:r>
          </a:p>
          <a:p>
            <a:pPr algn="just"/>
            <a:endParaRPr lang="en-US" sz="1450" i="1" u="sng" dirty="0">
              <a:solidFill>
                <a:srgbClr val="222426"/>
              </a:solidFill>
              <a:latin typeface="Calibri" panose="020F0502020204030204" pitchFamily="34" charset="0"/>
              <a:cs typeface="Calibri" panose="020F0502020204030204" pitchFamily="34" charset="0"/>
            </a:endParaRPr>
          </a:p>
          <a:p>
            <a:pPr algn="just">
              <a:buFont typeface="Arial" panose="020B0604020202020204" pitchFamily="34" charset="0"/>
              <a:buChar char="•"/>
            </a:pPr>
            <a:r>
              <a:rPr lang="en-US" sz="1600" b="0" i="0" dirty="0">
                <a:solidFill>
                  <a:srgbClr val="000000"/>
                </a:solidFill>
                <a:effectLst/>
                <a:latin typeface="inter-regular"/>
              </a:rPr>
              <a:t> </a:t>
            </a:r>
            <a:r>
              <a:rPr lang="en-US" sz="1450" i="1" dirty="0">
                <a:solidFill>
                  <a:srgbClr val="222426"/>
                </a:solidFill>
                <a:latin typeface="Calibri" panose="020F0502020204030204" pitchFamily="34" charset="0"/>
                <a:cs typeface="Calibri" panose="020F0502020204030204" pitchFamily="34" charset="0"/>
              </a:rPr>
              <a:t>If a table can be recreated by joining multiple tables and each of this table have a subset of the attributes of the table, then the table is in Join Dependency.</a:t>
            </a:r>
          </a:p>
          <a:p>
            <a:pPr algn="just"/>
            <a:endParaRPr lang="en-US" sz="1450" i="1" dirty="0">
              <a:solidFill>
                <a:srgbClr val="222426"/>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F74F767C-D9C8-49A7-90C8-CD3BF9DFF5FB}"/>
              </a:ext>
            </a:extLst>
          </p:cNvPr>
          <p:cNvPicPr>
            <a:picLocks noChangeAspect="1"/>
          </p:cNvPicPr>
          <p:nvPr/>
        </p:nvPicPr>
        <p:blipFill>
          <a:blip r:embed="rId2"/>
          <a:stretch>
            <a:fillRect/>
          </a:stretch>
        </p:blipFill>
        <p:spPr>
          <a:xfrm>
            <a:off x="243325" y="1779662"/>
            <a:ext cx="5040560" cy="1231106"/>
          </a:xfrm>
          <a:prstGeom prst="rect">
            <a:avLst/>
          </a:prstGeom>
        </p:spPr>
      </p:pic>
      <p:pic>
        <p:nvPicPr>
          <p:cNvPr id="11" name="Picture 10">
            <a:extLst>
              <a:ext uri="{FF2B5EF4-FFF2-40B4-BE49-F238E27FC236}">
                <a16:creationId xmlns:a16="http://schemas.microsoft.com/office/drawing/2014/main" id="{1B02EF3B-F11F-4998-AF07-941D81F82330}"/>
              </a:ext>
            </a:extLst>
          </p:cNvPr>
          <p:cNvPicPr>
            <a:picLocks noChangeAspect="1"/>
          </p:cNvPicPr>
          <p:nvPr/>
        </p:nvPicPr>
        <p:blipFill>
          <a:blip r:embed="rId3"/>
          <a:stretch>
            <a:fillRect/>
          </a:stretch>
        </p:blipFill>
        <p:spPr>
          <a:xfrm>
            <a:off x="5524340" y="1398704"/>
            <a:ext cx="3376335" cy="3116803"/>
          </a:xfrm>
          <a:prstGeom prst="rect">
            <a:avLst/>
          </a:prstGeom>
        </p:spPr>
      </p:pic>
    </p:spTree>
    <p:extLst>
      <p:ext uri="{BB962C8B-B14F-4D97-AF65-F5344CB8AC3E}">
        <p14:creationId xmlns:p14="http://schemas.microsoft.com/office/powerpoint/2010/main" val="24687799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33</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627992"/>
            <a:ext cx="8748000" cy="3887515"/>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fontAlgn="base">
              <a:buNone/>
            </a:pPr>
            <a:endParaRPr lang="en-US" i="1" dirty="0">
              <a:solidFill>
                <a:srgbClr val="000000"/>
              </a:solidFill>
              <a:latin typeface="Calibri-Italic"/>
            </a:endParaRPr>
          </a:p>
          <a:p>
            <a:pPr marL="0" indent="0" algn="l" fontAlgn="base">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Normalization</a:t>
            </a:r>
          </a:p>
        </p:txBody>
      </p:sp>
      <p:sp>
        <p:nvSpPr>
          <p:cNvPr id="8" name="TextBox 7">
            <a:extLst>
              <a:ext uri="{FF2B5EF4-FFF2-40B4-BE49-F238E27FC236}">
                <a16:creationId xmlns:a16="http://schemas.microsoft.com/office/drawing/2014/main" id="{B67A00A5-F438-4F3D-ABBE-9E53A433DB51}"/>
              </a:ext>
            </a:extLst>
          </p:cNvPr>
          <p:cNvSpPr txBox="1"/>
          <p:nvPr/>
        </p:nvSpPr>
        <p:spPr>
          <a:xfrm>
            <a:off x="194814" y="627992"/>
            <a:ext cx="8769674" cy="3493264"/>
          </a:xfrm>
          <a:prstGeom prst="rect">
            <a:avLst/>
          </a:prstGeom>
          <a:noFill/>
        </p:spPr>
        <p:txBody>
          <a:bodyPr wrap="square">
            <a:spAutoFit/>
          </a:bodyPr>
          <a:lstStyle/>
          <a:p>
            <a:pPr algn="just"/>
            <a:r>
              <a:rPr lang="en-US" sz="1450" i="1" u="sng" dirty="0">
                <a:solidFill>
                  <a:srgbClr val="222426"/>
                </a:solidFill>
                <a:latin typeface="Calibri" panose="020F0502020204030204" pitchFamily="34" charset="0"/>
                <a:cs typeface="Calibri" panose="020F0502020204030204" pitchFamily="34" charset="0"/>
              </a:rPr>
              <a:t>Definition:</a:t>
            </a:r>
          </a:p>
          <a:p>
            <a:pPr algn="l"/>
            <a:endParaRPr lang="en-US" sz="1800" b="0" i="0" u="sng" strike="noStrike" baseline="0" dirty="0">
              <a:solidFill>
                <a:srgbClr val="000000"/>
              </a:solidFill>
              <a:latin typeface="Verdana" panose="020B0604030504040204" pitchFamily="34" charset="0"/>
            </a:endParaRPr>
          </a:p>
          <a:p>
            <a:r>
              <a:rPr lang="en-US" sz="1450" i="1" dirty="0">
                <a:solidFill>
                  <a:srgbClr val="222426"/>
                </a:solidFill>
                <a:latin typeface="Calibri" panose="020F0502020204030204" pitchFamily="34" charset="0"/>
                <a:cs typeface="Calibri" panose="020F0502020204030204" pitchFamily="34" charset="0"/>
              </a:rPr>
              <a:t>Normalization is a scientific method of breaking down complex table structures into simple table structures by using certain rules </a:t>
            </a:r>
          </a:p>
          <a:p>
            <a:endParaRPr lang="en-US" sz="1450" i="1" dirty="0">
              <a:solidFill>
                <a:srgbClr val="222426"/>
              </a:solidFill>
              <a:latin typeface="Calibri" panose="020F0502020204030204" pitchFamily="34" charset="0"/>
              <a:cs typeface="Calibri" panose="020F0502020204030204" pitchFamily="34" charset="0"/>
            </a:endParaRPr>
          </a:p>
          <a:p>
            <a:r>
              <a:rPr lang="en-US" sz="1450" i="1" dirty="0">
                <a:solidFill>
                  <a:srgbClr val="222426"/>
                </a:solidFill>
                <a:latin typeface="Calibri" panose="020F0502020204030204" pitchFamily="34" charset="0"/>
                <a:cs typeface="Calibri" panose="020F0502020204030204" pitchFamily="34" charset="0"/>
              </a:rPr>
              <a:t>It reduces redundancy in a table and eliminate the problems of inconsistency and disk space usage </a:t>
            </a:r>
          </a:p>
          <a:p>
            <a:endParaRPr lang="en-US" sz="1450" i="1" dirty="0">
              <a:solidFill>
                <a:srgbClr val="222426"/>
              </a:solidFill>
              <a:latin typeface="Calibri" panose="020F0502020204030204" pitchFamily="34" charset="0"/>
              <a:cs typeface="Calibri" panose="020F0502020204030204" pitchFamily="34" charset="0"/>
            </a:endParaRPr>
          </a:p>
          <a:p>
            <a:r>
              <a:rPr lang="en-US" sz="1450" i="1" dirty="0">
                <a:solidFill>
                  <a:srgbClr val="222426"/>
                </a:solidFill>
                <a:latin typeface="Calibri" panose="020F0502020204030204" pitchFamily="34" charset="0"/>
                <a:cs typeface="Calibri" panose="020F0502020204030204" pitchFamily="34" charset="0"/>
              </a:rPr>
              <a:t>Most Important NF are:</a:t>
            </a:r>
          </a:p>
          <a:p>
            <a:endParaRPr lang="en-US" sz="1450" i="1" dirty="0">
              <a:solidFill>
                <a:srgbClr val="222426"/>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sz="1450" i="1" dirty="0">
                <a:solidFill>
                  <a:srgbClr val="222426"/>
                </a:solidFill>
                <a:latin typeface="Calibri" panose="020F0502020204030204" pitchFamily="34" charset="0"/>
                <a:cs typeface="Calibri" panose="020F0502020204030204" pitchFamily="34" charset="0"/>
              </a:rPr>
              <a:t>First Normal Form (1 NF)</a:t>
            </a:r>
          </a:p>
          <a:p>
            <a:pPr marL="285750" indent="-285750">
              <a:buFont typeface="Wingdings" panose="05000000000000000000" pitchFamily="2" charset="2"/>
              <a:buChar char="v"/>
            </a:pPr>
            <a:r>
              <a:rPr lang="en-US" sz="1450" i="1" dirty="0">
                <a:solidFill>
                  <a:srgbClr val="222426"/>
                </a:solidFill>
                <a:latin typeface="Calibri" panose="020F0502020204030204" pitchFamily="34" charset="0"/>
                <a:cs typeface="Calibri" panose="020F0502020204030204" pitchFamily="34" charset="0"/>
              </a:rPr>
              <a:t>Second Normal Form (2 NF)</a:t>
            </a:r>
          </a:p>
          <a:p>
            <a:pPr marL="285750" indent="-285750">
              <a:buFont typeface="Wingdings" panose="05000000000000000000" pitchFamily="2" charset="2"/>
              <a:buChar char="v"/>
            </a:pPr>
            <a:r>
              <a:rPr lang="en-US" sz="1450" i="1" dirty="0">
                <a:solidFill>
                  <a:srgbClr val="222426"/>
                </a:solidFill>
                <a:latin typeface="Calibri" panose="020F0502020204030204" pitchFamily="34" charset="0"/>
                <a:cs typeface="Calibri" panose="020F0502020204030204" pitchFamily="34" charset="0"/>
              </a:rPr>
              <a:t>Third Normal Form (3 NF)</a:t>
            </a:r>
          </a:p>
          <a:p>
            <a:pPr marL="285750" indent="-285750">
              <a:buFont typeface="Wingdings" panose="05000000000000000000" pitchFamily="2" charset="2"/>
              <a:buChar char="v"/>
            </a:pPr>
            <a:r>
              <a:rPr lang="en-US" sz="1450" i="1" dirty="0">
                <a:solidFill>
                  <a:srgbClr val="222426"/>
                </a:solidFill>
                <a:latin typeface="Calibri" panose="020F0502020204030204" pitchFamily="34" charset="0"/>
                <a:cs typeface="Calibri" panose="020F0502020204030204" pitchFamily="34" charset="0"/>
              </a:rPr>
              <a:t>Boyce-Codd Normal Form (BCNF)</a:t>
            </a:r>
          </a:p>
          <a:p>
            <a:pPr algn="just"/>
            <a:endParaRPr lang="en-US" sz="1450" i="1" u="sng" dirty="0">
              <a:solidFill>
                <a:srgbClr val="222426"/>
              </a:solidFill>
              <a:latin typeface="Calibri" panose="020F0502020204030204" pitchFamily="34" charset="0"/>
              <a:cs typeface="Calibri" panose="020F0502020204030204" pitchFamily="34" charset="0"/>
            </a:endParaRPr>
          </a:p>
          <a:p>
            <a:pPr algn="just"/>
            <a:endParaRPr lang="en-US" sz="1450" i="1" dirty="0">
              <a:solidFill>
                <a:srgbClr val="222426"/>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32236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34</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627992"/>
            <a:ext cx="8748000" cy="3887515"/>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fontAlgn="base">
              <a:buNone/>
            </a:pPr>
            <a:endParaRPr lang="en-US" i="1" dirty="0">
              <a:solidFill>
                <a:srgbClr val="000000"/>
              </a:solidFill>
              <a:latin typeface="Calibri-Italic"/>
            </a:endParaRPr>
          </a:p>
          <a:p>
            <a:pPr marL="0" indent="0" algn="l" fontAlgn="base">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First Normal Form (1-NF)</a:t>
            </a:r>
          </a:p>
        </p:txBody>
      </p:sp>
      <p:sp>
        <p:nvSpPr>
          <p:cNvPr id="8" name="TextBox 7">
            <a:extLst>
              <a:ext uri="{FF2B5EF4-FFF2-40B4-BE49-F238E27FC236}">
                <a16:creationId xmlns:a16="http://schemas.microsoft.com/office/drawing/2014/main" id="{B67A00A5-F438-4F3D-ABBE-9E53A433DB51}"/>
              </a:ext>
            </a:extLst>
          </p:cNvPr>
          <p:cNvSpPr txBox="1"/>
          <p:nvPr/>
        </p:nvSpPr>
        <p:spPr>
          <a:xfrm>
            <a:off x="216488" y="483518"/>
            <a:ext cx="8813577" cy="4108817"/>
          </a:xfrm>
          <a:prstGeom prst="rect">
            <a:avLst/>
          </a:prstGeom>
          <a:noFill/>
        </p:spPr>
        <p:txBody>
          <a:bodyPr wrap="square">
            <a:spAutoFit/>
          </a:bodyPr>
          <a:lstStyle/>
          <a:p>
            <a:pPr algn="just"/>
            <a:r>
              <a:rPr lang="en-US" sz="1450" i="1" u="sng" dirty="0">
                <a:solidFill>
                  <a:srgbClr val="222426"/>
                </a:solidFill>
                <a:latin typeface="Calibri" panose="020F0502020204030204" pitchFamily="34" charset="0"/>
                <a:cs typeface="Calibri" panose="020F0502020204030204" pitchFamily="34" charset="0"/>
              </a:rPr>
              <a:t>Rules</a:t>
            </a:r>
          </a:p>
          <a:p>
            <a:endParaRPr lang="en-US" sz="1450" i="1" dirty="0">
              <a:solidFill>
                <a:srgbClr val="222426"/>
              </a:solidFill>
              <a:latin typeface="Calibri" panose="020F0502020204030204" pitchFamily="34" charset="0"/>
              <a:cs typeface="Calibri" panose="020F0502020204030204" pitchFamily="34" charset="0"/>
            </a:endParaRPr>
          </a:p>
          <a:p>
            <a:pPr marL="342900" indent="-342900">
              <a:buAutoNum type="arabicParenR"/>
            </a:pPr>
            <a:r>
              <a:rPr lang="en-US" sz="1450" i="1" dirty="0">
                <a:solidFill>
                  <a:srgbClr val="222426"/>
                </a:solidFill>
                <a:latin typeface="Calibri" panose="020F0502020204030204" pitchFamily="34" charset="0"/>
                <a:cs typeface="Calibri" panose="020F0502020204030204" pitchFamily="34" charset="0"/>
              </a:rPr>
              <a:t>Each table cell should contain a single value</a:t>
            </a:r>
          </a:p>
          <a:p>
            <a:pPr marL="342900" indent="-342900">
              <a:buAutoNum type="arabicParenR"/>
            </a:pPr>
            <a:r>
              <a:rPr lang="en-US" sz="1450" i="1" dirty="0">
                <a:solidFill>
                  <a:srgbClr val="222426"/>
                </a:solidFill>
                <a:latin typeface="Calibri" panose="020F0502020204030204" pitchFamily="34" charset="0"/>
                <a:cs typeface="Calibri" panose="020F0502020204030204" pitchFamily="34" charset="0"/>
              </a:rPr>
              <a:t>Each record needs to be unique </a:t>
            </a:r>
          </a:p>
          <a:p>
            <a:pPr marL="342900" indent="-342900">
              <a:buAutoNum type="arabicParenR"/>
            </a:pPr>
            <a:r>
              <a:rPr lang="en-US" sz="1450" i="1" dirty="0">
                <a:solidFill>
                  <a:srgbClr val="222426"/>
                </a:solidFill>
                <a:latin typeface="Calibri" panose="020F0502020204030204" pitchFamily="34" charset="0"/>
                <a:cs typeface="Calibri" panose="020F0502020204030204" pitchFamily="34" charset="0"/>
              </a:rPr>
              <a:t>There are no repeating groups</a:t>
            </a:r>
          </a:p>
          <a:p>
            <a:pPr marL="342900" indent="-342900">
              <a:buAutoNum type="arabicParenR"/>
            </a:pPr>
            <a:r>
              <a:rPr lang="en-US" sz="1450" i="1" dirty="0">
                <a:solidFill>
                  <a:srgbClr val="222426"/>
                </a:solidFill>
                <a:latin typeface="Calibri" panose="020F0502020204030204" pitchFamily="34" charset="0"/>
                <a:cs typeface="Calibri" panose="020F0502020204030204" pitchFamily="34" charset="0"/>
              </a:rPr>
              <a:t>Contains only Atomic values ( Cannot be divided)</a:t>
            </a:r>
          </a:p>
          <a:p>
            <a:endParaRPr lang="en-US" sz="1450" i="1" dirty="0">
              <a:solidFill>
                <a:srgbClr val="222426"/>
              </a:solidFill>
              <a:latin typeface="Calibri" panose="020F0502020204030204" pitchFamily="34" charset="0"/>
              <a:cs typeface="Calibri" panose="020F0502020204030204" pitchFamily="34" charset="0"/>
            </a:endParaRPr>
          </a:p>
          <a:p>
            <a:r>
              <a:rPr lang="en-US" sz="1450" i="1" dirty="0">
                <a:solidFill>
                  <a:srgbClr val="222426"/>
                </a:solidFill>
                <a:latin typeface="Calibri" panose="020F0502020204030204" pitchFamily="34" charset="0"/>
                <a:cs typeface="Calibri" panose="020F0502020204030204" pitchFamily="34" charset="0"/>
              </a:rPr>
              <a:t>Example: </a:t>
            </a:r>
          </a:p>
          <a:p>
            <a:endParaRPr lang="en-US" sz="1450" i="1" dirty="0">
              <a:solidFill>
                <a:srgbClr val="222426"/>
              </a:solidFill>
              <a:latin typeface="Calibri" panose="020F0502020204030204" pitchFamily="34" charset="0"/>
              <a:cs typeface="Calibri" panose="020F0502020204030204" pitchFamily="34" charset="0"/>
            </a:endParaRPr>
          </a:p>
          <a:p>
            <a:endParaRPr lang="en-US" sz="1450" i="1" dirty="0">
              <a:solidFill>
                <a:srgbClr val="222426"/>
              </a:solidFill>
              <a:latin typeface="Calibri" panose="020F0502020204030204" pitchFamily="34" charset="0"/>
              <a:cs typeface="Calibri" panose="020F0502020204030204" pitchFamily="34" charset="0"/>
            </a:endParaRPr>
          </a:p>
          <a:p>
            <a:endParaRPr lang="en-US" sz="1450" i="1" dirty="0">
              <a:solidFill>
                <a:srgbClr val="222426"/>
              </a:solidFill>
              <a:latin typeface="Calibri" panose="020F0502020204030204" pitchFamily="34" charset="0"/>
              <a:cs typeface="Calibri" panose="020F0502020204030204" pitchFamily="34" charset="0"/>
            </a:endParaRPr>
          </a:p>
          <a:p>
            <a:endParaRPr lang="en-US" sz="1450" i="1" dirty="0">
              <a:solidFill>
                <a:srgbClr val="222426"/>
              </a:solidFill>
              <a:latin typeface="Calibri" panose="020F0502020204030204" pitchFamily="34" charset="0"/>
              <a:cs typeface="Calibri" panose="020F0502020204030204" pitchFamily="34" charset="0"/>
            </a:endParaRPr>
          </a:p>
          <a:p>
            <a:endParaRPr lang="en-US" sz="1450" i="1" dirty="0">
              <a:solidFill>
                <a:srgbClr val="222426"/>
              </a:solidFill>
              <a:latin typeface="Calibri" panose="020F0502020204030204" pitchFamily="34" charset="0"/>
              <a:cs typeface="Calibri" panose="020F0502020204030204" pitchFamily="34" charset="0"/>
            </a:endParaRPr>
          </a:p>
          <a:p>
            <a:endParaRPr lang="en-US" sz="1450" i="1" dirty="0">
              <a:solidFill>
                <a:srgbClr val="222426"/>
              </a:solidFill>
              <a:latin typeface="Calibri" panose="020F0502020204030204" pitchFamily="34" charset="0"/>
              <a:cs typeface="Calibri" panose="020F0502020204030204" pitchFamily="34" charset="0"/>
            </a:endParaRPr>
          </a:p>
          <a:p>
            <a:endParaRPr lang="en-US" sz="1450" i="1" dirty="0">
              <a:solidFill>
                <a:srgbClr val="222426"/>
              </a:solidFill>
              <a:latin typeface="Calibri" panose="020F0502020204030204" pitchFamily="34" charset="0"/>
              <a:cs typeface="Calibri" panose="020F0502020204030204" pitchFamily="34" charset="0"/>
            </a:endParaRPr>
          </a:p>
          <a:p>
            <a:endParaRPr lang="en-US" sz="1450" i="1" dirty="0">
              <a:solidFill>
                <a:srgbClr val="222426"/>
              </a:solidFill>
              <a:latin typeface="Calibri" panose="020F0502020204030204" pitchFamily="34" charset="0"/>
              <a:cs typeface="Calibri" panose="020F0502020204030204" pitchFamily="34" charset="0"/>
            </a:endParaRPr>
          </a:p>
          <a:p>
            <a:pPr algn="just"/>
            <a:endParaRPr lang="en-US" sz="1450" i="1" u="sng" dirty="0">
              <a:solidFill>
                <a:srgbClr val="222426"/>
              </a:solidFill>
              <a:latin typeface="Calibri" panose="020F0502020204030204" pitchFamily="34" charset="0"/>
              <a:cs typeface="Calibri" panose="020F0502020204030204" pitchFamily="34" charset="0"/>
            </a:endParaRPr>
          </a:p>
          <a:p>
            <a:pPr algn="just"/>
            <a:endParaRPr lang="en-US" sz="1450" i="1" dirty="0">
              <a:solidFill>
                <a:srgbClr val="222426"/>
              </a:solidFill>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B66A7CC9-6878-4D94-BC60-A77745F0827F}"/>
              </a:ext>
            </a:extLst>
          </p:cNvPr>
          <p:cNvPicPr>
            <a:picLocks noChangeAspect="1"/>
          </p:cNvPicPr>
          <p:nvPr/>
        </p:nvPicPr>
        <p:blipFill>
          <a:blip r:embed="rId2"/>
          <a:stretch>
            <a:fillRect/>
          </a:stretch>
        </p:blipFill>
        <p:spPr>
          <a:xfrm>
            <a:off x="362747" y="2315232"/>
            <a:ext cx="8418505" cy="2200275"/>
          </a:xfrm>
          <a:prstGeom prst="rect">
            <a:avLst/>
          </a:prstGeom>
        </p:spPr>
      </p:pic>
    </p:spTree>
    <p:extLst>
      <p:ext uri="{BB962C8B-B14F-4D97-AF65-F5344CB8AC3E}">
        <p14:creationId xmlns:p14="http://schemas.microsoft.com/office/powerpoint/2010/main" val="2418782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35</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627992"/>
            <a:ext cx="8748000" cy="3887515"/>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fontAlgn="base">
              <a:buNone/>
            </a:pPr>
            <a:endParaRPr lang="en-US" i="1" dirty="0">
              <a:solidFill>
                <a:srgbClr val="000000"/>
              </a:solidFill>
              <a:latin typeface="Calibri-Italic"/>
            </a:endParaRPr>
          </a:p>
          <a:p>
            <a:pPr marL="0" indent="0" algn="l" fontAlgn="base">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Second Normal Form (2-NF)</a:t>
            </a:r>
          </a:p>
        </p:txBody>
      </p:sp>
      <p:sp>
        <p:nvSpPr>
          <p:cNvPr id="8" name="TextBox 7">
            <a:extLst>
              <a:ext uri="{FF2B5EF4-FFF2-40B4-BE49-F238E27FC236}">
                <a16:creationId xmlns:a16="http://schemas.microsoft.com/office/drawing/2014/main" id="{B67A00A5-F438-4F3D-ABBE-9E53A433DB51}"/>
              </a:ext>
            </a:extLst>
          </p:cNvPr>
          <p:cNvSpPr txBox="1"/>
          <p:nvPr/>
        </p:nvSpPr>
        <p:spPr>
          <a:xfrm>
            <a:off x="216488" y="483518"/>
            <a:ext cx="8813577" cy="3885679"/>
          </a:xfrm>
          <a:prstGeom prst="rect">
            <a:avLst/>
          </a:prstGeom>
          <a:noFill/>
        </p:spPr>
        <p:txBody>
          <a:bodyPr wrap="square">
            <a:spAutoFit/>
          </a:bodyPr>
          <a:lstStyle/>
          <a:p>
            <a:pPr algn="just"/>
            <a:r>
              <a:rPr lang="en-US" sz="1450" i="1" u="sng" dirty="0">
                <a:solidFill>
                  <a:srgbClr val="222426"/>
                </a:solidFill>
                <a:latin typeface="Calibri" panose="020F0502020204030204" pitchFamily="34" charset="0"/>
                <a:cs typeface="Calibri" panose="020F0502020204030204" pitchFamily="34" charset="0"/>
              </a:rPr>
              <a:t>Rules</a:t>
            </a:r>
          </a:p>
          <a:p>
            <a:endParaRPr lang="en-US" sz="1450" i="1" dirty="0">
              <a:solidFill>
                <a:srgbClr val="222426"/>
              </a:solidFill>
              <a:latin typeface="Calibri" panose="020F0502020204030204" pitchFamily="34" charset="0"/>
              <a:cs typeface="Calibri" panose="020F0502020204030204" pitchFamily="34" charset="0"/>
            </a:endParaRPr>
          </a:p>
          <a:p>
            <a:pPr marL="342900" indent="-342900">
              <a:buAutoNum type="arabicParenR"/>
            </a:pPr>
            <a:r>
              <a:rPr lang="en-US" sz="1450" i="1" dirty="0">
                <a:solidFill>
                  <a:srgbClr val="222426"/>
                </a:solidFill>
                <a:latin typeface="Calibri" panose="020F0502020204030204" pitchFamily="34" charset="0"/>
                <a:cs typeface="Calibri" panose="020F0502020204030204" pitchFamily="34" charset="0"/>
              </a:rPr>
              <a:t>It should be in the 1 NF</a:t>
            </a:r>
          </a:p>
          <a:p>
            <a:pPr marL="342900" indent="-342900">
              <a:buAutoNum type="arabicParenR"/>
            </a:pPr>
            <a:r>
              <a:rPr lang="en-US" sz="1450" i="1" dirty="0">
                <a:solidFill>
                  <a:srgbClr val="222426"/>
                </a:solidFill>
                <a:latin typeface="Calibri" panose="020F0502020204030204" pitchFamily="34" charset="0"/>
                <a:cs typeface="Calibri" panose="020F0502020204030204" pitchFamily="34" charset="0"/>
              </a:rPr>
              <a:t>It should not have partial dependency</a:t>
            </a:r>
          </a:p>
          <a:p>
            <a:pPr marL="342900" indent="-342900">
              <a:buAutoNum type="arabicParenR"/>
            </a:pPr>
            <a:r>
              <a:rPr lang="en-US" sz="1450" i="1" dirty="0">
                <a:solidFill>
                  <a:srgbClr val="222426"/>
                </a:solidFill>
                <a:latin typeface="Calibri" panose="020F0502020204030204" pitchFamily="34" charset="0"/>
                <a:cs typeface="Calibri" panose="020F0502020204030204" pitchFamily="34" charset="0"/>
              </a:rPr>
              <a:t>All non key attributes Fully functional dependent on the Primary Key</a:t>
            </a:r>
          </a:p>
          <a:p>
            <a:endParaRPr lang="en-US" sz="1450" i="1" dirty="0">
              <a:solidFill>
                <a:srgbClr val="222426"/>
              </a:solidFill>
              <a:latin typeface="Calibri" panose="020F0502020204030204" pitchFamily="34" charset="0"/>
              <a:cs typeface="Calibri" panose="020F0502020204030204" pitchFamily="34" charset="0"/>
            </a:endParaRPr>
          </a:p>
          <a:p>
            <a:r>
              <a:rPr lang="en-US" sz="1450" i="1" dirty="0">
                <a:solidFill>
                  <a:srgbClr val="222426"/>
                </a:solidFill>
                <a:latin typeface="Calibri" panose="020F0502020204030204" pitchFamily="34" charset="0"/>
                <a:cs typeface="Calibri" panose="020F0502020204030204" pitchFamily="34" charset="0"/>
              </a:rPr>
              <a:t>Example: </a:t>
            </a:r>
          </a:p>
          <a:p>
            <a:endParaRPr lang="en-US" sz="1450" i="1" dirty="0">
              <a:solidFill>
                <a:srgbClr val="222426"/>
              </a:solidFill>
              <a:latin typeface="Calibri" panose="020F0502020204030204" pitchFamily="34" charset="0"/>
              <a:cs typeface="Calibri" panose="020F0502020204030204" pitchFamily="34" charset="0"/>
            </a:endParaRPr>
          </a:p>
          <a:p>
            <a:endParaRPr lang="en-US" sz="1450" i="1" dirty="0">
              <a:solidFill>
                <a:srgbClr val="222426"/>
              </a:solidFill>
              <a:latin typeface="Calibri" panose="020F0502020204030204" pitchFamily="34" charset="0"/>
              <a:cs typeface="Calibri" panose="020F0502020204030204" pitchFamily="34" charset="0"/>
            </a:endParaRPr>
          </a:p>
          <a:p>
            <a:endParaRPr lang="en-US" sz="1450" i="1" dirty="0">
              <a:solidFill>
                <a:srgbClr val="222426"/>
              </a:solidFill>
              <a:latin typeface="Calibri" panose="020F0502020204030204" pitchFamily="34" charset="0"/>
              <a:cs typeface="Calibri" panose="020F0502020204030204" pitchFamily="34" charset="0"/>
            </a:endParaRPr>
          </a:p>
          <a:p>
            <a:endParaRPr lang="en-US" sz="1450" i="1" dirty="0">
              <a:solidFill>
                <a:srgbClr val="222426"/>
              </a:solidFill>
              <a:latin typeface="Calibri" panose="020F0502020204030204" pitchFamily="34" charset="0"/>
              <a:cs typeface="Calibri" panose="020F0502020204030204" pitchFamily="34" charset="0"/>
            </a:endParaRPr>
          </a:p>
          <a:p>
            <a:endParaRPr lang="en-US" sz="1450" i="1" dirty="0">
              <a:solidFill>
                <a:srgbClr val="222426"/>
              </a:solidFill>
              <a:latin typeface="Calibri" panose="020F0502020204030204" pitchFamily="34" charset="0"/>
              <a:cs typeface="Calibri" panose="020F0502020204030204" pitchFamily="34" charset="0"/>
            </a:endParaRPr>
          </a:p>
          <a:p>
            <a:endParaRPr lang="en-US" sz="1450" i="1" dirty="0">
              <a:solidFill>
                <a:srgbClr val="222426"/>
              </a:solidFill>
              <a:latin typeface="Calibri" panose="020F0502020204030204" pitchFamily="34" charset="0"/>
              <a:cs typeface="Calibri" panose="020F0502020204030204" pitchFamily="34" charset="0"/>
            </a:endParaRPr>
          </a:p>
          <a:p>
            <a:endParaRPr lang="en-US" sz="1450" i="1" dirty="0">
              <a:solidFill>
                <a:srgbClr val="222426"/>
              </a:solidFill>
              <a:latin typeface="Calibri" panose="020F0502020204030204" pitchFamily="34" charset="0"/>
              <a:cs typeface="Calibri" panose="020F0502020204030204" pitchFamily="34" charset="0"/>
            </a:endParaRPr>
          </a:p>
          <a:p>
            <a:endParaRPr lang="en-US" sz="1450" i="1" dirty="0">
              <a:solidFill>
                <a:srgbClr val="222426"/>
              </a:solidFill>
              <a:latin typeface="Calibri" panose="020F0502020204030204" pitchFamily="34" charset="0"/>
              <a:cs typeface="Calibri" panose="020F0502020204030204" pitchFamily="34" charset="0"/>
            </a:endParaRPr>
          </a:p>
          <a:p>
            <a:pPr algn="just"/>
            <a:endParaRPr lang="en-US" sz="1450" i="1" u="sng" dirty="0">
              <a:solidFill>
                <a:srgbClr val="222426"/>
              </a:solidFill>
              <a:latin typeface="Calibri" panose="020F0502020204030204" pitchFamily="34" charset="0"/>
              <a:cs typeface="Calibri" panose="020F0502020204030204" pitchFamily="34" charset="0"/>
            </a:endParaRPr>
          </a:p>
          <a:p>
            <a:pPr algn="just"/>
            <a:endParaRPr lang="en-US" sz="1450" i="1" dirty="0">
              <a:solidFill>
                <a:srgbClr val="222426"/>
              </a:solidFill>
              <a:latin typeface="Calibri" panose="020F0502020204030204" pitchFamily="34" charset="0"/>
              <a:cs typeface="Calibri" panose="020F0502020204030204" pitchFamily="34" charset="0"/>
            </a:endParaRPr>
          </a:p>
        </p:txBody>
      </p:sp>
      <p:graphicFrame>
        <p:nvGraphicFramePr>
          <p:cNvPr id="2" name="Table 3">
            <a:extLst>
              <a:ext uri="{FF2B5EF4-FFF2-40B4-BE49-F238E27FC236}">
                <a16:creationId xmlns:a16="http://schemas.microsoft.com/office/drawing/2014/main" id="{08C966C4-FAB2-4D39-B9DA-0891AB731272}"/>
              </a:ext>
            </a:extLst>
          </p:cNvPr>
          <p:cNvGraphicFramePr>
            <a:graphicFrameLocks noGrp="1"/>
          </p:cNvGraphicFramePr>
          <p:nvPr/>
        </p:nvGraphicFramePr>
        <p:xfrm>
          <a:off x="216489" y="2217312"/>
          <a:ext cx="3491416" cy="1483360"/>
        </p:xfrm>
        <a:graphic>
          <a:graphicData uri="http://schemas.openxmlformats.org/drawingml/2006/table">
            <a:tbl>
              <a:tblPr firstRow="1" bandRow="1">
                <a:tableStyleId>{5C22544A-7EE6-4342-B048-85BDC9FD1C3A}</a:tableStyleId>
              </a:tblPr>
              <a:tblGrid>
                <a:gridCol w="683103">
                  <a:extLst>
                    <a:ext uri="{9D8B030D-6E8A-4147-A177-3AD203B41FA5}">
                      <a16:colId xmlns:a16="http://schemas.microsoft.com/office/drawing/2014/main" val="3789022848"/>
                    </a:ext>
                  </a:extLst>
                </a:gridCol>
                <a:gridCol w="720080">
                  <a:extLst>
                    <a:ext uri="{9D8B030D-6E8A-4147-A177-3AD203B41FA5}">
                      <a16:colId xmlns:a16="http://schemas.microsoft.com/office/drawing/2014/main" val="3111779061"/>
                    </a:ext>
                  </a:extLst>
                </a:gridCol>
                <a:gridCol w="1008112">
                  <a:extLst>
                    <a:ext uri="{9D8B030D-6E8A-4147-A177-3AD203B41FA5}">
                      <a16:colId xmlns:a16="http://schemas.microsoft.com/office/drawing/2014/main" val="334090167"/>
                    </a:ext>
                  </a:extLst>
                </a:gridCol>
                <a:gridCol w="1080121">
                  <a:extLst>
                    <a:ext uri="{9D8B030D-6E8A-4147-A177-3AD203B41FA5}">
                      <a16:colId xmlns:a16="http://schemas.microsoft.com/office/drawing/2014/main" val="286502996"/>
                    </a:ext>
                  </a:extLst>
                </a:gridCol>
              </a:tblGrid>
              <a:tr h="370840">
                <a:tc>
                  <a:txBody>
                    <a:bodyPr/>
                    <a:lstStyle/>
                    <a:p>
                      <a:pPr algn="ctr"/>
                      <a:r>
                        <a:rPr lang="en-US" sz="1000" dirty="0" err="1"/>
                        <a:t>Stu_id</a:t>
                      </a:r>
                      <a:endParaRPr lang="en-US" sz="1000" dirty="0"/>
                    </a:p>
                  </a:txBody>
                  <a:tcPr/>
                </a:tc>
                <a:tc>
                  <a:txBody>
                    <a:bodyPr/>
                    <a:lstStyle/>
                    <a:p>
                      <a:pPr algn="ctr"/>
                      <a:r>
                        <a:rPr lang="en-US" sz="1000" dirty="0" err="1"/>
                        <a:t>Prof_id</a:t>
                      </a:r>
                      <a:endParaRPr lang="en-US" sz="1000" dirty="0"/>
                    </a:p>
                  </a:txBody>
                  <a:tcPr/>
                </a:tc>
                <a:tc>
                  <a:txBody>
                    <a:bodyPr/>
                    <a:lstStyle/>
                    <a:p>
                      <a:pPr algn="ctr"/>
                      <a:r>
                        <a:rPr lang="en-US" sz="1000" dirty="0" err="1"/>
                        <a:t>Stu_Name</a:t>
                      </a:r>
                      <a:endParaRPr lang="en-US" sz="1000" dirty="0"/>
                    </a:p>
                  </a:txBody>
                  <a:tcPr/>
                </a:tc>
                <a:tc>
                  <a:txBody>
                    <a:bodyPr/>
                    <a:lstStyle/>
                    <a:p>
                      <a:pPr algn="ctr"/>
                      <a:r>
                        <a:rPr lang="en-US" sz="1000" dirty="0" err="1"/>
                        <a:t>Prof_Name</a:t>
                      </a:r>
                      <a:endParaRPr lang="en-US" sz="1000" dirty="0"/>
                    </a:p>
                  </a:txBody>
                  <a:tcPr/>
                </a:tc>
                <a:extLst>
                  <a:ext uri="{0D108BD9-81ED-4DB2-BD59-A6C34878D82A}">
                    <a16:rowId xmlns:a16="http://schemas.microsoft.com/office/drawing/2014/main" val="3959577814"/>
                  </a:ext>
                </a:extLst>
              </a:tr>
              <a:tr h="370840">
                <a:tc>
                  <a:txBody>
                    <a:bodyPr/>
                    <a:lstStyle/>
                    <a:p>
                      <a:r>
                        <a:rPr lang="en-US" sz="1300" dirty="0"/>
                        <a:t>101</a:t>
                      </a:r>
                    </a:p>
                  </a:txBody>
                  <a:tcPr/>
                </a:tc>
                <a:tc>
                  <a:txBody>
                    <a:bodyPr/>
                    <a:lstStyle/>
                    <a:p>
                      <a:r>
                        <a:rPr lang="en-US" sz="1300" dirty="0"/>
                        <a:t>201</a:t>
                      </a:r>
                    </a:p>
                  </a:txBody>
                  <a:tcPr/>
                </a:tc>
                <a:tc>
                  <a:txBody>
                    <a:bodyPr/>
                    <a:lstStyle/>
                    <a:p>
                      <a:r>
                        <a:rPr lang="en-US" sz="1300" dirty="0"/>
                        <a:t>Ravi</a:t>
                      </a:r>
                    </a:p>
                  </a:txBody>
                  <a:tcPr/>
                </a:tc>
                <a:tc>
                  <a:txBody>
                    <a:bodyPr/>
                    <a:lstStyle/>
                    <a:p>
                      <a:r>
                        <a:rPr lang="en-US" sz="1300" dirty="0"/>
                        <a:t>Raghu</a:t>
                      </a:r>
                    </a:p>
                  </a:txBody>
                  <a:tcPr/>
                </a:tc>
                <a:extLst>
                  <a:ext uri="{0D108BD9-81ED-4DB2-BD59-A6C34878D82A}">
                    <a16:rowId xmlns:a16="http://schemas.microsoft.com/office/drawing/2014/main" val="3778785198"/>
                  </a:ext>
                </a:extLst>
              </a:tr>
              <a:tr h="370840">
                <a:tc>
                  <a:txBody>
                    <a:bodyPr/>
                    <a:lstStyle/>
                    <a:p>
                      <a:r>
                        <a:rPr lang="en-US" sz="1300" dirty="0"/>
                        <a:t>102</a:t>
                      </a:r>
                    </a:p>
                  </a:txBody>
                  <a:tcPr/>
                </a:tc>
                <a:tc>
                  <a:txBody>
                    <a:bodyPr/>
                    <a:lstStyle/>
                    <a:p>
                      <a:r>
                        <a:rPr lang="en-US" sz="1300" dirty="0"/>
                        <a:t>202</a:t>
                      </a:r>
                    </a:p>
                  </a:txBody>
                  <a:tcPr/>
                </a:tc>
                <a:tc>
                  <a:txBody>
                    <a:bodyPr/>
                    <a:lstStyle/>
                    <a:p>
                      <a:r>
                        <a:rPr lang="en-US" sz="1300" dirty="0"/>
                        <a:t>Raja</a:t>
                      </a:r>
                    </a:p>
                  </a:txBody>
                  <a:tcPr/>
                </a:tc>
                <a:tc>
                  <a:txBody>
                    <a:bodyPr/>
                    <a:lstStyle/>
                    <a:p>
                      <a:r>
                        <a:rPr lang="en-US" sz="1300" dirty="0"/>
                        <a:t>Thara</a:t>
                      </a:r>
                    </a:p>
                  </a:txBody>
                  <a:tcPr/>
                </a:tc>
                <a:extLst>
                  <a:ext uri="{0D108BD9-81ED-4DB2-BD59-A6C34878D82A}">
                    <a16:rowId xmlns:a16="http://schemas.microsoft.com/office/drawing/2014/main" val="3313786389"/>
                  </a:ext>
                </a:extLst>
              </a:tr>
              <a:tr h="370840">
                <a:tc>
                  <a:txBody>
                    <a:bodyPr/>
                    <a:lstStyle/>
                    <a:p>
                      <a:r>
                        <a:rPr lang="en-US" sz="1300" dirty="0"/>
                        <a:t>103</a:t>
                      </a:r>
                    </a:p>
                  </a:txBody>
                  <a:tcPr/>
                </a:tc>
                <a:tc>
                  <a:txBody>
                    <a:bodyPr/>
                    <a:lstStyle/>
                    <a:p>
                      <a:r>
                        <a:rPr lang="en-US" sz="1300" dirty="0"/>
                        <a:t>203</a:t>
                      </a:r>
                    </a:p>
                  </a:txBody>
                  <a:tcPr/>
                </a:tc>
                <a:tc>
                  <a:txBody>
                    <a:bodyPr/>
                    <a:lstStyle/>
                    <a:p>
                      <a:r>
                        <a:rPr lang="en-US" sz="1300" dirty="0"/>
                        <a:t>Revathi</a:t>
                      </a:r>
                    </a:p>
                  </a:txBody>
                  <a:tcPr/>
                </a:tc>
                <a:tc>
                  <a:txBody>
                    <a:bodyPr/>
                    <a:lstStyle/>
                    <a:p>
                      <a:r>
                        <a:rPr lang="en-US" sz="1300" dirty="0"/>
                        <a:t>Jack</a:t>
                      </a:r>
                    </a:p>
                  </a:txBody>
                  <a:tcPr/>
                </a:tc>
                <a:extLst>
                  <a:ext uri="{0D108BD9-81ED-4DB2-BD59-A6C34878D82A}">
                    <a16:rowId xmlns:a16="http://schemas.microsoft.com/office/drawing/2014/main" val="775469872"/>
                  </a:ext>
                </a:extLst>
              </a:tr>
            </a:tbl>
          </a:graphicData>
        </a:graphic>
      </p:graphicFrame>
      <p:graphicFrame>
        <p:nvGraphicFramePr>
          <p:cNvPr id="5" name="Table 9">
            <a:extLst>
              <a:ext uri="{FF2B5EF4-FFF2-40B4-BE49-F238E27FC236}">
                <a16:creationId xmlns:a16="http://schemas.microsoft.com/office/drawing/2014/main" id="{9B803933-CEA8-4553-A513-161ECF34FB35}"/>
              </a:ext>
            </a:extLst>
          </p:cNvPr>
          <p:cNvGraphicFramePr>
            <a:graphicFrameLocks noGrp="1"/>
          </p:cNvGraphicFramePr>
          <p:nvPr/>
        </p:nvGraphicFramePr>
        <p:xfrm>
          <a:off x="5436097" y="1707654"/>
          <a:ext cx="2658686" cy="1158240"/>
        </p:xfrm>
        <a:graphic>
          <a:graphicData uri="http://schemas.openxmlformats.org/drawingml/2006/table">
            <a:tbl>
              <a:tblPr firstRow="1" bandRow="1">
                <a:tableStyleId>{5C22544A-7EE6-4342-B048-85BDC9FD1C3A}</a:tableStyleId>
              </a:tblPr>
              <a:tblGrid>
                <a:gridCol w="927168">
                  <a:extLst>
                    <a:ext uri="{9D8B030D-6E8A-4147-A177-3AD203B41FA5}">
                      <a16:colId xmlns:a16="http://schemas.microsoft.com/office/drawing/2014/main" val="1545266195"/>
                    </a:ext>
                  </a:extLst>
                </a:gridCol>
                <a:gridCol w="1731518">
                  <a:extLst>
                    <a:ext uri="{9D8B030D-6E8A-4147-A177-3AD203B41FA5}">
                      <a16:colId xmlns:a16="http://schemas.microsoft.com/office/drawing/2014/main" val="18046949"/>
                    </a:ext>
                  </a:extLst>
                </a:gridCol>
              </a:tblGrid>
              <a:tr h="257772">
                <a:tc>
                  <a:txBody>
                    <a:bodyPr/>
                    <a:lstStyle/>
                    <a:p>
                      <a:r>
                        <a:rPr lang="en-US" sz="1300" dirty="0" err="1"/>
                        <a:t>Stu_id</a:t>
                      </a:r>
                      <a:endParaRPr lang="en-US" sz="1300" dirty="0"/>
                    </a:p>
                  </a:txBody>
                  <a:tcPr/>
                </a:tc>
                <a:tc>
                  <a:txBody>
                    <a:bodyPr/>
                    <a:lstStyle/>
                    <a:p>
                      <a:r>
                        <a:rPr lang="en-US" sz="1300" dirty="0" err="1"/>
                        <a:t>Stu_Name</a:t>
                      </a:r>
                      <a:endParaRPr lang="en-US" sz="1300" dirty="0"/>
                    </a:p>
                  </a:txBody>
                  <a:tcPr/>
                </a:tc>
                <a:extLst>
                  <a:ext uri="{0D108BD9-81ED-4DB2-BD59-A6C34878D82A}">
                    <a16:rowId xmlns:a16="http://schemas.microsoft.com/office/drawing/2014/main" val="560383302"/>
                  </a:ext>
                </a:extLst>
              </a:tr>
              <a:tr h="257772">
                <a:tc>
                  <a:txBody>
                    <a:bodyPr/>
                    <a:lstStyle/>
                    <a:p>
                      <a:r>
                        <a:rPr lang="en-US" sz="1300" kern="1200" dirty="0">
                          <a:solidFill>
                            <a:schemeClr val="dk1"/>
                          </a:solidFill>
                          <a:latin typeface="+mn-lt"/>
                          <a:ea typeface="+mn-ea"/>
                          <a:cs typeface="+mn-cs"/>
                        </a:rPr>
                        <a:t>101</a:t>
                      </a:r>
                    </a:p>
                  </a:txBody>
                  <a:tcPr/>
                </a:tc>
                <a:tc>
                  <a:txBody>
                    <a:bodyPr/>
                    <a:lstStyle/>
                    <a:p>
                      <a:r>
                        <a:rPr lang="en-US" sz="1300" kern="1200" dirty="0">
                          <a:solidFill>
                            <a:schemeClr val="dk1"/>
                          </a:solidFill>
                          <a:latin typeface="+mn-lt"/>
                          <a:ea typeface="+mn-ea"/>
                          <a:cs typeface="+mn-cs"/>
                        </a:rPr>
                        <a:t>Ravi</a:t>
                      </a:r>
                    </a:p>
                  </a:txBody>
                  <a:tcPr/>
                </a:tc>
                <a:extLst>
                  <a:ext uri="{0D108BD9-81ED-4DB2-BD59-A6C34878D82A}">
                    <a16:rowId xmlns:a16="http://schemas.microsoft.com/office/drawing/2014/main" val="837904308"/>
                  </a:ext>
                </a:extLst>
              </a:tr>
              <a:tr h="257772">
                <a:tc>
                  <a:txBody>
                    <a:bodyPr/>
                    <a:lstStyle/>
                    <a:p>
                      <a:r>
                        <a:rPr lang="en-US" sz="1300" kern="1200" dirty="0">
                          <a:solidFill>
                            <a:schemeClr val="dk1"/>
                          </a:solidFill>
                          <a:latin typeface="+mn-lt"/>
                          <a:ea typeface="+mn-ea"/>
                          <a:cs typeface="+mn-cs"/>
                        </a:rPr>
                        <a:t>102</a:t>
                      </a:r>
                    </a:p>
                  </a:txBody>
                  <a:tcPr/>
                </a:tc>
                <a:tc>
                  <a:txBody>
                    <a:bodyPr/>
                    <a:lstStyle/>
                    <a:p>
                      <a:r>
                        <a:rPr lang="en-US" sz="1300" kern="1200" dirty="0">
                          <a:solidFill>
                            <a:schemeClr val="dk1"/>
                          </a:solidFill>
                          <a:latin typeface="+mn-lt"/>
                          <a:ea typeface="+mn-ea"/>
                          <a:cs typeface="+mn-cs"/>
                        </a:rPr>
                        <a:t>Raja</a:t>
                      </a:r>
                    </a:p>
                  </a:txBody>
                  <a:tcPr/>
                </a:tc>
                <a:extLst>
                  <a:ext uri="{0D108BD9-81ED-4DB2-BD59-A6C34878D82A}">
                    <a16:rowId xmlns:a16="http://schemas.microsoft.com/office/drawing/2014/main" val="2635199143"/>
                  </a:ext>
                </a:extLst>
              </a:tr>
              <a:tr h="257772">
                <a:tc>
                  <a:txBody>
                    <a:bodyPr/>
                    <a:lstStyle/>
                    <a:p>
                      <a:r>
                        <a:rPr lang="en-US" sz="1300" kern="1200" dirty="0">
                          <a:solidFill>
                            <a:schemeClr val="dk1"/>
                          </a:solidFill>
                          <a:latin typeface="+mn-lt"/>
                          <a:ea typeface="+mn-ea"/>
                          <a:cs typeface="+mn-cs"/>
                        </a:rPr>
                        <a:t>103</a:t>
                      </a:r>
                    </a:p>
                  </a:txBody>
                  <a:tcPr/>
                </a:tc>
                <a:tc>
                  <a:txBody>
                    <a:bodyPr/>
                    <a:lstStyle/>
                    <a:p>
                      <a:r>
                        <a:rPr lang="en-US" sz="1300" kern="1200" dirty="0">
                          <a:solidFill>
                            <a:schemeClr val="dk1"/>
                          </a:solidFill>
                          <a:latin typeface="+mn-lt"/>
                          <a:ea typeface="+mn-ea"/>
                          <a:cs typeface="+mn-cs"/>
                        </a:rPr>
                        <a:t>Revathi</a:t>
                      </a:r>
                    </a:p>
                  </a:txBody>
                  <a:tcPr/>
                </a:tc>
                <a:extLst>
                  <a:ext uri="{0D108BD9-81ED-4DB2-BD59-A6C34878D82A}">
                    <a16:rowId xmlns:a16="http://schemas.microsoft.com/office/drawing/2014/main" val="2816038041"/>
                  </a:ext>
                </a:extLst>
              </a:tr>
            </a:tbl>
          </a:graphicData>
        </a:graphic>
      </p:graphicFrame>
      <p:graphicFrame>
        <p:nvGraphicFramePr>
          <p:cNvPr id="10" name="Table 9">
            <a:extLst>
              <a:ext uri="{FF2B5EF4-FFF2-40B4-BE49-F238E27FC236}">
                <a16:creationId xmlns:a16="http://schemas.microsoft.com/office/drawing/2014/main" id="{1E444701-D15F-4CF4-AB6D-8CC4FBF09EC5}"/>
              </a:ext>
            </a:extLst>
          </p:cNvPr>
          <p:cNvGraphicFramePr>
            <a:graphicFrameLocks noGrp="1"/>
          </p:cNvGraphicFramePr>
          <p:nvPr/>
        </p:nvGraphicFramePr>
        <p:xfrm>
          <a:off x="5461109" y="3121552"/>
          <a:ext cx="2658686" cy="1158240"/>
        </p:xfrm>
        <a:graphic>
          <a:graphicData uri="http://schemas.openxmlformats.org/drawingml/2006/table">
            <a:tbl>
              <a:tblPr firstRow="1" bandRow="1">
                <a:tableStyleId>{5C22544A-7EE6-4342-B048-85BDC9FD1C3A}</a:tableStyleId>
              </a:tblPr>
              <a:tblGrid>
                <a:gridCol w="927168">
                  <a:extLst>
                    <a:ext uri="{9D8B030D-6E8A-4147-A177-3AD203B41FA5}">
                      <a16:colId xmlns:a16="http://schemas.microsoft.com/office/drawing/2014/main" val="1545266195"/>
                    </a:ext>
                  </a:extLst>
                </a:gridCol>
                <a:gridCol w="1731518">
                  <a:extLst>
                    <a:ext uri="{9D8B030D-6E8A-4147-A177-3AD203B41FA5}">
                      <a16:colId xmlns:a16="http://schemas.microsoft.com/office/drawing/2014/main" val="18046949"/>
                    </a:ext>
                  </a:extLst>
                </a:gridCol>
              </a:tblGrid>
              <a:tr h="257772">
                <a:tc>
                  <a:txBody>
                    <a:bodyPr/>
                    <a:lstStyle/>
                    <a:p>
                      <a:r>
                        <a:rPr lang="en-US" sz="1300" dirty="0" err="1"/>
                        <a:t>Prof_id</a:t>
                      </a:r>
                      <a:endParaRPr lang="en-US" sz="1300" dirty="0"/>
                    </a:p>
                  </a:txBody>
                  <a:tcPr/>
                </a:tc>
                <a:tc>
                  <a:txBody>
                    <a:bodyPr/>
                    <a:lstStyle/>
                    <a:p>
                      <a:r>
                        <a:rPr lang="en-US" sz="1300" dirty="0" err="1"/>
                        <a:t>Prof_Name</a:t>
                      </a:r>
                      <a:endParaRPr lang="en-US" sz="1300" dirty="0"/>
                    </a:p>
                  </a:txBody>
                  <a:tcPr/>
                </a:tc>
                <a:extLst>
                  <a:ext uri="{0D108BD9-81ED-4DB2-BD59-A6C34878D82A}">
                    <a16:rowId xmlns:a16="http://schemas.microsoft.com/office/drawing/2014/main" val="560383302"/>
                  </a:ext>
                </a:extLst>
              </a:tr>
              <a:tr h="257772">
                <a:tc>
                  <a:txBody>
                    <a:bodyPr/>
                    <a:lstStyle/>
                    <a:p>
                      <a:r>
                        <a:rPr lang="en-US" sz="1300" kern="1200" dirty="0">
                          <a:solidFill>
                            <a:schemeClr val="dk1"/>
                          </a:solidFill>
                          <a:latin typeface="+mn-lt"/>
                          <a:ea typeface="+mn-ea"/>
                          <a:cs typeface="+mn-cs"/>
                        </a:rPr>
                        <a:t>201</a:t>
                      </a:r>
                    </a:p>
                  </a:txBody>
                  <a:tcPr/>
                </a:tc>
                <a:tc>
                  <a:txBody>
                    <a:bodyPr/>
                    <a:lstStyle/>
                    <a:p>
                      <a:r>
                        <a:rPr lang="en-US" sz="1300" kern="1200" dirty="0">
                          <a:solidFill>
                            <a:schemeClr val="dk1"/>
                          </a:solidFill>
                          <a:latin typeface="+mn-lt"/>
                          <a:ea typeface="+mn-ea"/>
                          <a:cs typeface="+mn-cs"/>
                        </a:rPr>
                        <a:t>Raghu</a:t>
                      </a:r>
                    </a:p>
                  </a:txBody>
                  <a:tcPr/>
                </a:tc>
                <a:extLst>
                  <a:ext uri="{0D108BD9-81ED-4DB2-BD59-A6C34878D82A}">
                    <a16:rowId xmlns:a16="http://schemas.microsoft.com/office/drawing/2014/main" val="837904308"/>
                  </a:ext>
                </a:extLst>
              </a:tr>
              <a:tr h="257772">
                <a:tc>
                  <a:txBody>
                    <a:bodyPr/>
                    <a:lstStyle/>
                    <a:p>
                      <a:r>
                        <a:rPr lang="en-US" sz="1300" kern="1200" dirty="0">
                          <a:solidFill>
                            <a:schemeClr val="dk1"/>
                          </a:solidFill>
                          <a:latin typeface="+mn-lt"/>
                          <a:ea typeface="+mn-ea"/>
                          <a:cs typeface="+mn-cs"/>
                        </a:rPr>
                        <a:t>202</a:t>
                      </a:r>
                    </a:p>
                  </a:txBody>
                  <a:tcPr/>
                </a:tc>
                <a:tc>
                  <a:txBody>
                    <a:bodyPr/>
                    <a:lstStyle/>
                    <a:p>
                      <a:r>
                        <a:rPr lang="en-US" sz="1300" kern="1200" dirty="0">
                          <a:solidFill>
                            <a:schemeClr val="dk1"/>
                          </a:solidFill>
                          <a:latin typeface="+mn-lt"/>
                          <a:ea typeface="+mn-ea"/>
                          <a:cs typeface="+mn-cs"/>
                        </a:rPr>
                        <a:t>Thara</a:t>
                      </a:r>
                    </a:p>
                  </a:txBody>
                  <a:tcPr/>
                </a:tc>
                <a:extLst>
                  <a:ext uri="{0D108BD9-81ED-4DB2-BD59-A6C34878D82A}">
                    <a16:rowId xmlns:a16="http://schemas.microsoft.com/office/drawing/2014/main" val="2635199143"/>
                  </a:ext>
                </a:extLst>
              </a:tr>
              <a:tr h="257772">
                <a:tc>
                  <a:txBody>
                    <a:bodyPr/>
                    <a:lstStyle/>
                    <a:p>
                      <a:r>
                        <a:rPr lang="en-US" sz="1300" kern="1200" dirty="0">
                          <a:solidFill>
                            <a:schemeClr val="dk1"/>
                          </a:solidFill>
                          <a:latin typeface="+mn-lt"/>
                          <a:ea typeface="+mn-ea"/>
                          <a:cs typeface="+mn-cs"/>
                        </a:rPr>
                        <a:t>203</a:t>
                      </a:r>
                    </a:p>
                  </a:txBody>
                  <a:tcPr/>
                </a:tc>
                <a:tc>
                  <a:txBody>
                    <a:bodyPr/>
                    <a:lstStyle/>
                    <a:p>
                      <a:r>
                        <a:rPr lang="en-US" sz="1300" kern="1200" dirty="0">
                          <a:solidFill>
                            <a:schemeClr val="dk1"/>
                          </a:solidFill>
                          <a:latin typeface="+mn-lt"/>
                          <a:ea typeface="+mn-ea"/>
                          <a:cs typeface="+mn-cs"/>
                        </a:rPr>
                        <a:t>Jack</a:t>
                      </a:r>
                    </a:p>
                  </a:txBody>
                  <a:tcPr/>
                </a:tc>
                <a:extLst>
                  <a:ext uri="{0D108BD9-81ED-4DB2-BD59-A6C34878D82A}">
                    <a16:rowId xmlns:a16="http://schemas.microsoft.com/office/drawing/2014/main" val="2816038041"/>
                  </a:ext>
                </a:extLst>
              </a:tr>
            </a:tbl>
          </a:graphicData>
        </a:graphic>
      </p:graphicFrame>
    </p:spTree>
    <p:extLst>
      <p:ext uri="{BB962C8B-B14F-4D97-AF65-F5344CB8AC3E}">
        <p14:creationId xmlns:p14="http://schemas.microsoft.com/office/powerpoint/2010/main" val="11759113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36</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627992"/>
            <a:ext cx="8748000" cy="3887515"/>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fontAlgn="base">
              <a:buNone/>
            </a:pPr>
            <a:endParaRPr lang="en-US" i="1" dirty="0">
              <a:solidFill>
                <a:srgbClr val="000000"/>
              </a:solidFill>
              <a:latin typeface="Calibri-Italic"/>
            </a:endParaRPr>
          </a:p>
          <a:p>
            <a:pPr marL="0" indent="0" algn="l" fontAlgn="base">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Third Normal Form (3-NF)</a:t>
            </a:r>
          </a:p>
        </p:txBody>
      </p:sp>
      <p:sp>
        <p:nvSpPr>
          <p:cNvPr id="8" name="TextBox 7">
            <a:extLst>
              <a:ext uri="{FF2B5EF4-FFF2-40B4-BE49-F238E27FC236}">
                <a16:creationId xmlns:a16="http://schemas.microsoft.com/office/drawing/2014/main" id="{B67A00A5-F438-4F3D-ABBE-9E53A433DB51}"/>
              </a:ext>
            </a:extLst>
          </p:cNvPr>
          <p:cNvSpPr txBox="1"/>
          <p:nvPr/>
        </p:nvSpPr>
        <p:spPr>
          <a:xfrm>
            <a:off x="150911" y="483518"/>
            <a:ext cx="8813577" cy="4108817"/>
          </a:xfrm>
          <a:prstGeom prst="rect">
            <a:avLst/>
          </a:prstGeom>
          <a:noFill/>
        </p:spPr>
        <p:txBody>
          <a:bodyPr wrap="square">
            <a:spAutoFit/>
          </a:bodyPr>
          <a:lstStyle/>
          <a:p>
            <a:pPr algn="just"/>
            <a:r>
              <a:rPr lang="en-US" sz="1450" i="1" u="sng" dirty="0">
                <a:solidFill>
                  <a:srgbClr val="222426"/>
                </a:solidFill>
                <a:latin typeface="Calibri" panose="020F0502020204030204" pitchFamily="34" charset="0"/>
                <a:cs typeface="Calibri" panose="020F0502020204030204" pitchFamily="34" charset="0"/>
              </a:rPr>
              <a:t>Rules</a:t>
            </a:r>
          </a:p>
          <a:p>
            <a:endParaRPr lang="en-US" sz="1450" i="1" dirty="0">
              <a:solidFill>
                <a:srgbClr val="222426"/>
              </a:solidFill>
              <a:latin typeface="Calibri" panose="020F0502020204030204" pitchFamily="34" charset="0"/>
              <a:cs typeface="Calibri" panose="020F0502020204030204" pitchFamily="34" charset="0"/>
            </a:endParaRPr>
          </a:p>
          <a:p>
            <a:pPr marL="342900" indent="-342900">
              <a:buAutoNum type="arabicParenR"/>
            </a:pPr>
            <a:r>
              <a:rPr lang="en-US" sz="1450" i="1" dirty="0">
                <a:solidFill>
                  <a:srgbClr val="222426"/>
                </a:solidFill>
                <a:latin typeface="Calibri" panose="020F0502020204030204" pitchFamily="34" charset="0"/>
                <a:cs typeface="Calibri" panose="020F0502020204030204" pitchFamily="34" charset="0"/>
              </a:rPr>
              <a:t>It should be in the 2-NF</a:t>
            </a:r>
          </a:p>
          <a:p>
            <a:pPr marL="342900" indent="-342900">
              <a:buAutoNum type="arabicParenR"/>
            </a:pPr>
            <a:r>
              <a:rPr lang="en-US" sz="1450" i="1" dirty="0">
                <a:solidFill>
                  <a:srgbClr val="222426"/>
                </a:solidFill>
                <a:latin typeface="Calibri" panose="020F0502020204030204" pitchFamily="34" charset="0"/>
                <a:cs typeface="Calibri" panose="020F0502020204030204" pitchFamily="34" charset="0"/>
              </a:rPr>
              <a:t>Transitive functional dependency of non-prime attribute on any super key should be removed</a:t>
            </a:r>
          </a:p>
          <a:p>
            <a:endParaRPr lang="en-US" sz="1450" i="1" dirty="0">
              <a:solidFill>
                <a:srgbClr val="222426"/>
              </a:solidFill>
              <a:latin typeface="Calibri" panose="020F0502020204030204" pitchFamily="34" charset="0"/>
              <a:cs typeface="Calibri" panose="020F0502020204030204" pitchFamily="34" charset="0"/>
            </a:endParaRPr>
          </a:p>
          <a:p>
            <a:r>
              <a:rPr lang="en-US" sz="1450" i="1" dirty="0">
                <a:solidFill>
                  <a:srgbClr val="222426"/>
                </a:solidFill>
                <a:latin typeface="Calibri" panose="020F0502020204030204" pitchFamily="34" charset="0"/>
                <a:cs typeface="Calibri" panose="020F0502020204030204" pitchFamily="34" charset="0"/>
              </a:rPr>
              <a:t>Example: </a:t>
            </a:r>
          </a:p>
          <a:p>
            <a:endParaRPr lang="en-US" sz="1450" i="1" dirty="0">
              <a:solidFill>
                <a:srgbClr val="222426"/>
              </a:solidFill>
              <a:latin typeface="Calibri" panose="020F0502020204030204" pitchFamily="34" charset="0"/>
              <a:cs typeface="Calibri" panose="020F0502020204030204" pitchFamily="34" charset="0"/>
            </a:endParaRPr>
          </a:p>
          <a:p>
            <a:r>
              <a:rPr lang="en-US" sz="1450" i="1" dirty="0">
                <a:solidFill>
                  <a:srgbClr val="222426"/>
                </a:solidFill>
                <a:latin typeface="Calibri" panose="020F0502020204030204" pitchFamily="34" charset="0"/>
                <a:cs typeface="Calibri" panose="020F0502020204030204" pitchFamily="34" charset="0"/>
              </a:rPr>
              <a:t>						   Candidate Key </a:t>
            </a:r>
            <a:r>
              <a:rPr lang="en-US" sz="1450" i="1" dirty="0">
                <a:solidFill>
                  <a:srgbClr val="222426"/>
                </a:solidFill>
                <a:latin typeface="Calibri" panose="020F0502020204030204" pitchFamily="34" charset="0"/>
                <a:cs typeface="Calibri" panose="020F0502020204030204" pitchFamily="34" charset="0"/>
                <a:sym typeface="Wingdings" panose="05000000000000000000" pitchFamily="2" charset="2"/>
              </a:rPr>
              <a:t> Emp_id</a:t>
            </a:r>
          </a:p>
          <a:p>
            <a:r>
              <a:rPr lang="en-US" sz="1450" i="1" dirty="0">
                <a:solidFill>
                  <a:srgbClr val="222426"/>
                </a:solidFill>
                <a:latin typeface="Calibri" panose="020F0502020204030204" pitchFamily="34" charset="0"/>
                <a:cs typeface="Calibri" panose="020F0502020204030204" pitchFamily="34" charset="0"/>
                <a:sym typeface="Wingdings" panose="05000000000000000000" pitchFamily="2" charset="2"/>
              </a:rPr>
              <a:t>						   Super keys -&gt; {Emp_id, Emp_Name},</a:t>
            </a:r>
          </a:p>
          <a:p>
            <a:r>
              <a:rPr lang="en-US" sz="1450" i="1" dirty="0">
                <a:solidFill>
                  <a:srgbClr val="222426"/>
                </a:solidFill>
                <a:latin typeface="Calibri" panose="020F0502020204030204" pitchFamily="34" charset="0"/>
                <a:cs typeface="Calibri" panose="020F0502020204030204" pitchFamily="34" charset="0"/>
                <a:sym typeface="Wingdings" panose="05000000000000000000" pitchFamily="2" charset="2"/>
              </a:rPr>
              <a:t>						    {Emp_id, Emp_Name, Emp_Zip..</a:t>
            </a:r>
            <a:r>
              <a:rPr lang="en-US" sz="1450" i="1" dirty="0" err="1">
                <a:solidFill>
                  <a:srgbClr val="222426"/>
                </a:solidFill>
                <a:latin typeface="Calibri" panose="020F0502020204030204" pitchFamily="34" charset="0"/>
                <a:cs typeface="Calibri" panose="020F0502020204030204" pitchFamily="34" charset="0"/>
                <a:sym typeface="Wingdings" panose="05000000000000000000" pitchFamily="2" charset="2"/>
              </a:rPr>
              <a:t>etc</a:t>
            </a:r>
            <a:r>
              <a:rPr lang="en-US" sz="1450" i="1" dirty="0">
                <a:solidFill>
                  <a:srgbClr val="222426"/>
                </a:solidFill>
                <a:latin typeface="Calibri" panose="020F0502020204030204" pitchFamily="34" charset="0"/>
                <a:cs typeface="Calibri" panose="020F0502020204030204" pitchFamily="34" charset="0"/>
                <a:sym typeface="Wingdings" panose="05000000000000000000" pitchFamily="2" charset="2"/>
              </a:rPr>
              <a:t>}</a:t>
            </a:r>
          </a:p>
          <a:p>
            <a:r>
              <a:rPr lang="en-US" sz="1450" i="1" dirty="0">
                <a:solidFill>
                  <a:srgbClr val="222426"/>
                </a:solidFill>
                <a:latin typeface="Calibri" panose="020F0502020204030204" pitchFamily="34" charset="0"/>
                <a:cs typeface="Calibri" panose="020F0502020204030204" pitchFamily="34" charset="0"/>
                <a:sym typeface="Wingdings" panose="05000000000000000000" pitchFamily="2" charset="2"/>
              </a:rPr>
              <a:t>						    Non key attributes  Except Emp_id  				</a:t>
            </a:r>
            <a:r>
              <a:rPr lang="en-US" sz="1450" i="1" dirty="0">
                <a:solidFill>
                  <a:srgbClr val="222426"/>
                </a:solidFill>
                <a:latin typeface="Calibri" panose="020F0502020204030204" pitchFamily="34" charset="0"/>
                <a:cs typeface="Calibri" panose="020F0502020204030204" pitchFamily="34" charset="0"/>
              </a:rPr>
              <a:t>		    All keys are part of Non key columns							</a:t>
            </a:r>
          </a:p>
          <a:p>
            <a:endParaRPr lang="en-US" sz="1450" i="1" dirty="0">
              <a:solidFill>
                <a:srgbClr val="222426"/>
              </a:solidFill>
              <a:latin typeface="Calibri" panose="020F0502020204030204" pitchFamily="34" charset="0"/>
              <a:cs typeface="Calibri" panose="020F0502020204030204" pitchFamily="34" charset="0"/>
            </a:endParaRPr>
          </a:p>
          <a:p>
            <a:endParaRPr lang="en-US" sz="1450" i="1" dirty="0">
              <a:solidFill>
                <a:srgbClr val="222426"/>
              </a:solidFill>
              <a:latin typeface="Calibri" panose="020F0502020204030204" pitchFamily="34" charset="0"/>
              <a:cs typeface="Calibri" panose="020F0502020204030204" pitchFamily="34" charset="0"/>
            </a:endParaRPr>
          </a:p>
          <a:p>
            <a:endParaRPr lang="en-US" sz="1450" i="1" dirty="0">
              <a:solidFill>
                <a:srgbClr val="222426"/>
              </a:solidFill>
              <a:latin typeface="Calibri" panose="020F0502020204030204" pitchFamily="34" charset="0"/>
              <a:cs typeface="Calibri" panose="020F0502020204030204" pitchFamily="34" charset="0"/>
            </a:endParaRPr>
          </a:p>
          <a:p>
            <a:pPr algn="just"/>
            <a:endParaRPr lang="en-US" sz="1450" i="1" u="sng" dirty="0">
              <a:solidFill>
                <a:srgbClr val="222426"/>
              </a:solidFill>
              <a:latin typeface="Calibri" panose="020F0502020204030204" pitchFamily="34" charset="0"/>
              <a:cs typeface="Calibri" panose="020F0502020204030204" pitchFamily="34" charset="0"/>
            </a:endParaRPr>
          </a:p>
          <a:p>
            <a:pPr algn="just"/>
            <a:endParaRPr lang="en-US" sz="1450" i="1" dirty="0">
              <a:solidFill>
                <a:srgbClr val="222426"/>
              </a:solidFill>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F51F0F91-5CC0-4780-8E4E-C6E9CB26D666}"/>
              </a:ext>
            </a:extLst>
          </p:cNvPr>
          <p:cNvPicPr>
            <a:picLocks noChangeAspect="1"/>
          </p:cNvPicPr>
          <p:nvPr/>
        </p:nvPicPr>
        <p:blipFill>
          <a:blip r:embed="rId2"/>
          <a:stretch>
            <a:fillRect/>
          </a:stretch>
        </p:blipFill>
        <p:spPr>
          <a:xfrm>
            <a:off x="323528" y="1966633"/>
            <a:ext cx="5400599" cy="2368443"/>
          </a:xfrm>
          <a:prstGeom prst="rect">
            <a:avLst/>
          </a:prstGeom>
        </p:spPr>
      </p:pic>
    </p:spTree>
    <p:extLst>
      <p:ext uri="{BB962C8B-B14F-4D97-AF65-F5344CB8AC3E}">
        <p14:creationId xmlns:p14="http://schemas.microsoft.com/office/powerpoint/2010/main" val="35169432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37</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627992"/>
            <a:ext cx="8748000" cy="3887515"/>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fontAlgn="base">
              <a:buNone/>
            </a:pPr>
            <a:endParaRPr lang="en-US" i="1" dirty="0">
              <a:solidFill>
                <a:srgbClr val="000000"/>
              </a:solidFill>
              <a:latin typeface="Calibri-Italic"/>
            </a:endParaRPr>
          </a:p>
          <a:p>
            <a:pPr marL="0" indent="0" algn="l" fontAlgn="base">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Third Normal Form (3-NF)</a:t>
            </a:r>
          </a:p>
        </p:txBody>
      </p:sp>
      <p:sp>
        <p:nvSpPr>
          <p:cNvPr id="8" name="TextBox 7">
            <a:extLst>
              <a:ext uri="{FF2B5EF4-FFF2-40B4-BE49-F238E27FC236}">
                <a16:creationId xmlns:a16="http://schemas.microsoft.com/office/drawing/2014/main" id="{B67A00A5-F438-4F3D-ABBE-9E53A433DB51}"/>
              </a:ext>
            </a:extLst>
          </p:cNvPr>
          <p:cNvSpPr txBox="1"/>
          <p:nvPr/>
        </p:nvSpPr>
        <p:spPr>
          <a:xfrm>
            <a:off x="150911" y="483518"/>
            <a:ext cx="8885585" cy="4331955"/>
          </a:xfrm>
          <a:prstGeom prst="rect">
            <a:avLst/>
          </a:prstGeom>
          <a:noFill/>
        </p:spPr>
        <p:txBody>
          <a:bodyPr wrap="square">
            <a:spAutoFit/>
          </a:bodyPr>
          <a:lstStyle/>
          <a:p>
            <a:pPr algn="just"/>
            <a:endParaRPr lang="en-US" sz="1450" i="1" dirty="0">
              <a:solidFill>
                <a:srgbClr val="222426"/>
              </a:solidFill>
              <a:latin typeface="Calibri" panose="020F0502020204030204" pitchFamily="34" charset="0"/>
              <a:cs typeface="Calibri" panose="020F0502020204030204" pitchFamily="34" charset="0"/>
            </a:endParaRPr>
          </a:p>
          <a:p>
            <a:endParaRPr lang="en-US" sz="1450" i="1" dirty="0">
              <a:solidFill>
                <a:srgbClr val="222426"/>
              </a:solidFill>
              <a:latin typeface="Calibri" panose="020F0502020204030204" pitchFamily="34" charset="0"/>
              <a:cs typeface="Calibri" panose="020F0502020204030204" pitchFamily="34" charset="0"/>
            </a:endParaRPr>
          </a:p>
          <a:p>
            <a:endParaRPr lang="en-US" sz="1450" i="1" dirty="0">
              <a:solidFill>
                <a:srgbClr val="222426"/>
              </a:solidFill>
              <a:latin typeface="Calibri" panose="020F0502020204030204" pitchFamily="34" charset="0"/>
              <a:cs typeface="Calibri" panose="020F0502020204030204" pitchFamily="34" charset="0"/>
            </a:endParaRPr>
          </a:p>
          <a:p>
            <a:endParaRPr lang="en-US" sz="1450" i="1" dirty="0">
              <a:solidFill>
                <a:srgbClr val="222426"/>
              </a:solidFill>
              <a:latin typeface="Calibri" panose="020F0502020204030204" pitchFamily="34" charset="0"/>
              <a:cs typeface="Calibri" panose="020F0502020204030204" pitchFamily="34" charset="0"/>
            </a:endParaRPr>
          </a:p>
          <a:p>
            <a:endParaRPr lang="en-US" sz="1450" i="1" dirty="0">
              <a:solidFill>
                <a:srgbClr val="222426"/>
              </a:solidFill>
              <a:latin typeface="Calibri" panose="020F0502020204030204" pitchFamily="34" charset="0"/>
              <a:cs typeface="Calibri" panose="020F0502020204030204" pitchFamily="34" charset="0"/>
            </a:endParaRPr>
          </a:p>
          <a:p>
            <a:endParaRPr lang="en-US" sz="1450" i="1" dirty="0">
              <a:solidFill>
                <a:srgbClr val="222426"/>
              </a:solidFill>
              <a:latin typeface="Calibri" panose="020F0502020204030204" pitchFamily="34" charset="0"/>
              <a:cs typeface="Calibri" panose="020F0502020204030204" pitchFamily="34" charset="0"/>
            </a:endParaRPr>
          </a:p>
          <a:p>
            <a:endParaRPr lang="en-US" sz="1450" i="1" dirty="0">
              <a:solidFill>
                <a:srgbClr val="222426"/>
              </a:solidFill>
              <a:latin typeface="Calibri" panose="020F0502020204030204" pitchFamily="34" charset="0"/>
              <a:cs typeface="Calibri" panose="020F0502020204030204" pitchFamily="34" charset="0"/>
            </a:endParaRPr>
          </a:p>
          <a:p>
            <a:endParaRPr lang="en-US" sz="1450" i="1" dirty="0">
              <a:solidFill>
                <a:srgbClr val="222426"/>
              </a:solidFill>
              <a:latin typeface="Calibri" panose="020F0502020204030204" pitchFamily="34" charset="0"/>
              <a:cs typeface="Calibri" panose="020F0502020204030204" pitchFamily="34" charset="0"/>
            </a:endParaRPr>
          </a:p>
          <a:p>
            <a:endParaRPr lang="en-US" sz="1450" i="1" dirty="0">
              <a:solidFill>
                <a:srgbClr val="222426"/>
              </a:solidFill>
              <a:latin typeface="Calibri" panose="020F0502020204030204" pitchFamily="34" charset="0"/>
              <a:cs typeface="Calibri" panose="020F0502020204030204" pitchFamily="34" charset="0"/>
            </a:endParaRPr>
          </a:p>
          <a:p>
            <a:pPr algn="just"/>
            <a:endParaRPr lang="en-US" sz="1450" i="1" dirty="0">
              <a:solidFill>
                <a:srgbClr val="222426"/>
              </a:solidFill>
              <a:latin typeface="Calibri" panose="020F0502020204030204" pitchFamily="34" charset="0"/>
              <a:cs typeface="Calibri" panose="020F0502020204030204" pitchFamily="34" charset="0"/>
            </a:endParaRPr>
          </a:p>
          <a:p>
            <a:pPr algn="just"/>
            <a:endParaRPr lang="en-US" sz="1450" i="1" dirty="0">
              <a:solidFill>
                <a:srgbClr val="222426"/>
              </a:solidFill>
              <a:latin typeface="Calibri" panose="020F0502020204030204" pitchFamily="34" charset="0"/>
              <a:cs typeface="Calibri" panose="020F0502020204030204" pitchFamily="34" charset="0"/>
            </a:endParaRPr>
          </a:p>
          <a:p>
            <a:pPr algn="just"/>
            <a:r>
              <a:rPr lang="en-US" sz="1450" i="1" dirty="0">
                <a:solidFill>
                  <a:srgbClr val="222426"/>
                </a:solidFill>
                <a:latin typeface="Calibri" panose="020F0502020204030204" pitchFamily="34" charset="0"/>
                <a:cs typeface="Calibri" panose="020F0502020204030204" pitchFamily="34" charset="0"/>
              </a:rPr>
              <a:t>Here, </a:t>
            </a:r>
            <a:r>
              <a:rPr lang="en-US" sz="1450" b="1" i="1" dirty="0">
                <a:solidFill>
                  <a:srgbClr val="222426"/>
                </a:solidFill>
                <a:latin typeface="Calibri" panose="020F0502020204030204" pitchFamily="34" charset="0"/>
                <a:cs typeface="Calibri" panose="020F0502020204030204" pitchFamily="34" charset="0"/>
              </a:rPr>
              <a:t>Emp_state, Emp_city &amp; Emp_district </a:t>
            </a:r>
            <a:r>
              <a:rPr lang="en-US" sz="1450" i="1" dirty="0">
                <a:solidFill>
                  <a:srgbClr val="222426"/>
                </a:solidFill>
                <a:latin typeface="Calibri" panose="020F0502020204030204" pitchFamily="34" charset="0"/>
                <a:cs typeface="Calibri" panose="020F0502020204030204" pitchFamily="34" charset="0"/>
              </a:rPr>
              <a:t>dependent on </a:t>
            </a:r>
            <a:r>
              <a:rPr lang="en-US" sz="1450" b="1" i="1" dirty="0">
                <a:solidFill>
                  <a:srgbClr val="222426"/>
                </a:solidFill>
                <a:latin typeface="Calibri" panose="020F0502020204030204" pitchFamily="34" charset="0"/>
                <a:cs typeface="Calibri" panose="020F0502020204030204" pitchFamily="34" charset="0"/>
              </a:rPr>
              <a:t>Emp_Zip </a:t>
            </a:r>
            <a:r>
              <a:rPr lang="en-US" sz="1450" i="1" dirty="0">
                <a:solidFill>
                  <a:srgbClr val="222426"/>
                </a:solidFill>
                <a:latin typeface="Calibri" panose="020F0502020204030204" pitchFamily="34" charset="0"/>
                <a:cs typeface="Calibri" panose="020F0502020204030204" pitchFamily="34" charset="0"/>
              </a:rPr>
              <a:t>. And </a:t>
            </a:r>
            <a:r>
              <a:rPr lang="en-US" sz="1450" b="1" i="1" dirty="0">
                <a:solidFill>
                  <a:srgbClr val="222426"/>
                </a:solidFill>
                <a:latin typeface="Calibri" panose="020F0502020204030204" pitchFamily="34" charset="0"/>
                <a:cs typeface="Calibri" panose="020F0502020204030204" pitchFamily="34" charset="0"/>
              </a:rPr>
              <a:t>Emp_Zip </a:t>
            </a:r>
            <a:r>
              <a:rPr lang="en-US" sz="1450" i="1" dirty="0">
                <a:solidFill>
                  <a:srgbClr val="222426"/>
                </a:solidFill>
                <a:latin typeface="Calibri" panose="020F0502020204030204" pitchFamily="34" charset="0"/>
                <a:cs typeface="Calibri" panose="020F0502020204030204" pitchFamily="34" charset="0"/>
              </a:rPr>
              <a:t>dependent on </a:t>
            </a:r>
            <a:r>
              <a:rPr lang="en-US" sz="1450" b="1" i="1" dirty="0">
                <a:solidFill>
                  <a:srgbClr val="222426"/>
                </a:solidFill>
                <a:latin typeface="Calibri" panose="020F0502020204030204" pitchFamily="34" charset="0"/>
                <a:cs typeface="Calibri" panose="020F0502020204030204" pitchFamily="34" charset="0"/>
              </a:rPr>
              <a:t>Emp_id </a:t>
            </a:r>
            <a:r>
              <a:rPr lang="en-US" sz="1450" i="1" dirty="0">
                <a:solidFill>
                  <a:srgbClr val="222426"/>
                </a:solidFill>
                <a:latin typeface="Calibri" panose="020F0502020204030204" pitchFamily="34" charset="0"/>
                <a:cs typeface="Calibri" panose="020F0502020204030204" pitchFamily="34" charset="0"/>
              </a:rPr>
              <a:t>that makes</a:t>
            </a:r>
          </a:p>
          <a:p>
            <a:pPr algn="just"/>
            <a:r>
              <a:rPr lang="en-US" sz="1450" i="1" dirty="0">
                <a:solidFill>
                  <a:srgbClr val="222426"/>
                </a:solidFill>
                <a:latin typeface="Calibri" panose="020F0502020204030204" pitchFamily="34" charset="0"/>
                <a:cs typeface="Calibri" panose="020F0502020204030204" pitchFamily="34" charset="0"/>
              </a:rPr>
              <a:t>non-prime attributes (Emp_state, Emp_city &amp; Emp_district) transitively dependent on super key (Emp_id). This violates the rule of 3NF.					   							</a:t>
            </a:r>
          </a:p>
          <a:p>
            <a:r>
              <a:rPr lang="en-US" sz="1450" i="1" dirty="0">
                <a:solidFill>
                  <a:srgbClr val="222426"/>
                </a:solidFill>
                <a:latin typeface="Calibri" panose="020F0502020204030204" pitchFamily="34" charset="0"/>
                <a:cs typeface="Calibri" panose="020F0502020204030204" pitchFamily="34" charset="0"/>
              </a:rPr>
              <a:t>We have to break the table into two tables to remove the transitive dependency</a:t>
            </a:r>
          </a:p>
          <a:p>
            <a:endParaRPr lang="en-US" sz="1450" i="1" dirty="0">
              <a:solidFill>
                <a:srgbClr val="222426"/>
              </a:solidFill>
              <a:latin typeface="Calibri" panose="020F0502020204030204" pitchFamily="34" charset="0"/>
              <a:cs typeface="Calibri" panose="020F0502020204030204" pitchFamily="34" charset="0"/>
            </a:endParaRPr>
          </a:p>
          <a:p>
            <a:pPr algn="just"/>
            <a:endParaRPr lang="en-US" sz="1450" i="1" u="sng" dirty="0">
              <a:solidFill>
                <a:srgbClr val="222426"/>
              </a:solidFill>
              <a:latin typeface="Calibri" panose="020F0502020204030204" pitchFamily="34" charset="0"/>
              <a:cs typeface="Calibri" panose="020F0502020204030204" pitchFamily="34" charset="0"/>
            </a:endParaRPr>
          </a:p>
          <a:p>
            <a:pPr algn="just"/>
            <a:endParaRPr lang="en-US" sz="1450" i="1" dirty="0">
              <a:solidFill>
                <a:srgbClr val="222426"/>
              </a:solidFill>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F51F0F91-5CC0-4780-8E4E-C6E9CB26D666}"/>
              </a:ext>
            </a:extLst>
          </p:cNvPr>
          <p:cNvPicPr>
            <a:picLocks noChangeAspect="1"/>
          </p:cNvPicPr>
          <p:nvPr/>
        </p:nvPicPr>
        <p:blipFill>
          <a:blip r:embed="rId2"/>
          <a:stretch>
            <a:fillRect/>
          </a:stretch>
        </p:blipFill>
        <p:spPr>
          <a:xfrm>
            <a:off x="683568" y="597436"/>
            <a:ext cx="7416824" cy="2190338"/>
          </a:xfrm>
          <a:prstGeom prst="rect">
            <a:avLst/>
          </a:prstGeom>
        </p:spPr>
      </p:pic>
    </p:spTree>
    <p:extLst>
      <p:ext uri="{BB962C8B-B14F-4D97-AF65-F5344CB8AC3E}">
        <p14:creationId xmlns:p14="http://schemas.microsoft.com/office/powerpoint/2010/main" val="14177853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38</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627992"/>
            <a:ext cx="8748000" cy="3887515"/>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fontAlgn="base">
              <a:buNone/>
            </a:pPr>
            <a:endParaRPr lang="en-US" i="1" dirty="0">
              <a:solidFill>
                <a:srgbClr val="000000"/>
              </a:solidFill>
              <a:latin typeface="Calibri-Italic"/>
            </a:endParaRPr>
          </a:p>
          <a:p>
            <a:pPr marL="0" indent="0" algn="l" fontAlgn="base">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Third Normal Form (3-NF)</a:t>
            </a:r>
          </a:p>
        </p:txBody>
      </p:sp>
      <p:sp>
        <p:nvSpPr>
          <p:cNvPr id="8" name="TextBox 7">
            <a:extLst>
              <a:ext uri="{FF2B5EF4-FFF2-40B4-BE49-F238E27FC236}">
                <a16:creationId xmlns:a16="http://schemas.microsoft.com/office/drawing/2014/main" id="{B67A00A5-F438-4F3D-ABBE-9E53A433DB51}"/>
              </a:ext>
            </a:extLst>
          </p:cNvPr>
          <p:cNvSpPr txBox="1"/>
          <p:nvPr/>
        </p:nvSpPr>
        <p:spPr>
          <a:xfrm>
            <a:off x="425124" y="821824"/>
            <a:ext cx="8409664" cy="3216265"/>
          </a:xfrm>
          <a:prstGeom prst="rect">
            <a:avLst/>
          </a:prstGeom>
          <a:noFill/>
        </p:spPr>
        <p:txBody>
          <a:bodyPr wrap="square">
            <a:spAutoFit/>
          </a:bodyPr>
          <a:lstStyle/>
          <a:p>
            <a:pPr algn="just"/>
            <a:r>
              <a:rPr lang="en-US" sz="1450" i="1" dirty="0">
                <a:solidFill>
                  <a:srgbClr val="222426"/>
                </a:solidFill>
                <a:latin typeface="Calibri" panose="020F0502020204030204" pitchFamily="34" charset="0"/>
                <a:cs typeface="Calibri" panose="020F0502020204030204" pitchFamily="34" charset="0"/>
              </a:rPr>
              <a:t>Employee Table					Employee Zip Table</a:t>
            </a:r>
          </a:p>
          <a:p>
            <a:endParaRPr lang="en-US" sz="1450" i="1" dirty="0">
              <a:solidFill>
                <a:srgbClr val="222426"/>
              </a:solidFill>
              <a:latin typeface="Calibri" panose="020F0502020204030204" pitchFamily="34" charset="0"/>
              <a:cs typeface="Calibri" panose="020F0502020204030204" pitchFamily="34" charset="0"/>
            </a:endParaRPr>
          </a:p>
          <a:p>
            <a:endParaRPr lang="en-US" sz="1450" i="1" dirty="0">
              <a:solidFill>
                <a:srgbClr val="222426"/>
              </a:solidFill>
              <a:latin typeface="Calibri" panose="020F0502020204030204" pitchFamily="34" charset="0"/>
              <a:cs typeface="Calibri" panose="020F0502020204030204" pitchFamily="34" charset="0"/>
            </a:endParaRPr>
          </a:p>
          <a:p>
            <a:endParaRPr lang="en-US" sz="1450" i="1" dirty="0">
              <a:solidFill>
                <a:srgbClr val="222426"/>
              </a:solidFill>
              <a:latin typeface="Calibri" panose="020F0502020204030204" pitchFamily="34" charset="0"/>
              <a:cs typeface="Calibri" panose="020F0502020204030204" pitchFamily="34" charset="0"/>
            </a:endParaRPr>
          </a:p>
          <a:p>
            <a:endParaRPr lang="en-US" sz="1450" i="1" dirty="0">
              <a:solidFill>
                <a:srgbClr val="222426"/>
              </a:solidFill>
              <a:latin typeface="Calibri" panose="020F0502020204030204" pitchFamily="34" charset="0"/>
              <a:cs typeface="Calibri" panose="020F0502020204030204" pitchFamily="34" charset="0"/>
            </a:endParaRPr>
          </a:p>
          <a:p>
            <a:endParaRPr lang="en-US" sz="1450" i="1" dirty="0">
              <a:solidFill>
                <a:srgbClr val="222426"/>
              </a:solidFill>
              <a:latin typeface="Calibri" panose="020F0502020204030204" pitchFamily="34" charset="0"/>
              <a:cs typeface="Calibri" panose="020F0502020204030204" pitchFamily="34" charset="0"/>
            </a:endParaRPr>
          </a:p>
          <a:p>
            <a:endParaRPr lang="en-US" sz="1450" i="1" dirty="0">
              <a:solidFill>
                <a:srgbClr val="222426"/>
              </a:solidFill>
              <a:latin typeface="Calibri" panose="020F0502020204030204" pitchFamily="34" charset="0"/>
              <a:cs typeface="Calibri" panose="020F0502020204030204" pitchFamily="34" charset="0"/>
            </a:endParaRPr>
          </a:p>
          <a:p>
            <a:endParaRPr lang="en-US" sz="1450" i="1" dirty="0">
              <a:solidFill>
                <a:srgbClr val="222426"/>
              </a:solidFill>
              <a:latin typeface="Calibri" panose="020F0502020204030204" pitchFamily="34" charset="0"/>
              <a:cs typeface="Calibri" panose="020F0502020204030204" pitchFamily="34" charset="0"/>
            </a:endParaRPr>
          </a:p>
          <a:p>
            <a:endParaRPr lang="en-US" sz="1450" i="1" dirty="0">
              <a:solidFill>
                <a:srgbClr val="222426"/>
              </a:solidFill>
              <a:latin typeface="Calibri" panose="020F0502020204030204" pitchFamily="34" charset="0"/>
              <a:cs typeface="Calibri" panose="020F0502020204030204" pitchFamily="34" charset="0"/>
            </a:endParaRPr>
          </a:p>
          <a:p>
            <a:pPr algn="just"/>
            <a:endParaRPr lang="en-US" sz="1450" i="1" dirty="0">
              <a:solidFill>
                <a:srgbClr val="222426"/>
              </a:solidFill>
              <a:latin typeface="Calibri" panose="020F0502020204030204" pitchFamily="34" charset="0"/>
              <a:cs typeface="Calibri" panose="020F0502020204030204" pitchFamily="34" charset="0"/>
            </a:endParaRPr>
          </a:p>
          <a:p>
            <a:pPr algn="just"/>
            <a:endParaRPr lang="en-US" sz="1450" i="1" dirty="0">
              <a:solidFill>
                <a:srgbClr val="222426"/>
              </a:solidFill>
              <a:latin typeface="Calibri" panose="020F0502020204030204" pitchFamily="34" charset="0"/>
              <a:cs typeface="Calibri" panose="020F0502020204030204" pitchFamily="34" charset="0"/>
            </a:endParaRPr>
          </a:p>
          <a:p>
            <a:endParaRPr lang="en-US" sz="1450" i="1" dirty="0">
              <a:solidFill>
                <a:srgbClr val="222426"/>
              </a:solidFill>
              <a:latin typeface="Calibri" panose="020F0502020204030204" pitchFamily="34" charset="0"/>
              <a:cs typeface="Calibri" panose="020F0502020204030204" pitchFamily="34" charset="0"/>
            </a:endParaRPr>
          </a:p>
          <a:p>
            <a:pPr algn="just"/>
            <a:endParaRPr lang="en-US" sz="1450" i="1" u="sng" dirty="0">
              <a:solidFill>
                <a:srgbClr val="222426"/>
              </a:solidFill>
              <a:latin typeface="Calibri" panose="020F0502020204030204" pitchFamily="34" charset="0"/>
              <a:cs typeface="Calibri" panose="020F0502020204030204" pitchFamily="34" charset="0"/>
            </a:endParaRPr>
          </a:p>
          <a:p>
            <a:pPr algn="just"/>
            <a:endParaRPr lang="en-US" sz="1450" i="1" dirty="0">
              <a:solidFill>
                <a:srgbClr val="222426"/>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577917B7-FC80-4B05-B54E-58774759EB54}"/>
              </a:ext>
            </a:extLst>
          </p:cNvPr>
          <p:cNvPicPr>
            <a:picLocks noChangeAspect="1"/>
          </p:cNvPicPr>
          <p:nvPr/>
        </p:nvPicPr>
        <p:blipFill>
          <a:blip r:embed="rId2"/>
          <a:stretch>
            <a:fillRect/>
          </a:stretch>
        </p:blipFill>
        <p:spPr>
          <a:xfrm>
            <a:off x="256615" y="1313312"/>
            <a:ext cx="3860920" cy="2233292"/>
          </a:xfrm>
          <a:prstGeom prst="rect">
            <a:avLst/>
          </a:prstGeom>
        </p:spPr>
      </p:pic>
      <p:pic>
        <p:nvPicPr>
          <p:cNvPr id="10" name="Picture 9">
            <a:extLst>
              <a:ext uri="{FF2B5EF4-FFF2-40B4-BE49-F238E27FC236}">
                <a16:creationId xmlns:a16="http://schemas.microsoft.com/office/drawing/2014/main" id="{639E4E34-5B45-477E-865D-F1EC4235E7C6}"/>
              </a:ext>
            </a:extLst>
          </p:cNvPr>
          <p:cNvPicPr>
            <a:picLocks noChangeAspect="1"/>
          </p:cNvPicPr>
          <p:nvPr/>
        </p:nvPicPr>
        <p:blipFill>
          <a:blip r:embed="rId3"/>
          <a:stretch>
            <a:fillRect/>
          </a:stretch>
        </p:blipFill>
        <p:spPr>
          <a:xfrm>
            <a:off x="4350367" y="1313311"/>
            <a:ext cx="4110066" cy="2233293"/>
          </a:xfrm>
          <a:prstGeom prst="rect">
            <a:avLst/>
          </a:prstGeom>
        </p:spPr>
      </p:pic>
    </p:spTree>
    <p:extLst>
      <p:ext uri="{BB962C8B-B14F-4D97-AF65-F5344CB8AC3E}">
        <p14:creationId xmlns:p14="http://schemas.microsoft.com/office/powerpoint/2010/main" val="41259371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39</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627992"/>
            <a:ext cx="8748000" cy="3887515"/>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fontAlgn="base">
              <a:buNone/>
            </a:pPr>
            <a:endParaRPr lang="en-US" i="1" dirty="0">
              <a:solidFill>
                <a:srgbClr val="000000"/>
              </a:solidFill>
              <a:latin typeface="Calibri-Italic"/>
            </a:endParaRPr>
          </a:p>
          <a:p>
            <a:pPr marL="0" indent="0" algn="l" fontAlgn="base">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BCNF </a:t>
            </a:r>
          </a:p>
        </p:txBody>
      </p:sp>
      <p:sp>
        <p:nvSpPr>
          <p:cNvPr id="8" name="TextBox 7">
            <a:extLst>
              <a:ext uri="{FF2B5EF4-FFF2-40B4-BE49-F238E27FC236}">
                <a16:creationId xmlns:a16="http://schemas.microsoft.com/office/drawing/2014/main" id="{B67A00A5-F438-4F3D-ABBE-9E53A433DB51}"/>
              </a:ext>
            </a:extLst>
          </p:cNvPr>
          <p:cNvSpPr txBox="1"/>
          <p:nvPr/>
        </p:nvSpPr>
        <p:spPr>
          <a:xfrm>
            <a:off x="179512" y="406690"/>
            <a:ext cx="8818954" cy="4108817"/>
          </a:xfrm>
          <a:prstGeom prst="rect">
            <a:avLst/>
          </a:prstGeom>
          <a:noFill/>
        </p:spPr>
        <p:txBody>
          <a:bodyPr wrap="square">
            <a:spAutoFit/>
          </a:bodyPr>
          <a:lstStyle/>
          <a:p>
            <a:pPr algn="just"/>
            <a:r>
              <a:rPr lang="en-US" sz="1450" i="1" u="sng" dirty="0">
                <a:solidFill>
                  <a:srgbClr val="222426"/>
                </a:solidFill>
                <a:latin typeface="Calibri" panose="020F0502020204030204" pitchFamily="34" charset="0"/>
                <a:cs typeface="Calibri" panose="020F0502020204030204" pitchFamily="34" charset="0"/>
              </a:rPr>
              <a:t>Rules:</a:t>
            </a:r>
          </a:p>
          <a:p>
            <a:pPr marL="342900" indent="-342900" algn="just">
              <a:buAutoNum type="arabicParenR"/>
            </a:pPr>
            <a:r>
              <a:rPr lang="en-US" sz="1450" i="1" dirty="0">
                <a:solidFill>
                  <a:srgbClr val="222426"/>
                </a:solidFill>
                <a:latin typeface="Calibri" panose="020F0502020204030204" pitchFamily="34" charset="0"/>
                <a:cs typeface="Calibri" panose="020F0502020204030204" pitchFamily="34" charset="0"/>
              </a:rPr>
              <a:t>It has to be in 3</a:t>
            </a:r>
            <a:r>
              <a:rPr lang="en-US" sz="1450" i="1" baseline="30000" dirty="0">
                <a:solidFill>
                  <a:srgbClr val="222426"/>
                </a:solidFill>
                <a:latin typeface="Calibri" panose="020F0502020204030204" pitchFamily="34" charset="0"/>
                <a:cs typeface="Calibri" panose="020F0502020204030204" pitchFamily="34" charset="0"/>
              </a:rPr>
              <a:t>rd</a:t>
            </a:r>
            <a:r>
              <a:rPr lang="en-US" sz="1450" i="1" dirty="0">
                <a:solidFill>
                  <a:srgbClr val="222426"/>
                </a:solidFill>
                <a:latin typeface="Calibri" panose="020F0502020204030204" pitchFamily="34" charset="0"/>
                <a:cs typeface="Calibri" panose="020F0502020204030204" pitchFamily="34" charset="0"/>
              </a:rPr>
              <a:t>  Normal Form</a:t>
            </a:r>
          </a:p>
          <a:p>
            <a:pPr marL="342900" indent="-342900" algn="just">
              <a:buAutoNum type="arabicParenR"/>
            </a:pPr>
            <a:r>
              <a:rPr lang="en-US" sz="1450" i="1" dirty="0">
                <a:solidFill>
                  <a:srgbClr val="222426"/>
                </a:solidFill>
                <a:latin typeface="Calibri" panose="020F0502020204030204" pitchFamily="34" charset="0"/>
                <a:cs typeface="Calibri" panose="020F0502020204030204" pitchFamily="34" charset="0"/>
              </a:rPr>
              <a:t>Higher version of 3</a:t>
            </a:r>
            <a:r>
              <a:rPr lang="en-US" sz="1450" i="1" baseline="30000" dirty="0">
                <a:solidFill>
                  <a:srgbClr val="222426"/>
                </a:solidFill>
                <a:latin typeface="Calibri" panose="020F0502020204030204" pitchFamily="34" charset="0"/>
                <a:cs typeface="Calibri" panose="020F0502020204030204" pitchFamily="34" charset="0"/>
              </a:rPr>
              <a:t>rd</a:t>
            </a:r>
            <a:r>
              <a:rPr lang="en-US" sz="1450" i="1" dirty="0">
                <a:solidFill>
                  <a:srgbClr val="222426"/>
                </a:solidFill>
                <a:latin typeface="Calibri" panose="020F0502020204030204" pitchFamily="34" charset="0"/>
                <a:cs typeface="Calibri" panose="020F0502020204030204" pitchFamily="34" charset="0"/>
              </a:rPr>
              <a:t> NF and was developed by Boyce &amp; Codd</a:t>
            </a:r>
          </a:p>
          <a:p>
            <a:pPr marL="342900" indent="-342900" algn="just">
              <a:buAutoNum type="arabicParenR"/>
            </a:pPr>
            <a:r>
              <a:rPr lang="en-US" sz="1450" i="1" dirty="0">
                <a:solidFill>
                  <a:srgbClr val="222426"/>
                </a:solidFill>
                <a:latin typeface="Calibri" panose="020F0502020204030204" pitchFamily="34" charset="0"/>
                <a:cs typeface="Calibri" panose="020F0502020204030204" pitchFamily="34" charset="0"/>
              </a:rPr>
              <a:t>Called as 3.5 NF</a:t>
            </a:r>
          </a:p>
          <a:p>
            <a:pPr marL="342900" indent="-342900" algn="just">
              <a:buAutoNum type="arabicParenR"/>
            </a:pPr>
            <a:r>
              <a:rPr lang="en-US" sz="1450" i="1" dirty="0">
                <a:solidFill>
                  <a:srgbClr val="222426"/>
                </a:solidFill>
                <a:latin typeface="Calibri" panose="020F0502020204030204" pitchFamily="34" charset="0"/>
                <a:cs typeface="Calibri" panose="020F0502020204030204" pitchFamily="34" charset="0"/>
              </a:rPr>
              <a:t>If Every FD X </a:t>
            </a:r>
            <a:r>
              <a:rPr lang="en-US" sz="1450" i="1" dirty="0">
                <a:solidFill>
                  <a:srgbClr val="222426"/>
                </a:solidFill>
                <a:latin typeface="Calibri" panose="020F0502020204030204" pitchFamily="34" charset="0"/>
                <a:cs typeface="Calibri" panose="020F0502020204030204" pitchFamily="34" charset="0"/>
                <a:sym typeface="Wingdings" panose="05000000000000000000" pitchFamily="2" charset="2"/>
              </a:rPr>
              <a:t> Y , X must be a Super key of the table. It should not be a Non-Prime Attribute</a:t>
            </a:r>
          </a:p>
          <a:p>
            <a:pPr marL="342900" indent="-342900" algn="just">
              <a:buAutoNum type="arabicParenR"/>
            </a:pPr>
            <a:r>
              <a:rPr lang="en-US" sz="1450" i="1" dirty="0">
                <a:solidFill>
                  <a:srgbClr val="222426"/>
                </a:solidFill>
                <a:latin typeface="Calibri" panose="020F0502020204030204" pitchFamily="34" charset="0"/>
                <a:cs typeface="Calibri" panose="020F0502020204030204" pitchFamily="34" charset="0"/>
                <a:sym typeface="Wingdings" panose="05000000000000000000" pitchFamily="2" charset="2"/>
              </a:rPr>
              <a:t>When a Non-Prime attribute determines a Prime attribute called as a Reverse dependency</a:t>
            </a:r>
          </a:p>
          <a:p>
            <a:pPr marL="342900" indent="-342900" algn="just">
              <a:buAutoNum type="arabicParenR"/>
            </a:pPr>
            <a:endParaRPr lang="en-US" sz="1450" i="1" dirty="0">
              <a:solidFill>
                <a:srgbClr val="222426"/>
              </a:solidFill>
              <a:latin typeface="Calibri" panose="020F0502020204030204" pitchFamily="34" charset="0"/>
              <a:cs typeface="Calibri" panose="020F0502020204030204" pitchFamily="34" charset="0"/>
              <a:sym typeface="Wingdings" panose="05000000000000000000" pitchFamily="2" charset="2"/>
            </a:endParaRPr>
          </a:p>
          <a:p>
            <a:pPr algn="just"/>
            <a:r>
              <a:rPr lang="en-US" sz="1450" i="1" dirty="0">
                <a:solidFill>
                  <a:srgbClr val="222426"/>
                </a:solidFill>
                <a:latin typeface="Calibri" panose="020F0502020204030204" pitchFamily="34" charset="0"/>
                <a:cs typeface="Calibri" panose="020F0502020204030204" pitchFamily="34" charset="0"/>
                <a:sym typeface="Wingdings" panose="05000000000000000000" pitchFamily="2" charset="2"/>
              </a:rPr>
              <a:t>					A Student can enroll any number of courses</a:t>
            </a:r>
          </a:p>
          <a:p>
            <a:pPr algn="just"/>
            <a:r>
              <a:rPr lang="en-US" sz="1450" i="1" dirty="0">
                <a:solidFill>
                  <a:srgbClr val="222426"/>
                </a:solidFill>
                <a:latin typeface="Calibri" panose="020F0502020204030204" pitchFamily="34" charset="0"/>
                <a:cs typeface="Calibri" panose="020F0502020204030204" pitchFamily="34" charset="0"/>
                <a:sym typeface="Wingdings" panose="05000000000000000000" pitchFamily="2" charset="2"/>
              </a:rPr>
              <a:t>					A course can handle by many teachers</a:t>
            </a:r>
          </a:p>
          <a:p>
            <a:pPr algn="just"/>
            <a:r>
              <a:rPr lang="en-US" sz="1450" i="1" dirty="0">
                <a:solidFill>
                  <a:srgbClr val="222426"/>
                </a:solidFill>
                <a:latin typeface="Calibri" panose="020F0502020204030204" pitchFamily="34" charset="0"/>
                <a:cs typeface="Calibri" panose="020F0502020204030204" pitchFamily="34" charset="0"/>
                <a:sym typeface="Wingdings" panose="05000000000000000000" pitchFamily="2" charset="2"/>
              </a:rPr>
              <a:t>					A Teacher can handle only one course</a:t>
            </a:r>
          </a:p>
          <a:p>
            <a:pPr algn="just"/>
            <a:r>
              <a:rPr lang="en-US" sz="1450" i="1" dirty="0">
                <a:solidFill>
                  <a:srgbClr val="222426"/>
                </a:solidFill>
                <a:latin typeface="Calibri" panose="020F0502020204030204" pitchFamily="34" charset="0"/>
                <a:cs typeface="Calibri" panose="020F0502020204030204" pitchFamily="34" charset="0"/>
                <a:sym typeface="Wingdings" panose="05000000000000000000" pitchFamily="2" charset="2"/>
              </a:rPr>
              <a:t>					Satisfy 1 NF ( No repeated Groups)</a:t>
            </a:r>
          </a:p>
          <a:p>
            <a:pPr algn="just"/>
            <a:r>
              <a:rPr lang="en-US" sz="1450" i="1" dirty="0">
                <a:solidFill>
                  <a:srgbClr val="222426"/>
                </a:solidFill>
                <a:latin typeface="Calibri" panose="020F0502020204030204" pitchFamily="34" charset="0"/>
                <a:cs typeface="Calibri" panose="020F0502020204030204" pitchFamily="34" charset="0"/>
                <a:sym typeface="Wingdings" panose="05000000000000000000" pitchFamily="2" charset="2"/>
              </a:rPr>
              <a:t>					Satisfy 2 NF (No Partial Dependency)</a:t>
            </a:r>
          </a:p>
          <a:p>
            <a:pPr algn="just"/>
            <a:r>
              <a:rPr lang="en-US" sz="1450" i="1" dirty="0">
                <a:solidFill>
                  <a:srgbClr val="222426"/>
                </a:solidFill>
                <a:latin typeface="Calibri" panose="020F0502020204030204" pitchFamily="34" charset="0"/>
                <a:cs typeface="Calibri" panose="020F0502020204030204" pitchFamily="34" charset="0"/>
                <a:sym typeface="Wingdings" panose="05000000000000000000" pitchFamily="2" charset="2"/>
              </a:rPr>
              <a:t>					Satisfy 3 NF (No Transitive Dependency)	</a:t>
            </a:r>
          </a:p>
          <a:p>
            <a:pPr algn="just"/>
            <a:r>
              <a:rPr lang="en-US" sz="1450" i="1" dirty="0">
                <a:solidFill>
                  <a:srgbClr val="222426"/>
                </a:solidFill>
                <a:latin typeface="Calibri" panose="020F0502020204030204" pitchFamily="34" charset="0"/>
                <a:cs typeface="Calibri" panose="020F0502020204030204" pitchFamily="34" charset="0"/>
                <a:sym typeface="Wingdings" panose="05000000000000000000" pitchFamily="2" charset="2"/>
              </a:rPr>
              <a:t>				</a:t>
            </a:r>
          </a:p>
          <a:p>
            <a:pPr algn="just"/>
            <a:r>
              <a:rPr lang="en-US" sz="1450" i="1" dirty="0">
                <a:solidFill>
                  <a:srgbClr val="222426"/>
                </a:solidFill>
                <a:latin typeface="Calibri" panose="020F0502020204030204" pitchFamily="34" charset="0"/>
                <a:cs typeface="Calibri" panose="020F0502020204030204" pitchFamily="34" charset="0"/>
                <a:sym typeface="Wingdings" panose="05000000000000000000" pitchFamily="2" charset="2"/>
              </a:rPr>
              <a:t> </a:t>
            </a:r>
          </a:p>
          <a:p>
            <a:pPr algn="just"/>
            <a:r>
              <a:rPr lang="en-US" sz="1450" i="1" dirty="0">
                <a:solidFill>
                  <a:srgbClr val="222426"/>
                </a:solidFill>
                <a:latin typeface="Calibri" panose="020F0502020204030204" pitchFamily="34" charset="0"/>
                <a:cs typeface="Calibri" panose="020F0502020204030204" pitchFamily="34" charset="0"/>
                <a:sym typeface="Wingdings" panose="05000000000000000000" pitchFamily="2" charset="2"/>
              </a:rPr>
              <a:t> Based on this table, Student Name &amp; Course can act as PK, Since all the three column has duplicate values.</a:t>
            </a:r>
          </a:p>
          <a:p>
            <a:pPr algn="just"/>
            <a:r>
              <a:rPr lang="en-US" sz="1450" i="1" dirty="0">
                <a:solidFill>
                  <a:srgbClr val="222426"/>
                </a:solidFill>
                <a:latin typeface="Calibri" panose="020F0502020204030204" pitchFamily="34" charset="0"/>
                <a:cs typeface="Calibri" panose="020F0502020204030204" pitchFamily="34" charset="0"/>
                <a:sym typeface="Wingdings" panose="05000000000000000000" pitchFamily="2" charset="2"/>
              </a:rPr>
              <a:t> {Student Name , Course}  Teacher Name</a:t>
            </a:r>
          </a:p>
          <a:p>
            <a:pPr algn="just"/>
            <a:r>
              <a:rPr lang="en-US" sz="1450" i="1" dirty="0">
                <a:solidFill>
                  <a:srgbClr val="222426"/>
                </a:solidFill>
                <a:latin typeface="Calibri" panose="020F0502020204030204" pitchFamily="34" charset="0"/>
                <a:cs typeface="Calibri" panose="020F0502020204030204" pitchFamily="34" charset="0"/>
                <a:sym typeface="Wingdings" panose="05000000000000000000" pitchFamily="2" charset="2"/>
              </a:rPr>
              <a:t> Teacher  Course ( Non-prime attribute determine prime attribute)</a:t>
            </a:r>
            <a:endParaRPr lang="en-US" sz="1450" i="1" dirty="0">
              <a:solidFill>
                <a:srgbClr val="222426"/>
              </a:solidFill>
              <a:latin typeface="Calibri" panose="020F0502020204030204" pitchFamily="34" charset="0"/>
              <a:cs typeface="Calibri" panose="020F0502020204030204" pitchFamily="34" charset="0"/>
            </a:endParaRPr>
          </a:p>
        </p:txBody>
      </p:sp>
      <p:graphicFrame>
        <p:nvGraphicFramePr>
          <p:cNvPr id="5" name="Table 4">
            <a:extLst>
              <a:ext uri="{FF2B5EF4-FFF2-40B4-BE49-F238E27FC236}">
                <a16:creationId xmlns:a16="http://schemas.microsoft.com/office/drawing/2014/main" id="{402B4C09-F39E-4062-BBBF-8239E2A66F3A}"/>
              </a:ext>
            </a:extLst>
          </p:cNvPr>
          <p:cNvGraphicFramePr>
            <a:graphicFrameLocks noGrp="1"/>
          </p:cNvGraphicFramePr>
          <p:nvPr>
            <p:extLst>
              <p:ext uri="{D42A27DB-BD31-4B8C-83A1-F6EECF244321}">
                <p14:modId xmlns:p14="http://schemas.microsoft.com/office/powerpoint/2010/main" val="1653349398"/>
              </p:ext>
            </p:extLst>
          </p:nvPr>
        </p:nvGraphicFramePr>
        <p:xfrm>
          <a:off x="395536" y="1923678"/>
          <a:ext cx="4320480" cy="1368150"/>
        </p:xfrm>
        <a:graphic>
          <a:graphicData uri="http://schemas.openxmlformats.org/drawingml/2006/table">
            <a:tbl>
              <a:tblPr>
                <a:tableStyleId>{5C22544A-7EE6-4342-B048-85BDC9FD1C3A}</a:tableStyleId>
              </a:tblPr>
              <a:tblGrid>
                <a:gridCol w="1625748">
                  <a:extLst>
                    <a:ext uri="{9D8B030D-6E8A-4147-A177-3AD203B41FA5}">
                      <a16:colId xmlns:a16="http://schemas.microsoft.com/office/drawing/2014/main" val="457999622"/>
                    </a:ext>
                  </a:extLst>
                </a:gridCol>
                <a:gridCol w="1068984">
                  <a:extLst>
                    <a:ext uri="{9D8B030D-6E8A-4147-A177-3AD203B41FA5}">
                      <a16:colId xmlns:a16="http://schemas.microsoft.com/office/drawing/2014/main" val="1627975597"/>
                    </a:ext>
                  </a:extLst>
                </a:gridCol>
                <a:gridCol w="1625748">
                  <a:extLst>
                    <a:ext uri="{9D8B030D-6E8A-4147-A177-3AD203B41FA5}">
                      <a16:colId xmlns:a16="http://schemas.microsoft.com/office/drawing/2014/main" val="4039747487"/>
                    </a:ext>
                  </a:extLst>
                </a:gridCol>
              </a:tblGrid>
              <a:tr h="228025">
                <a:tc>
                  <a:txBody>
                    <a:bodyPr/>
                    <a:lstStyle/>
                    <a:p>
                      <a:pPr algn="l" fontAlgn="b"/>
                      <a:r>
                        <a:rPr lang="en-US" sz="1100" b="1" u="none" strike="noStrike" dirty="0">
                          <a:effectLst/>
                        </a:rPr>
                        <a:t>Student Name</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1" u="none" strike="noStrike" dirty="0">
                          <a:effectLst/>
                        </a:rPr>
                        <a:t>Course</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1" u="none" strike="noStrike" dirty="0">
                          <a:effectLst/>
                        </a:rPr>
                        <a:t>Teacher Name</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4042983"/>
                  </a:ext>
                </a:extLst>
              </a:tr>
              <a:tr h="228025">
                <a:tc>
                  <a:txBody>
                    <a:bodyPr/>
                    <a:lstStyle/>
                    <a:p>
                      <a:pPr algn="ctr" fontAlgn="b"/>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DBMS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Priya</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5054289"/>
                  </a:ext>
                </a:extLst>
              </a:tr>
              <a:tr h="228025">
                <a:tc>
                  <a:txBody>
                    <a:bodyPr/>
                    <a:lstStyle/>
                    <a:p>
                      <a:pPr algn="ctr" fontAlgn="b"/>
                      <a:r>
                        <a:rPr lang="en-US" sz="1100" u="none" strike="noStrike">
                          <a:effectLst/>
                        </a:rPr>
                        <a:t>B</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DBMS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Ramya</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23976308"/>
                  </a:ext>
                </a:extLst>
              </a:tr>
              <a:tr h="228025">
                <a:tc>
                  <a:txBody>
                    <a:bodyPr/>
                    <a:lstStyle/>
                    <a:p>
                      <a:pPr algn="ctr" fontAlgn="b"/>
                      <a:r>
                        <a:rPr lang="en-US" sz="1100" u="none" strike="noStrike">
                          <a:effectLst/>
                        </a:rPr>
                        <a:t>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Python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kern="1200" dirty="0">
                          <a:solidFill>
                            <a:schemeClr val="dk1"/>
                          </a:solidFill>
                          <a:effectLst/>
                          <a:latin typeface="+mn-lt"/>
                          <a:ea typeface="+mn-ea"/>
                          <a:cs typeface="+mn-cs"/>
                        </a:rPr>
                        <a:t>Sankari</a:t>
                      </a:r>
                    </a:p>
                  </a:txBody>
                  <a:tcPr marL="9525" marR="9525" marT="9525" marB="0" anchor="b"/>
                </a:tc>
                <a:extLst>
                  <a:ext uri="{0D108BD9-81ED-4DB2-BD59-A6C34878D82A}">
                    <a16:rowId xmlns:a16="http://schemas.microsoft.com/office/drawing/2014/main" val="2261846846"/>
                  </a:ext>
                </a:extLst>
              </a:tr>
              <a:tr h="228025">
                <a:tc>
                  <a:txBody>
                    <a:bodyPr/>
                    <a:lstStyle/>
                    <a:p>
                      <a:pPr algn="ctr" fontAlgn="b"/>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Python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Geetha</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76494134"/>
                  </a:ext>
                </a:extLst>
              </a:tr>
              <a:tr h="228025">
                <a:tc>
                  <a:txBody>
                    <a:bodyPr/>
                    <a:lstStyle/>
                    <a:p>
                      <a:pPr algn="ctr" fontAlgn="b"/>
                      <a:r>
                        <a:rPr lang="en-US" sz="1100" u="none" strike="noStrike">
                          <a:effectLst/>
                        </a:rPr>
                        <a:t>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DBMS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Ramya</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47244446"/>
                  </a:ext>
                </a:extLst>
              </a:tr>
            </a:tbl>
          </a:graphicData>
        </a:graphic>
      </p:graphicFrame>
    </p:spTree>
    <p:extLst>
      <p:ext uri="{BB962C8B-B14F-4D97-AF65-F5344CB8AC3E}">
        <p14:creationId xmlns:p14="http://schemas.microsoft.com/office/powerpoint/2010/main" val="1551667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4</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627992"/>
            <a:ext cx="8748000" cy="3887515"/>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fontAlgn="base">
              <a:buNone/>
            </a:pPr>
            <a:endParaRPr lang="en-US" i="1" dirty="0">
              <a:solidFill>
                <a:srgbClr val="000000"/>
              </a:solidFill>
              <a:latin typeface="Calibri-Italic"/>
            </a:endParaRPr>
          </a:p>
          <a:p>
            <a:pPr marL="0" indent="0" algn="l" fontAlgn="base">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What is DBMS?</a:t>
            </a:r>
          </a:p>
        </p:txBody>
      </p:sp>
      <p:sp>
        <p:nvSpPr>
          <p:cNvPr id="8" name="TextBox 7">
            <a:extLst>
              <a:ext uri="{FF2B5EF4-FFF2-40B4-BE49-F238E27FC236}">
                <a16:creationId xmlns:a16="http://schemas.microsoft.com/office/drawing/2014/main" id="{88197931-8155-4451-8EE5-E3F67DFC66D8}"/>
              </a:ext>
            </a:extLst>
          </p:cNvPr>
          <p:cNvSpPr txBox="1"/>
          <p:nvPr/>
        </p:nvSpPr>
        <p:spPr>
          <a:xfrm>
            <a:off x="224163" y="599868"/>
            <a:ext cx="8732650" cy="2146742"/>
          </a:xfrm>
          <a:prstGeom prst="rect">
            <a:avLst/>
          </a:prstGeom>
          <a:noFill/>
        </p:spPr>
        <p:txBody>
          <a:bodyPr wrap="square">
            <a:spAutoFit/>
          </a:bodyPr>
          <a:lstStyle/>
          <a:p>
            <a:r>
              <a:rPr lang="en-US" sz="1450" b="0" i="1" dirty="0">
                <a:solidFill>
                  <a:srgbClr val="000000"/>
                </a:solidFill>
                <a:effectLst/>
                <a:latin typeface="Calibri" panose="020F0502020204030204" pitchFamily="34" charset="0"/>
                <a:cs typeface="Calibri" panose="020F0502020204030204" pitchFamily="34" charset="0"/>
              </a:rPr>
              <a:t>DBMS </a:t>
            </a:r>
            <a:r>
              <a:rPr lang="en-US" sz="1450" b="0" i="1" dirty="0">
                <a:solidFill>
                  <a:srgbClr val="000000"/>
                </a:solidFill>
                <a:effectLst/>
                <a:latin typeface="Calibri" panose="020F0502020204030204" pitchFamily="34" charset="0"/>
                <a:cs typeface="Calibri" panose="020F0502020204030204" pitchFamily="34" charset="0"/>
                <a:sym typeface="Wingdings" panose="05000000000000000000" pitchFamily="2" charset="2"/>
              </a:rPr>
              <a:t> Database Management System</a:t>
            </a:r>
            <a:endParaRPr lang="en-US" sz="1450" b="0" i="1" dirty="0">
              <a:solidFill>
                <a:srgbClr val="000000"/>
              </a:solidFill>
              <a:effectLst/>
              <a:latin typeface="Calibri" panose="020F0502020204030204" pitchFamily="34" charset="0"/>
              <a:cs typeface="Calibri" panose="020F0502020204030204" pitchFamily="34" charset="0"/>
            </a:endParaRPr>
          </a:p>
          <a:p>
            <a:endParaRPr lang="en-US" sz="1450" i="1" dirty="0">
              <a:solidFill>
                <a:srgbClr val="000000"/>
              </a:solidFill>
              <a:latin typeface="Calibri" panose="020F0502020204030204" pitchFamily="34" charset="0"/>
              <a:cs typeface="Calibri" panose="020F0502020204030204" pitchFamily="34" charset="0"/>
            </a:endParaRPr>
          </a:p>
          <a:p>
            <a:r>
              <a:rPr lang="en-US" sz="1450" i="1" u="sng" dirty="0">
                <a:solidFill>
                  <a:srgbClr val="000000"/>
                </a:solidFill>
                <a:latin typeface="Calibri" panose="020F0502020204030204" pitchFamily="34" charset="0"/>
                <a:cs typeface="Calibri" panose="020F0502020204030204" pitchFamily="34" charset="0"/>
              </a:rPr>
              <a:t>Definition:</a:t>
            </a:r>
          </a:p>
          <a:p>
            <a:endParaRPr lang="en-US" sz="1450" i="1" u="sng" dirty="0">
              <a:solidFill>
                <a:srgbClr val="000000"/>
              </a:solidFill>
              <a:latin typeface="Calibri" panose="020F0502020204030204" pitchFamily="34" charset="0"/>
              <a:cs typeface="Calibri" panose="020F0502020204030204" pitchFamily="34" charset="0"/>
            </a:endParaRPr>
          </a:p>
          <a:p>
            <a:pPr algn="just"/>
            <a:r>
              <a:rPr lang="en-US" sz="1450" i="1" dirty="0">
                <a:solidFill>
                  <a:srgbClr val="000000"/>
                </a:solidFill>
                <a:latin typeface="Calibri" panose="020F0502020204030204" pitchFamily="34" charset="0"/>
                <a:cs typeface="Calibri" panose="020F0502020204030204" pitchFamily="34" charset="0"/>
              </a:rPr>
              <a:t>DBMS is a software which is used to manage the database. (or) A Database Management System (DBMS) is software designed to store, retrieve, define, and manage data in a database</a:t>
            </a:r>
            <a:r>
              <a:rPr lang="en-US" sz="1600" b="0" i="0" dirty="0">
                <a:solidFill>
                  <a:srgbClr val="212529"/>
                </a:solidFill>
                <a:effectLst/>
                <a:latin typeface="AvenirNext"/>
              </a:rPr>
              <a:t>.</a:t>
            </a:r>
            <a:endParaRPr lang="en-US" sz="1450" i="1" dirty="0">
              <a:solidFill>
                <a:srgbClr val="000000"/>
              </a:solidFill>
              <a:latin typeface="Calibri" panose="020F0502020204030204" pitchFamily="34" charset="0"/>
              <a:cs typeface="Calibri" panose="020F0502020204030204" pitchFamily="34" charset="0"/>
            </a:endParaRPr>
          </a:p>
          <a:p>
            <a:pPr algn="just"/>
            <a:endParaRPr lang="en-US" sz="1450" i="1" dirty="0">
              <a:solidFill>
                <a:srgbClr val="000000"/>
              </a:solidFill>
              <a:latin typeface="Calibri" panose="020F0502020204030204" pitchFamily="34" charset="0"/>
              <a:cs typeface="Calibri" panose="020F0502020204030204" pitchFamily="34" charset="0"/>
            </a:endParaRPr>
          </a:p>
          <a:p>
            <a:pPr algn="just"/>
            <a:r>
              <a:rPr lang="en-US" sz="1450" i="1" dirty="0">
                <a:solidFill>
                  <a:srgbClr val="000000"/>
                </a:solidFill>
                <a:latin typeface="Calibri" panose="020F0502020204030204" pitchFamily="34" charset="0"/>
                <a:cs typeface="Calibri" panose="020F0502020204030204" pitchFamily="34" charset="0"/>
              </a:rPr>
              <a:t>Ex </a:t>
            </a:r>
            <a:r>
              <a:rPr lang="en-US" sz="1450" i="1" dirty="0">
                <a:solidFill>
                  <a:srgbClr val="000000"/>
                </a:solidFill>
                <a:latin typeface="Calibri" panose="020F0502020204030204" pitchFamily="34" charset="0"/>
                <a:cs typeface="Calibri" panose="020F0502020204030204" pitchFamily="34" charset="0"/>
                <a:sym typeface="Wingdings" panose="05000000000000000000" pitchFamily="2" charset="2"/>
              </a:rPr>
              <a:t> My SQL, Oracle, </a:t>
            </a:r>
            <a:r>
              <a:rPr lang="en-US" sz="1450" i="1" dirty="0" err="1">
                <a:solidFill>
                  <a:srgbClr val="000000"/>
                </a:solidFill>
                <a:latin typeface="Calibri" panose="020F0502020204030204" pitchFamily="34" charset="0"/>
                <a:cs typeface="Calibri" panose="020F0502020204030204" pitchFamily="34" charset="0"/>
                <a:sym typeface="Wingdings" panose="05000000000000000000" pitchFamily="2" charset="2"/>
              </a:rPr>
              <a:t>dBASE</a:t>
            </a:r>
            <a:r>
              <a:rPr lang="en-US" sz="1450" i="1" dirty="0">
                <a:solidFill>
                  <a:srgbClr val="000000"/>
                </a:solidFill>
                <a:latin typeface="Calibri" panose="020F0502020204030204" pitchFamily="34" charset="0"/>
                <a:cs typeface="Calibri" panose="020F0502020204030204" pitchFamily="34" charset="0"/>
                <a:sym typeface="Wingdings" panose="05000000000000000000" pitchFamily="2" charset="2"/>
              </a:rPr>
              <a:t>, IBM DB2 </a:t>
            </a:r>
            <a:endParaRPr lang="en-US" sz="1450" i="1" dirty="0">
              <a:solidFill>
                <a:srgbClr val="000000"/>
              </a:solidFill>
              <a:latin typeface="Calibri" panose="020F0502020204030204" pitchFamily="34" charset="0"/>
              <a:cs typeface="Calibri" panose="020F0502020204030204" pitchFamily="34" charset="0"/>
            </a:endParaRPr>
          </a:p>
          <a:p>
            <a:pPr algn="just"/>
            <a:endParaRPr lang="en-US" sz="1450" i="1" dirty="0">
              <a:solidFill>
                <a:srgbClr val="000000"/>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03939696-8016-4FB5-A436-7E19F2361528}"/>
              </a:ext>
            </a:extLst>
          </p:cNvPr>
          <p:cNvPicPr>
            <a:picLocks noChangeAspect="1"/>
          </p:cNvPicPr>
          <p:nvPr/>
        </p:nvPicPr>
        <p:blipFill>
          <a:blip r:embed="rId2"/>
          <a:stretch>
            <a:fillRect/>
          </a:stretch>
        </p:blipFill>
        <p:spPr>
          <a:xfrm>
            <a:off x="4350366" y="2139702"/>
            <a:ext cx="4053980" cy="2196183"/>
          </a:xfrm>
          <a:prstGeom prst="rect">
            <a:avLst/>
          </a:prstGeom>
        </p:spPr>
      </p:pic>
    </p:spTree>
    <p:extLst>
      <p:ext uri="{BB962C8B-B14F-4D97-AF65-F5344CB8AC3E}">
        <p14:creationId xmlns:p14="http://schemas.microsoft.com/office/powerpoint/2010/main" val="21271902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40</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627992"/>
            <a:ext cx="8748000" cy="3887515"/>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fontAlgn="base">
              <a:buNone/>
            </a:pPr>
            <a:endParaRPr lang="en-US" i="1" dirty="0">
              <a:solidFill>
                <a:srgbClr val="000000"/>
              </a:solidFill>
              <a:latin typeface="Calibri-Italic"/>
            </a:endParaRPr>
          </a:p>
          <a:p>
            <a:pPr marL="0" indent="0" algn="l" fontAlgn="base">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BCNF </a:t>
            </a:r>
          </a:p>
        </p:txBody>
      </p:sp>
      <p:sp>
        <p:nvSpPr>
          <p:cNvPr id="8" name="TextBox 7">
            <a:extLst>
              <a:ext uri="{FF2B5EF4-FFF2-40B4-BE49-F238E27FC236}">
                <a16:creationId xmlns:a16="http://schemas.microsoft.com/office/drawing/2014/main" id="{B67A00A5-F438-4F3D-ABBE-9E53A433DB51}"/>
              </a:ext>
            </a:extLst>
          </p:cNvPr>
          <p:cNvSpPr txBox="1"/>
          <p:nvPr/>
        </p:nvSpPr>
        <p:spPr>
          <a:xfrm>
            <a:off x="179512" y="406690"/>
            <a:ext cx="8818954" cy="538609"/>
          </a:xfrm>
          <a:prstGeom prst="rect">
            <a:avLst/>
          </a:prstGeom>
          <a:noFill/>
        </p:spPr>
        <p:txBody>
          <a:bodyPr wrap="square">
            <a:spAutoFit/>
          </a:bodyPr>
          <a:lstStyle/>
          <a:p>
            <a:pPr algn="just"/>
            <a:r>
              <a:rPr lang="en-US" sz="1450" i="1" dirty="0">
                <a:solidFill>
                  <a:srgbClr val="222426"/>
                </a:solidFill>
                <a:latin typeface="Calibri" panose="020F0502020204030204" pitchFamily="34" charset="0"/>
                <a:cs typeface="Calibri" panose="020F0502020204030204" pitchFamily="34" charset="0"/>
                <a:sym typeface="Wingdings" panose="05000000000000000000" pitchFamily="2" charset="2"/>
              </a:rPr>
              <a:t>						</a:t>
            </a:r>
          </a:p>
          <a:p>
            <a:pPr algn="just"/>
            <a:r>
              <a:rPr lang="en-US" sz="1450" i="1" dirty="0">
                <a:solidFill>
                  <a:srgbClr val="222426"/>
                </a:solidFill>
                <a:latin typeface="Calibri" panose="020F0502020204030204" pitchFamily="34" charset="0"/>
                <a:cs typeface="Calibri" panose="020F0502020204030204" pitchFamily="34" charset="0"/>
                <a:sym typeface="Wingdings" panose="05000000000000000000" pitchFamily="2" charset="2"/>
              </a:rPr>
              <a:t>				</a:t>
            </a:r>
          </a:p>
        </p:txBody>
      </p:sp>
      <p:graphicFrame>
        <p:nvGraphicFramePr>
          <p:cNvPr id="5" name="Table 4">
            <a:extLst>
              <a:ext uri="{FF2B5EF4-FFF2-40B4-BE49-F238E27FC236}">
                <a16:creationId xmlns:a16="http://schemas.microsoft.com/office/drawing/2014/main" id="{402B4C09-F39E-4062-BBBF-8239E2A66F3A}"/>
              </a:ext>
            </a:extLst>
          </p:cNvPr>
          <p:cNvGraphicFramePr>
            <a:graphicFrameLocks noGrp="1"/>
          </p:cNvGraphicFramePr>
          <p:nvPr>
            <p:extLst>
              <p:ext uri="{D42A27DB-BD31-4B8C-83A1-F6EECF244321}">
                <p14:modId xmlns:p14="http://schemas.microsoft.com/office/powerpoint/2010/main" val="3641311611"/>
              </p:ext>
            </p:extLst>
          </p:nvPr>
        </p:nvGraphicFramePr>
        <p:xfrm>
          <a:off x="216488" y="971884"/>
          <a:ext cx="3995472" cy="1743882"/>
        </p:xfrm>
        <a:graphic>
          <a:graphicData uri="http://schemas.openxmlformats.org/drawingml/2006/table">
            <a:tbl>
              <a:tblPr>
                <a:tableStyleId>{5C22544A-7EE6-4342-B048-85BDC9FD1C3A}</a:tableStyleId>
              </a:tblPr>
              <a:tblGrid>
                <a:gridCol w="1997736">
                  <a:extLst>
                    <a:ext uri="{9D8B030D-6E8A-4147-A177-3AD203B41FA5}">
                      <a16:colId xmlns:a16="http://schemas.microsoft.com/office/drawing/2014/main" val="457999622"/>
                    </a:ext>
                  </a:extLst>
                </a:gridCol>
                <a:gridCol w="1997736">
                  <a:extLst>
                    <a:ext uri="{9D8B030D-6E8A-4147-A177-3AD203B41FA5}">
                      <a16:colId xmlns:a16="http://schemas.microsoft.com/office/drawing/2014/main" val="4039747487"/>
                    </a:ext>
                  </a:extLst>
                </a:gridCol>
              </a:tblGrid>
              <a:tr h="290647">
                <a:tc>
                  <a:txBody>
                    <a:bodyPr/>
                    <a:lstStyle/>
                    <a:p>
                      <a:pPr algn="l" fontAlgn="b"/>
                      <a:r>
                        <a:rPr lang="en-US" sz="1100" b="1" u="none" strike="noStrike" dirty="0">
                          <a:effectLst/>
                        </a:rPr>
                        <a:t>Student Name</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1" u="none" strike="noStrike" dirty="0">
                          <a:effectLst/>
                        </a:rPr>
                        <a:t>Teacher Name</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4042983"/>
                  </a:ext>
                </a:extLst>
              </a:tr>
              <a:tr h="290647">
                <a:tc>
                  <a:txBody>
                    <a:bodyPr/>
                    <a:lstStyle/>
                    <a:p>
                      <a:pPr algn="ctr" fontAlgn="b"/>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Priya</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5054289"/>
                  </a:ext>
                </a:extLst>
              </a:tr>
              <a:tr h="290647">
                <a:tc>
                  <a:txBody>
                    <a:bodyPr/>
                    <a:lstStyle/>
                    <a:p>
                      <a:pPr algn="ctr" fontAlgn="b"/>
                      <a:r>
                        <a:rPr lang="en-US" sz="1100" u="none" strike="noStrike">
                          <a:effectLst/>
                        </a:rPr>
                        <a:t>B</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Ramya</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23976308"/>
                  </a:ext>
                </a:extLst>
              </a:tr>
              <a:tr h="290647">
                <a:tc>
                  <a:txBody>
                    <a:bodyPr/>
                    <a:lstStyle/>
                    <a:p>
                      <a:pPr algn="ctr" fontAlgn="b"/>
                      <a:r>
                        <a:rPr lang="en-US" sz="1100" u="none" strike="noStrike">
                          <a:effectLst/>
                        </a:rPr>
                        <a:t>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kern="1200" dirty="0">
                          <a:solidFill>
                            <a:schemeClr val="dk1"/>
                          </a:solidFill>
                          <a:effectLst/>
                          <a:latin typeface="+mn-lt"/>
                          <a:ea typeface="+mn-ea"/>
                          <a:cs typeface="+mn-cs"/>
                        </a:rPr>
                        <a:t>Sankari</a:t>
                      </a:r>
                    </a:p>
                  </a:txBody>
                  <a:tcPr marL="9525" marR="9525" marT="9525" marB="0" anchor="b"/>
                </a:tc>
                <a:extLst>
                  <a:ext uri="{0D108BD9-81ED-4DB2-BD59-A6C34878D82A}">
                    <a16:rowId xmlns:a16="http://schemas.microsoft.com/office/drawing/2014/main" val="2261846846"/>
                  </a:ext>
                </a:extLst>
              </a:tr>
              <a:tr h="290647">
                <a:tc>
                  <a:txBody>
                    <a:bodyPr/>
                    <a:lstStyle/>
                    <a:p>
                      <a:pPr algn="ctr" fontAlgn="b"/>
                      <a:r>
                        <a:rPr lang="en-US" sz="1100" u="none" strike="noStrike">
                          <a:effectLst/>
                        </a:rPr>
                        <a:t>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Geetha</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76494134"/>
                  </a:ext>
                </a:extLst>
              </a:tr>
              <a:tr h="290647">
                <a:tc>
                  <a:txBody>
                    <a:bodyPr/>
                    <a:lstStyle/>
                    <a:p>
                      <a:pPr algn="ctr" fontAlgn="b"/>
                      <a:r>
                        <a:rPr lang="en-US" sz="1100" u="none" strike="noStrike">
                          <a:effectLst/>
                        </a:rPr>
                        <a:t>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Ramya</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47244446"/>
                  </a:ext>
                </a:extLst>
              </a:tr>
            </a:tbl>
          </a:graphicData>
        </a:graphic>
      </p:graphicFrame>
      <p:graphicFrame>
        <p:nvGraphicFramePr>
          <p:cNvPr id="9" name="Table 8">
            <a:extLst>
              <a:ext uri="{FF2B5EF4-FFF2-40B4-BE49-F238E27FC236}">
                <a16:creationId xmlns:a16="http://schemas.microsoft.com/office/drawing/2014/main" id="{4FC778AC-1CBB-4941-9EF2-B9E7B6478FBC}"/>
              </a:ext>
            </a:extLst>
          </p:cNvPr>
          <p:cNvGraphicFramePr>
            <a:graphicFrameLocks noGrp="1"/>
          </p:cNvGraphicFramePr>
          <p:nvPr>
            <p:extLst>
              <p:ext uri="{D42A27DB-BD31-4B8C-83A1-F6EECF244321}">
                <p14:modId xmlns:p14="http://schemas.microsoft.com/office/powerpoint/2010/main" val="736395240"/>
              </p:ext>
            </p:extLst>
          </p:nvPr>
        </p:nvGraphicFramePr>
        <p:xfrm>
          <a:off x="4572000" y="945299"/>
          <a:ext cx="3600400" cy="1368150"/>
        </p:xfrm>
        <a:graphic>
          <a:graphicData uri="http://schemas.openxmlformats.org/drawingml/2006/table">
            <a:tbl>
              <a:tblPr>
                <a:tableStyleId>{5C22544A-7EE6-4342-B048-85BDC9FD1C3A}</a:tableStyleId>
              </a:tblPr>
              <a:tblGrid>
                <a:gridCol w="1428257">
                  <a:extLst>
                    <a:ext uri="{9D8B030D-6E8A-4147-A177-3AD203B41FA5}">
                      <a16:colId xmlns:a16="http://schemas.microsoft.com/office/drawing/2014/main" val="1627975597"/>
                    </a:ext>
                  </a:extLst>
                </a:gridCol>
                <a:gridCol w="2172143">
                  <a:extLst>
                    <a:ext uri="{9D8B030D-6E8A-4147-A177-3AD203B41FA5}">
                      <a16:colId xmlns:a16="http://schemas.microsoft.com/office/drawing/2014/main" val="4039747487"/>
                    </a:ext>
                  </a:extLst>
                </a:gridCol>
              </a:tblGrid>
              <a:tr h="273630">
                <a:tc>
                  <a:txBody>
                    <a:bodyPr/>
                    <a:lstStyle/>
                    <a:p>
                      <a:pPr algn="l" fontAlgn="b"/>
                      <a:r>
                        <a:rPr lang="en-US" sz="1100" b="1" u="none" strike="noStrike" dirty="0">
                          <a:effectLst/>
                        </a:rPr>
                        <a:t>Course</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1" u="none" strike="noStrike" dirty="0">
                          <a:effectLst/>
                        </a:rPr>
                        <a:t>Teacher Name</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4042983"/>
                  </a:ext>
                </a:extLst>
              </a:tr>
              <a:tr h="273630">
                <a:tc>
                  <a:txBody>
                    <a:bodyPr/>
                    <a:lstStyle/>
                    <a:p>
                      <a:pPr algn="ctr" fontAlgn="b"/>
                      <a:r>
                        <a:rPr lang="en-US" sz="1100" u="none" strike="noStrike" dirty="0">
                          <a:effectLst/>
                        </a:rPr>
                        <a:t>DBMS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Priya</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85054289"/>
                  </a:ext>
                </a:extLst>
              </a:tr>
              <a:tr h="273630">
                <a:tc>
                  <a:txBody>
                    <a:bodyPr/>
                    <a:lstStyle/>
                    <a:p>
                      <a:pPr algn="ctr" fontAlgn="b"/>
                      <a:r>
                        <a:rPr lang="en-US" sz="1100" u="none" strike="noStrike" dirty="0">
                          <a:effectLst/>
                        </a:rPr>
                        <a:t>DBMS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Ramya</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23976308"/>
                  </a:ext>
                </a:extLst>
              </a:tr>
              <a:tr h="273630">
                <a:tc>
                  <a:txBody>
                    <a:bodyPr/>
                    <a:lstStyle/>
                    <a:p>
                      <a:pPr algn="ctr" fontAlgn="b"/>
                      <a:r>
                        <a:rPr lang="en-US" sz="1100" u="none" strike="noStrike" dirty="0">
                          <a:effectLst/>
                        </a:rPr>
                        <a:t>Python</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kern="1200" dirty="0">
                          <a:solidFill>
                            <a:schemeClr val="dk1"/>
                          </a:solidFill>
                          <a:effectLst/>
                          <a:latin typeface="+mn-lt"/>
                          <a:ea typeface="+mn-ea"/>
                          <a:cs typeface="+mn-cs"/>
                        </a:rPr>
                        <a:t>Sankari</a:t>
                      </a:r>
                    </a:p>
                  </a:txBody>
                  <a:tcPr marL="9525" marR="9525" marT="9525" marB="0" anchor="b"/>
                </a:tc>
                <a:extLst>
                  <a:ext uri="{0D108BD9-81ED-4DB2-BD59-A6C34878D82A}">
                    <a16:rowId xmlns:a16="http://schemas.microsoft.com/office/drawing/2014/main" val="2261846846"/>
                  </a:ext>
                </a:extLst>
              </a:tr>
              <a:tr h="273630">
                <a:tc>
                  <a:txBody>
                    <a:bodyPr/>
                    <a:lstStyle/>
                    <a:p>
                      <a:pPr algn="ctr" fontAlgn="b"/>
                      <a:r>
                        <a:rPr lang="en-US" sz="1100" u="none" strike="noStrike">
                          <a:effectLst/>
                        </a:rPr>
                        <a:t>Python</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Geetha</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76494134"/>
                  </a:ext>
                </a:extLst>
              </a:tr>
            </a:tbl>
          </a:graphicData>
        </a:graphic>
      </p:graphicFrame>
    </p:spTree>
    <p:extLst>
      <p:ext uri="{BB962C8B-B14F-4D97-AF65-F5344CB8AC3E}">
        <p14:creationId xmlns:p14="http://schemas.microsoft.com/office/powerpoint/2010/main" val="20857014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41</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836159"/>
            <a:ext cx="8748000" cy="3096344"/>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2024290"/>
            <a:ext cx="8748000" cy="907499"/>
          </a:xfrm>
        </p:spPr>
        <p:txBody>
          <a:bodyPr/>
          <a:lstStyle/>
          <a:p>
            <a:r>
              <a:rPr lang="en-US" sz="1800" b="0" dirty="0"/>
              <a:t>					</a:t>
            </a:r>
            <a:r>
              <a:rPr lang="en-US" sz="3600" b="0" dirty="0"/>
              <a:t>Q &amp; A </a:t>
            </a:r>
          </a:p>
        </p:txBody>
      </p:sp>
    </p:spTree>
    <p:extLst>
      <p:ext uri="{BB962C8B-B14F-4D97-AF65-F5344CB8AC3E}">
        <p14:creationId xmlns:p14="http://schemas.microsoft.com/office/powerpoint/2010/main" val="3587444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5</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627992"/>
            <a:ext cx="8748000" cy="3887515"/>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fontAlgn="base">
              <a:buNone/>
            </a:pPr>
            <a:endParaRPr lang="en-US" i="1" dirty="0">
              <a:solidFill>
                <a:srgbClr val="000000"/>
              </a:solidFill>
              <a:latin typeface="Calibri-Italic"/>
            </a:endParaRPr>
          </a:p>
          <a:p>
            <a:pPr marL="0" indent="0" algn="l" fontAlgn="base">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DBA</a:t>
            </a:r>
          </a:p>
        </p:txBody>
      </p:sp>
      <p:sp>
        <p:nvSpPr>
          <p:cNvPr id="8" name="TextBox 7">
            <a:extLst>
              <a:ext uri="{FF2B5EF4-FFF2-40B4-BE49-F238E27FC236}">
                <a16:creationId xmlns:a16="http://schemas.microsoft.com/office/drawing/2014/main" id="{88197931-8155-4451-8EE5-E3F67DFC66D8}"/>
              </a:ext>
            </a:extLst>
          </p:cNvPr>
          <p:cNvSpPr txBox="1"/>
          <p:nvPr/>
        </p:nvSpPr>
        <p:spPr>
          <a:xfrm>
            <a:off x="225222" y="517460"/>
            <a:ext cx="8732650" cy="754053"/>
          </a:xfrm>
          <a:prstGeom prst="rect">
            <a:avLst/>
          </a:prstGeom>
          <a:noFill/>
        </p:spPr>
        <p:txBody>
          <a:bodyPr wrap="square">
            <a:spAutoFit/>
          </a:bodyPr>
          <a:lstStyle/>
          <a:p>
            <a:pPr algn="just"/>
            <a:r>
              <a:rPr lang="en-US" sz="1400" dirty="0">
                <a:latin typeface="Book Antiqua" panose="02040602050305030304" pitchFamily="18" charset="0"/>
              </a:rPr>
              <a:t>DBA ( Student </a:t>
            </a:r>
            <a:r>
              <a:rPr lang="en-US" sz="1400" dirty="0">
                <a:latin typeface="Book Antiqua" panose="02040602050305030304" pitchFamily="18" charset="0"/>
                <a:sym typeface="Wingdings" panose="05000000000000000000" pitchFamily="2" charset="2"/>
              </a:rPr>
              <a:t> Lecturers  Principal  Secretary  Managing Trustee )</a:t>
            </a:r>
            <a:endParaRPr lang="en-US" sz="1400" dirty="0">
              <a:latin typeface="Book Antiqua" panose="02040602050305030304" pitchFamily="18" charset="0"/>
            </a:endParaRPr>
          </a:p>
          <a:p>
            <a:pPr algn="just"/>
            <a:endParaRPr lang="en-US" sz="1450" i="1" dirty="0">
              <a:solidFill>
                <a:srgbClr val="000000"/>
              </a:solidFill>
              <a:latin typeface="Calibri" panose="020F0502020204030204" pitchFamily="34" charset="0"/>
              <a:cs typeface="Calibri" panose="020F0502020204030204" pitchFamily="34" charset="0"/>
            </a:endParaRPr>
          </a:p>
          <a:p>
            <a:pPr algn="just"/>
            <a:endParaRPr lang="en-US" sz="1450" i="1" dirty="0">
              <a:solidFill>
                <a:srgbClr val="000000"/>
              </a:solidFill>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49566FCE-F42E-458B-B1C3-B559489B3798}"/>
              </a:ext>
            </a:extLst>
          </p:cNvPr>
          <p:cNvSpPr/>
          <p:nvPr/>
        </p:nvSpPr>
        <p:spPr>
          <a:xfrm>
            <a:off x="2596032" y="925147"/>
            <a:ext cx="2088232" cy="346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Trustee</a:t>
            </a:r>
          </a:p>
        </p:txBody>
      </p:sp>
      <p:sp>
        <p:nvSpPr>
          <p:cNvPr id="12" name="Rectangle 11">
            <a:extLst>
              <a:ext uri="{FF2B5EF4-FFF2-40B4-BE49-F238E27FC236}">
                <a16:creationId xmlns:a16="http://schemas.microsoft.com/office/drawing/2014/main" id="{E7FEA1F1-0DDF-4FEB-82E1-B07C16C6667E}"/>
              </a:ext>
            </a:extLst>
          </p:cNvPr>
          <p:cNvSpPr/>
          <p:nvPr/>
        </p:nvSpPr>
        <p:spPr>
          <a:xfrm>
            <a:off x="2599495" y="1690328"/>
            <a:ext cx="2088232" cy="346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Secretary</a:t>
            </a:r>
          </a:p>
        </p:txBody>
      </p:sp>
      <p:sp>
        <p:nvSpPr>
          <p:cNvPr id="13" name="Rectangle 12">
            <a:extLst>
              <a:ext uri="{FF2B5EF4-FFF2-40B4-BE49-F238E27FC236}">
                <a16:creationId xmlns:a16="http://schemas.microsoft.com/office/drawing/2014/main" id="{6418B372-74A2-48F4-BF47-455749102DBE}"/>
              </a:ext>
            </a:extLst>
          </p:cNvPr>
          <p:cNvSpPr/>
          <p:nvPr/>
        </p:nvSpPr>
        <p:spPr>
          <a:xfrm>
            <a:off x="2591780" y="2428306"/>
            <a:ext cx="2088232" cy="330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Principal</a:t>
            </a:r>
          </a:p>
        </p:txBody>
      </p:sp>
      <p:sp>
        <p:nvSpPr>
          <p:cNvPr id="14" name="Rectangle 13">
            <a:extLst>
              <a:ext uri="{FF2B5EF4-FFF2-40B4-BE49-F238E27FC236}">
                <a16:creationId xmlns:a16="http://schemas.microsoft.com/office/drawing/2014/main" id="{CA264510-FAEA-4EBB-B0DE-7D3391365B70}"/>
              </a:ext>
            </a:extLst>
          </p:cNvPr>
          <p:cNvSpPr/>
          <p:nvPr/>
        </p:nvSpPr>
        <p:spPr>
          <a:xfrm>
            <a:off x="2596032" y="3113499"/>
            <a:ext cx="2088232" cy="330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Lecturers</a:t>
            </a:r>
          </a:p>
        </p:txBody>
      </p:sp>
      <p:sp>
        <p:nvSpPr>
          <p:cNvPr id="15" name="Rectangle 14">
            <a:extLst>
              <a:ext uri="{FF2B5EF4-FFF2-40B4-BE49-F238E27FC236}">
                <a16:creationId xmlns:a16="http://schemas.microsoft.com/office/drawing/2014/main" id="{154B2D94-B4F4-4E52-88B5-0E1DF2C9A725}"/>
              </a:ext>
            </a:extLst>
          </p:cNvPr>
          <p:cNvSpPr/>
          <p:nvPr/>
        </p:nvSpPr>
        <p:spPr>
          <a:xfrm>
            <a:off x="2583246" y="3845725"/>
            <a:ext cx="2088232" cy="330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Student</a:t>
            </a:r>
          </a:p>
        </p:txBody>
      </p:sp>
      <p:cxnSp>
        <p:nvCxnSpPr>
          <p:cNvPr id="5" name="Straight Arrow Connector 4">
            <a:extLst>
              <a:ext uri="{FF2B5EF4-FFF2-40B4-BE49-F238E27FC236}">
                <a16:creationId xmlns:a16="http://schemas.microsoft.com/office/drawing/2014/main" id="{9E8FF448-8CFA-4EE6-85D9-18502C5FDC09}"/>
              </a:ext>
            </a:extLst>
          </p:cNvPr>
          <p:cNvCxnSpPr>
            <a:cxnSpLocks/>
          </p:cNvCxnSpPr>
          <p:nvPr/>
        </p:nvCxnSpPr>
        <p:spPr>
          <a:xfrm>
            <a:off x="3635896" y="1240383"/>
            <a:ext cx="3463" cy="4188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2A82C5F-FD17-4A05-A0BB-D60416339338}"/>
              </a:ext>
            </a:extLst>
          </p:cNvPr>
          <p:cNvCxnSpPr>
            <a:cxnSpLocks/>
            <a:endCxn id="13" idx="0"/>
          </p:cNvCxnSpPr>
          <p:nvPr/>
        </p:nvCxnSpPr>
        <p:spPr>
          <a:xfrm>
            <a:off x="3635679" y="2023477"/>
            <a:ext cx="217" cy="404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F2F85AE-6526-40E8-8C30-BBDE261E4AEF}"/>
              </a:ext>
            </a:extLst>
          </p:cNvPr>
          <p:cNvCxnSpPr>
            <a:cxnSpLocks/>
          </p:cNvCxnSpPr>
          <p:nvPr/>
        </p:nvCxnSpPr>
        <p:spPr>
          <a:xfrm>
            <a:off x="3627362" y="2708670"/>
            <a:ext cx="217" cy="404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285C4C3-7889-45F2-8252-C0EE46251F25}"/>
              </a:ext>
            </a:extLst>
          </p:cNvPr>
          <p:cNvCxnSpPr>
            <a:cxnSpLocks/>
          </p:cNvCxnSpPr>
          <p:nvPr/>
        </p:nvCxnSpPr>
        <p:spPr>
          <a:xfrm>
            <a:off x="3625321" y="3455263"/>
            <a:ext cx="217" cy="4048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791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6</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627992"/>
            <a:ext cx="8748000" cy="3887515"/>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fontAlgn="base">
              <a:buNone/>
            </a:pPr>
            <a:endParaRPr lang="en-US" i="1" dirty="0">
              <a:solidFill>
                <a:srgbClr val="000000"/>
              </a:solidFill>
              <a:latin typeface="Calibri-Italic"/>
            </a:endParaRPr>
          </a:p>
          <a:p>
            <a:pPr marL="0" indent="0" algn="l" fontAlgn="base">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Characteristics of DBMS</a:t>
            </a:r>
          </a:p>
        </p:txBody>
      </p:sp>
      <p:sp>
        <p:nvSpPr>
          <p:cNvPr id="8" name="TextBox 7">
            <a:extLst>
              <a:ext uri="{FF2B5EF4-FFF2-40B4-BE49-F238E27FC236}">
                <a16:creationId xmlns:a16="http://schemas.microsoft.com/office/drawing/2014/main" id="{88197931-8155-4451-8EE5-E3F67DFC66D8}"/>
              </a:ext>
            </a:extLst>
          </p:cNvPr>
          <p:cNvSpPr txBox="1"/>
          <p:nvPr/>
        </p:nvSpPr>
        <p:spPr>
          <a:xfrm>
            <a:off x="205675" y="627992"/>
            <a:ext cx="8732650" cy="4108817"/>
          </a:xfrm>
          <a:prstGeom prst="rect">
            <a:avLst/>
          </a:prstGeom>
          <a:noFill/>
        </p:spPr>
        <p:txBody>
          <a:bodyPr wrap="square">
            <a:spAutoFit/>
          </a:bodyPr>
          <a:lstStyle/>
          <a:p>
            <a:r>
              <a:rPr lang="en-US" sz="1450" i="1" u="sng" dirty="0">
                <a:solidFill>
                  <a:srgbClr val="000000"/>
                </a:solidFill>
                <a:latin typeface="Calibri-Italic"/>
                <a:ea typeface="Verdana" pitchFamily="34" charset="0"/>
              </a:rPr>
              <a:t>Control of Data Redundancy</a:t>
            </a:r>
          </a:p>
          <a:p>
            <a:endParaRPr lang="en-US" sz="1450" i="1" dirty="0">
              <a:solidFill>
                <a:srgbClr val="000000"/>
              </a:solidFill>
              <a:latin typeface="Calibri-Italic"/>
              <a:ea typeface="Verdana" pitchFamily="34" charset="0"/>
            </a:endParaRPr>
          </a:p>
          <a:p>
            <a:r>
              <a:rPr lang="en-US" sz="1450" i="1" dirty="0">
                <a:solidFill>
                  <a:srgbClr val="000000"/>
                </a:solidFill>
                <a:latin typeface="Calibri-Italic"/>
                <a:ea typeface="Verdana" pitchFamily="34" charset="0"/>
              </a:rPr>
              <a:t>DBMS helps in removing redundancies by providing means of integration. </a:t>
            </a:r>
          </a:p>
          <a:p>
            <a:endParaRPr lang="en-US" sz="1450" i="1" dirty="0">
              <a:solidFill>
                <a:srgbClr val="000000"/>
              </a:solidFill>
              <a:latin typeface="Calibri-Italic"/>
              <a:ea typeface="Verdana" pitchFamily="34" charset="0"/>
            </a:endParaRPr>
          </a:p>
          <a:p>
            <a:r>
              <a:rPr lang="en-US" sz="1450" i="1" dirty="0">
                <a:solidFill>
                  <a:srgbClr val="000000"/>
                </a:solidFill>
                <a:latin typeface="Calibri-Italic"/>
                <a:ea typeface="Verdana" pitchFamily="34" charset="0"/>
              </a:rPr>
              <a:t>Ex – Roll Number from Student Database not Mobile Number</a:t>
            </a:r>
          </a:p>
          <a:p>
            <a:pPr algn="l"/>
            <a:endParaRPr lang="en-US" sz="1450" i="1" dirty="0">
              <a:solidFill>
                <a:srgbClr val="000000"/>
              </a:solidFill>
              <a:latin typeface="Calibri-Italic"/>
              <a:ea typeface="Verdana" pitchFamily="34" charset="0"/>
            </a:endParaRPr>
          </a:p>
          <a:p>
            <a:r>
              <a:rPr lang="en-US" sz="1450" i="1" u="sng" dirty="0">
                <a:solidFill>
                  <a:srgbClr val="000000"/>
                </a:solidFill>
                <a:latin typeface="Calibri-Italic"/>
                <a:ea typeface="Verdana" pitchFamily="34" charset="0"/>
              </a:rPr>
              <a:t>Sharing of Data</a:t>
            </a:r>
          </a:p>
          <a:p>
            <a:endParaRPr lang="en-US" sz="1450" i="1" u="sng" dirty="0">
              <a:solidFill>
                <a:srgbClr val="000000"/>
              </a:solidFill>
              <a:latin typeface="Calibri-Italic"/>
              <a:ea typeface="Verdana" pitchFamily="34" charset="0"/>
            </a:endParaRPr>
          </a:p>
          <a:p>
            <a:r>
              <a:rPr lang="en-US" sz="1450" i="1" dirty="0">
                <a:solidFill>
                  <a:srgbClr val="000000"/>
                </a:solidFill>
                <a:latin typeface="Calibri-Italic"/>
                <a:ea typeface="Verdana" pitchFamily="34" charset="0"/>
              </a:rPr>
              <a:t>The Database management system allows so many users to access databases at the same time </a:t>
            </a:r>
          </a:p>
          <a:p>
            <a:r>
              <a:rPr lang="en-US" sz="1450" i="1" dirty="0">
                <a:solidFill>
                  <a:srgbClr val="000000"/>
                </a:solidFill>
                <a:latin typeface="Calibri-Italic"/>
                <a:ea typeface="Verdana" pitchFamily="34" charset="0"/>
              </a:rPr>
              <a:t>Ex</a:t>
            </a:r>
            <a:r>
              <a:rPr lang="en-US" sz="1450" i="1" dirty="0">
                <a:solidFill>
                  <a:srgbClr val="000000"/>
                </a:solidFill>
                <a:latin typeface="Calibri-Italic"/>
                <a:ea typeface="Verdana" pitchFamily="34" charset="0"/>
                <a:sym typeface="Wingdings" panose="05000000000000000000" pitchFamily="2" charset="2"/>
              </a:rPr>
              <a:t> </a:t>
            </a:r>
            <a:r>
              <a:rPr lang="en-US" sz="1450" i="1" dirty="0">
                <a:solidFill>
                  <a:srgbClr val="000000"/>
                </a:solidFill>
                <a:latin typeface="Calibri-Italic"/>
                <a:ea typeface="Verdana" pitchFamily="34" charset="0"/>
              </a:rPr>
              <a:t>(University Result website)</a:t>
            </a:r>
          </a:p>
          <a:p>
            <a:pPr algn="l"/>
            <a:endParaRPr lang="en-US" sz="1450" i="1" dirty="0">
              <a:solidFill>
                <a:srgbClr val="000000"/>
              </a:solidFill>
              <a:latin typeface="Calibri-Italic"/>
              <a:ea typeface="Verdana" pitchFamily="34" charset="0"/>
            </a:endParaRPr>
          </a:p>
          <a:p>
            <a:r>
              <a:rPr lang="en-US" sz="1450" i="1" u="sng" dirty="0">
                <a:solidFill>
                  <a:srgbClr val="000000"/>
                </a:solidFill>
                <a:latin typeface="Calibri-Italic"/>
                <a:ea typeface="Verdana" pitchFamily="34" charset="0"/>
              </a:rPr>
              <a:t>Maintenance of Integrity</a:t>
            </a:r>
          </a:p>
          <a:p>
            <a:endParaRPr lang="en-US" sz="1450" i="1" u="sng" dirty="0">
              <a:solidFill>
                <a:srgbClr val="000000"/>
              </a:solidFill>
              <a:latin typeface="Calibri-Italic"/>
              <a:ea typeface="Verdana" pitchFamily="34" charset="0"/>
            </a:endParaRPr>
          </a:p>
          <a:p>
            <a:pPr algn="just"/>
            <a:r>
              <a:rPr lang="en-US" sz="1450" i="1" dirty="0">
                <a:solidFill>
                  <a:srgbClr val="000000"/>
                </a:solidFill>
                <a:latin typeface="Calibri-Italic"/>
                <a:ea typeface="Verdana" pitchFamily="34" charset="0"/>
              </a:rPr>
              <a:t>This is one of the most important characteristics of database management system. Integrity ensures the quality and reliability of database system. It protects unauthorized access to the database and makes it more secure. It brings only consistent and accurate data into the database</a:t>
            </a:r>
          </a:p>
          <a:p>
            <a:pPr algn="just"/>
            <a:endParaRPr lang="en-US" sz="1450" i="1" dirty="0">
              <a:solidFill>
                <a:srgbClr val="000000"/>
              </a:solidFill>
              <a:latin typeface="Calibri" panose="020F0502020204030204" pitchFamily="34" charset="0"/>
              <a:cs typeface="Calibri" panose="020F0502020204030204" pitchFamily="34" charset="0"/>
            </a:endParaRPr>
          </a:p>
          <a:p>
            <a:pPr algn="just"/>
            <a:endParaRPr lang="en-US" sz="1450" i="1"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6789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7</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627992"/>
            <a:ext cx="8748000" cy="3887515"/>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fontAlgn="base">
              <a:buNone/>
            </a:pPr>
            <a:endParaRPr lang="en-US" i="1" dirty="0">
              <a:solidFill>
                <a:srgbClr val="000000"/>
              </a:solidFill>
              <a:latin typeface="Calibri-Italic"/>
            </a:endParaRPr>
          </a:p>
          <a:p>
            <a:pPr marL="0" indent="0" algn="l" fontAlgn="base">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Characteristics of DBMS</a:t>
            </a:r>
          </a:p>
        </p:txBody>
      </p:sp>
      <p:sp>
        <p:nvSpPr>
          <p:cNvPr id="8" name="TextBox 7">
            <a:extLst>
              <a:ext uri="{FF2B5EF4-FFF2-40B4-BE49-F238E27FC236}">
                <a16:creationId xmlns:a16="http://schemas.microsoft.com/office/drawing/2014/main" id="{88197931-8155-4451-8EE5-E3F67DFC66D8}"/>
              </a:ext>
            </a:extLst>
          </p:cNvPr>
          <p:cNvSpPr txBox="1"/>
          <p:nvPr/>
        </p:nvSpPr>
        <p:spPr>
          <a:xfrm>
            <a:off x="161378" y="557629"/>
            <a:ext cx="8732650" cy="3870290"/>
          </a:xfrm>
          <a:prstGeom prst="rect">
            <a:avLst/>
          </a:prstGeom>
          <a:noFill/>
        </p:spPr>
        <p:txBody>
          <a:bodyPr wrap="square">
            <a:spAutoFit/>
          </a:bodyPr>
          <a:lstStyle/>
          <a:p>
            <a:r>
              <a:rPr lang="en-US" sz="1450" i="1" u="sng" dirty="0">
                <a:solidFill>
                  <a:srgbClr val="000000"/>
                </a:solidFill>
                <a:latin typeface="Calibri-Italic"/>
                <a:ea typeface="Verdana" pitchFamily="34" charset="0"/>
              </a:rPr>
              <a:t>Support ACID properties</a:t>
            </a:r>
          </a:p>
          <a:p>
            <a:endParaRPr lang="en-US" sz="1450" i="1" dirty="0">
              <a:solidFill>
                <a:srgbClr val="000000"/>
              </a:solidFill>
              <a:latin typeface="Calibri-Italic"/>
              <a:ea typeface="Verdana" pitchFamily="34" charset="0"/>
            </a:endParaRPr>
          </a:p>
          <a:p>
            <a:pPr algn="just"/>
            <a:r>
              <a:rPr lang="en-US" sz="1450" i="1" dirty="0">
                <a:solidFill>
                  <a:srgbClr val="000000"/>
                </a:solidFill>
                <a:latin typeface="Calibri" panose="020F0502020204030204" pitchFamily="34" charset="0"/>
                <a:cs typeface="Calibri" panose="020F0502020204030204" pitchFamily="34" charset="0"/>
              </a:rPr>
              <a:t>A (Accuracy)	</a:t>
            </a:r>
            <a:r>
              <a:rPr lang="en-US" sz="1450" i="1" dirty="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en-US" sz="1450" i="1" dirty="0">
                <a:solidFill>
                  <a:srgbClr val="000000"/>
                </a:solidFill>
                <a:latin typeface="Calibri" panose="020F0502020204030204" pitchFamily="34" charset="0"/>
                <a:cs typeface="Calibri" panose="020F0502020204030204" pitchFamily="34" charset="0"/>
              </a:rPr>
              <a:t>All or nothing rule (either Abort (or) Commit)</a:t>
            </a:r>
          </a:p>
          <a:p>
            <a:pPr algn="just"/>
            <a:endParaRPr lang="en-US" sz="1450" i="1" dirty="0">
              <a:solidFill>
                <a:srgbClr val="000000"/>
              </a:solidFill>
              <a:latin typeface="Calibri" panose="020F0502020204030204" pitchFamily="34" charset="0"/>
              <a:cs typeface="Calibri" panose="020F0502020204030204" pitchFamily="34" charset="0"/>
            </a:endParaRPr>
          </a:p>
          <a:p>
            <a:pPr algn="just"/>
            <a:endParaRPr lang="en-US" sz="1600" b="0" i="0" dirty="0">
              <a:solidFill>
                <a:srgbClr val="333333"/>
              </a:solidFill>
              <a:effectLst/>
              <a:latin typeface="inter-regular"/>
            </a:endParaRPr>
          </a:p>
          <a:p>
            <a:pPr algn="just"/>
            <a:endParaRPr lang="en-US" sz="1600" dirty="0">
              <a:solidFill>
                <a:srgbClr val="333333"/>
              </a:solidFill>
              <a:latin typeface="inter-regular"/>
            </a:endParaRPr>
          </a:p>
          <a:p>
            <a:pPr algn="just"/>
            <a:endParaRPr lang="en-US" sz="1600" b="0" i="0" dirty="0">
              <a:solidFill>
                <a:srgbClr val="333333"/>
              </a:solidFill>
              <a:effectLst/>
              <a:latin typeface="inter-regular"/>
            </a:endParaRPr>
          </a:p>
          <a:p>
            <a:pPr algn="just"/>
            <a:endParaRPr lang="en-US" sz="1600" dirty="0">
              <a:solidFill>
                <a:srgbClr val="333333"/>
              </a:solidFill>
              <a:latin typeface="inter-regular"/>
            </a:endParaRPr>
          </a:p>
          <a:p>
            <a:pPr algn="just"/>
            <a:endParaRPr lang="en-US" sz="1600" b="0" i="0" dirty="0">
              <a:solidFill>
                <a:srgbClr val="333333"/>
              </a:solidFill>
              <a:effectLst/>
              <a:latin typeface="inter-regular"/>
            </a:endParaRPr>
          </a:p>
          <a:p>
            <a:pPr algn="just"/>
            <a:endParaRPr lang="en-US" sz="1600" dirty="0">
              <a:solidFill>
                <a:srgbClr val="333333"/>
              </a:solidFill>
              <a:latin typeface="inter-regular"/>
            </a:endParaRPr>
          </a:p>
          <a:p>
            <a:pPr algn="just"/>
            <a:endParaRPr lang="en-US" sz="1600" b="0" i="0" dirty="0">
              <a:solidFill>
                <a:srgbClr val="333333"/>
              </a:solidFill>
              <a:effectLst/>
              <a:latin typeface="inter-regular"/>
            </a:endParaRPr>
          </a:p>
          <a:p>
            <a:pPr algn="just"/>
            <a:endParaRPr lang="en-US" sz="1600" dirty="0">
              <a:solidFill>
                <a:srgbClr val="333333"/>
              </a:solidFill>
              <a:latin typeface="inter-regular"/>
            </a:endParaRPr>
          </a:p>
          <a:p>
            <a:pPr algn="just"/>
            <a:endParaRPr lang="en-US" sz="1600" b="0" i="0" dirty="0">
              <a:solidFill>
                <a:srgbClr val="333333"/>
              </a:solidFill>
              <a:effectLst/>
              <a:latin typeface="inter-regular"/>
            </a:endParaRPr>
          </a:p>
          <a:p>
            <a:pPr algn="just"/>
            <a:r>
              <a:rPr lang="en-US" sz="1450" b="0" i="1" dirty="0">
                <a:solidFill>
                  <a:srgbClr val="333333"/>
                </a:solidFill>
                <a:effectLst/>
                <a:latin typeface="Calibri" panose="020F0502020204030204" pitchFamily="34" charset="0"/>
                <a:cs typeface="Calibri" panose="020F0502020204030204" pitchFamily="34" charset="0"/>
              </a:rPr>
              <a:t>It means if any operation is performed on the data, either it should be performed or executed completely or should not be executed at all</a:t>
            </a:r>
            <a:endParaRPr lang="en-US" sz="1450" i="1" dirty="0">
              <a:solidFill>
                <a:srgbClr val="000000"/>
              </a:solidFill>
              <a:latin typeface="Calibri" panose="020F0502020204030204" pitchFamily="34" charset="0"/>
              <a:cs typeface="Calibri" panose="020F0502020204030204" pitchFamily="34" charset="0"/>
            </a:endParaRPr>
          </a:p>
          <a:p>
            <a:pPr algn="just"/>
            <a:r>
              <a:rPr lang="en-US" sz="1450" i="1" dirty="0">
                <a:solidFill>
                  <a:srgbClr val="000000"/>
                </a:solidFill>
                <a:latin typeface="Calibri" panose="020F0502020204030204" pitchFamily="34" charset="0"/>
                <a:cs typeface="Calibri" panose="020F0502020204030204" pitchFamily="34" charset="0"/>
              </a:rPr>
              <a:t>	</a:t>
            </a:r>
          </a:p>
        </p:txBody>
      </p:sp>
      <p:pic>
        <p:nvPicPr>
          <p:cNvPr id="4" name="Picture 3">
            <a:extLst>
              <a:ext uri="{FF2B5EF4-FFF2-40B4-BE49-F238E27FC236}">
                <a16:creationId xmlns:a16="http://schemas.microsoft.com/office/drawing/2014/main" id="{AE3DD338-2853-4809-885F-0BD2DE0396E5}"/>
              </a:ext>
            </a:extLst>
          </p:cNvPr>
          <p:cNvPicPr>
            <a:picLocks noChangeAspect="1"/>
          </p:cNvPicPr>
          <p:nvPr/>
        </p:nvPicPr>
        <p:blipFill>
          <a:blip r:embed="rId2"/>
          <a:stretch>
            <a:fillRect/>
          </a:stretch>
        </p:blipFill>
        <p:spPr>
          <a:xfrm>
            <a:off x="395536" y="1419622"/>
            <a:ext cx="3528392" cy="1973773"/>
          </a:xfrm>
          <a:prstGeom prst="rect">
            <a:avLst/>
          </a:prstGeom>
        </p:spPr>
      </p:pic>
      <p:pic>
        <p:nvPicPr>
          <p:cNvPr id="9" name="Picture 8">
            <a:extLst>
              <a:ext uri="{FF2B5EF4-FFF2-40B4-BE49-F238E27FC236}">
                <a16:creationId xmlns:a16="http://schemas.microsoft.com/office/drawing/2014/main" id="{C743782A-3464-468D-B2EA-03221C6FC4A4}"/>
              </a:ext>
            </a:extLst>
          </p:cNvPr>
          <p:cNvPicPr>
            <a:picLocks noChangeAspect="1"/>
          </p:cNvPicPr>
          <p:nvPr/>
        </p:nvPicPr>
        <p:blipFill>
          <a:blip r:embed="rId3"/>
          <a:stretch>
            <a:fillRect/>
          </a:stretch>
        </p:blipFill>
        <p:spPr>
          <a:xfrm>
            <a:off x="4346965" y="1419622"/>
            <a:ext cx="4104456" cy="1973773"/>
          </a:xfrm>
          <a:prstGeom prst="rect">
            <a:avLst/>
          </a:prstGeom>
        </p:spPr>
      </p:pic>
    </p:spTree>
    <p:extLst>
      <p:ext uri="{BB962C8B-B14F-4D97-AF65-F5344CB8AC3E}">
        <p14:creationId xmlns:p14="http://schemas.microsoft.com/office/powerpoint/2010/main" val="3308417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8</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627992"/>
            <a:ext cx="8748000" cy="3887515"/>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fontAlgn="base">
              <a:buNone/>
            </a:pPr>
            <a:endParaRPr lang="en-US" i="1" dirty="0">
              <a:solidFill>
                <a:srgbClr val="000000"/>
              </a:solidFill>
              <a:latin typeface="Calibri-Italic"/>
            </a:endParaRPr>
          </a:p>
          <a:p>
            <a:pPr marL="0" indent="0" algn="l" fontAlgn="base">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Characteristics of DBMS</a:t>
            </a:r>
          </a:p>
        </p:txBody>
      </p:sp>
      <p:sp>
        <p:nvSpPr>
          <p:cNvPr id="8" name="TextBox 7">
            <a:extLst>
              <a:ext uri="{FF2B5EF4-FFF2-40B4-BE49-F238E27FC236}">
                <a16:creationId xmlns:a16="http://schemas.microsoft.com/office/drawing/2014/main" id="{88197931-8155-4451-8EE5-E3F67DFC66D8}"/>
              </a:ext>
            </a:extLst>
          </p:cNvPr>
          <p:cNvSpPr txBox="1"/>
          <p:nvPr/>
        </p:nvSpPr>
        <p:spPr>
          <a:xfrm>
            <a:off x="161378" y="557629"/>
            <a:ext cx="8732650" cy="3870290"/>
          </a:xfrm>
          <a:prstGeom prst="rect">
            <a:avLst/>
          </a:prstGeom>
          <a:noFill/>
        </p:spPr>
        <p:txBody>
          <a:bodyPr wrap="square">
            <a:spAutoFit/>
          </a:bodyPr>
          <a:lstStyle/>
          <a:p>
            <a:r>
              <a:rPr lang="en-US" sz="1450" i="1" u="sng" dirty="0">
                <a:solidFill>
                  <a:srgbClr val="000000"/>
                </a:solidFill>
                <a:latin typeface="Calibri-Italic"/>
                <a:ea typeface="Verdana" pitchFamily="34" charset="0"/>
              </a:rPr>
              <a:t>Support ACID properties</a:t>
            </a:r>
          </a:p>
          <a:p>
            <a:endParaRPr lang="en-US" sz="1450" i="1" dirty="0">
              <a:solidFill>
                <a:srgbClr val="000000"/>
              </a:solidFill>
              <a:latin typeface="Calibri-Italic"/>
              <a:ea typeface="Verdana" pitchFamily="34" charset="0"/>
            </a:endParaRPr>
          </a:p>
          <a:p>
            <a:pPr algn="just"/>
            <a:r>
              <a:rPr lang="en-US" sz="1450" i="1" dirty="0">
                <a:solidFill>
                  <a:srgbClr val="000000"/>
                </a:solidFill>
                <a:latin typeface="Calibri" panose="020F0502020204030204" pitchFamily="34" charset="0"/>
                <a:cs typeface="Calibri" panose="020F0502020204030204" pitchFamily="34" charset="0"/>
              </a:rPr>
              <a:t>C (Consistency)	</a:t>
            </a:r>
            <a:r>
              <a:rPr lang="en-US" sz="1450" i="1" dirty="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en-US" sz="1450" i="1" dirty="0">
                <a:solidFill>
                  <a:srgbClr val="000000"/>
                </a:solidFill>
                <a:latin typeface="Calibri" panose="020F0502020204030204" pitchFamily="34" charset="0"/>
                <a:cs typeface="Calibri" panose="020F0502020204030204" pitchFamily="34" charset="0"/>
              </a:rPr>
              <a:t>The word consistency means that the value should remain preserved always</a:t>
            </a:r>
          </a:p>
          <a:p>
            <a:pPr algn="just"/>
            <a:endParaRPr lang="en-US" sz="1450" i="1" dirty="0">
              <a:solidFill>
                <a:srgbClr val="000000"/>
              </a:solidFill>
              <a:latin typeface="Calibri" panose="020F0502020204030204" pitchFamily="34" charset="0"/>
              <a:cs typeface="Calibri" panose="020F0502020204030204" pitchFamily="34" charset="0"/>
            </a:endParaRPr>
          </a:p>
          <a:p>
            <a:pPr algn="just"/>
            <a:endParaRPr lang="en-US" sz="1600" b="0" i="0" dirty="0">
              <a:solidFill>
                <a:srgbClr val="333333"/>
              </a:solidFill>
              <a:effectLst/>
              <a:latin typeface="inter-regular"/>
            </a:endParaRPr>
          </a:p>
          <a:p>
            <a:pPr algn="just"/>
            <a:endParaRPr lang="en-US" sz="1600" dirty="0">
              <a:solidFill>
                <a:srgbClr val="333333"/>
              </a:solidFill>
              <a:latin typeface="inter-regular"/>
            </a:endParaRPr>
          </a:p>
          <a:p>
            <a:pPr algn="just"/>
            <a:endParaRPr lang="en-US" sz="1600" b="0" i="0" dirty="0">
              <a:solidFill>
                <a:srgbClr val="333333"/>
              </a:solidFill>
              <a:effectLst/>
              <a:latin typeface="inter-regular"/>
            </a:endParaRPr>
          </a:p>
          <a:p>
            <a:pPr algn="just"/>
            <a:endParaRPr lang="en-US" sz="1600" dirty="0">
              <a:solidFill>
                <a:srgbClr val="333333"/>
              </a:solidFill>
              <a:latin typeface="inter-regular"/>
            </a:endParaRPr>
          </a:p>
          <a:p>
            <a:pPr algn="just"/>
            <a:endParaRPr lang="en-US" sz="1600" b="0" i="0" dirty="0">
              <a:solidFill>
                <a:srgbClr val="333333"/>
              </a:solidFill>
              <a:effectLst/>
              <a:latin typeface="inter-regular"/>
            </a:endParaRPr>
          </a:p>
          <a:p>
            <a:pPr algn="just"/>
            <a:endParaRPr lang="en-US" sz="1600" dirty="0">
              <a:solidFill>
                <a:srgbClr val="333333"/>
              </a:solidFill>
              <a:latin typeface="inter-regular"/>
            </a:endParaRPr>
          </a:p>
          <a:p>
            <a:pPr algn="just"/>
            <a:endParaRPr lang="en-US" sz="1600" b="0" i="0" dirty="0">
              <a:solidFill>
                <a:srgbClr val="333333"/>
              </a:solidFill>
              <a:effectLst/>
              <a:latin typeface="inter-regular"/>
            </a:endParaRPr>
          </a:p>
          <a:p>
            <a:pPr algn="just"/>
            <a:endParaRPr lang="en-US" sz="1600" dirty="0">
              <a:solidFill>
                <a:srgbClr val="333333"/>
              </a:solidFill>
              <a:latin typeface="inter-regular"/>
            </a:endParaRPr>
          </a:p>
          <a:p>
            <a:pPr algn="just"/>
            <a:endParaRPr lang="en-US" sz="1600" b="0" i="0" dirty="0">
              <a:solidFill>
                <a:srgbClr val="333333"/>
              </a:solidFill>
              <a:effectLst/>
              <a:latin typeface="inter-regular"/>
            </a:endParaRPr>
          </a:p>
          <a:p>
            <a:pPr algn="just"/>
            <a:r>
              <a:rPr lang="en-US" sz="1450" b="0" i="1" dirty="0">
                <a:solidFill>
                  <a:srgbClr val="333333"/>
                </a:solidFill>
                <a:effectLst/>
                <a:latin typeface="Calibri" panose="020F0502020204030204" pitchFamily="34" charset="0"/>
                <a:cs typeface="Calibri" panose="020F0502020204030204" pitchFamily="34" charset="0"/>
              </a:rPr>
              <a:t>There is some time in between the delete &amp; write operation and the database should be consistent during the change</a:t>
            </a:r>
            <a:endParaRPr lang="en-US" sz="1450" i="1" dirty="0">
              <a:solidFill>
                <a:srgbClr val="000000"/>
              </a:solidFill>
              <a:latin typeface="Calibri" panose="020F0502020204030204" pitchFamily="34" charset="0"/>
              <a:cs typeface="Calibri" panose="020F0502020204030204" pitchFamily="34" charset="0"/>
            </a:endParaRPr>
          </a:p>
          <a:p>
            <a:pPr algn="just"/>
            <a:r>
              <a:rPr lang="en-US" sz="1450" i="1" dirty="0">
                <a:solidFill>
                  <a:srgbClr val="000000"/>
                </a:solidFill>
                <a:latin typeface="Calibri" panose="020F0502020204030204" pitchFamily="34" charset="0"/>
                <a:cs typeface="Calibri" panose="020F0502020204030204" pitchFamily="34" charset="0"/>
              </a:rPr>
              <a:t>	</a:t>
            </a:r>
          </a:p>
        </p:txBody>
      </p:sp>
      <p:pic>
        <p:nvPicPr>
          <p:cNvPr id="5" name="Picture 4">
            <a:extLst>
              <a:ext uri="{FF2B5EF4-FFF2-40B4-BE49-F238E27FC236}">
                <a16:creationId xmlns:a16="http://schemas.microsoft.com/office/drawing/2014/main" id="{1525E751-1EB2-419D-BAF6-087A790C5CD3}"/>
              </a:ext>
            </a:extLst>
          </p:cNvPr>
          <p:cNvPicPr>
            <a:picLocks noChangeAspect="1"/>
          </p:cNvPicPr>
          <p:nvPr/>
        </p:nvPicPr>
        <p:blipFill>
          <a:blip r:embed="rId2"/>
          <a:stretch>
            <a:fillRect/>
          </a:stretch>
        </p:blipFill>
        <p:spPr>
          <a:xfrm>
            <a:off x="2411760" y="1539896"/>
            <a:ext cx="3291259" cy="2063708"/>
          </a:xfrm>
          <a:prstGeom prst="rect">
            <a:avLst/>
          </a:prstGeom>
        </p:spPr>
      </p:pic>
    </p:spTree>
    <p:extLst>
      <p:ext uri="{BB962C8B-B14F-4D97-AF65-F5344CB8AC3E}">
        <p14:creationId xmlns:p14="http://schemas.microsoft.com/office/powerpoint/2010/main" val="1199924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8D9448-AFDE-4043-A1CD-578A2EFAB1DB}"/>
              </a:ext>
            </a:extLst>
          </p:cNvPr>
          <p:cNvSpPr>
            <a:spLocks noGrp="1"/>
          </p:cNvSpPr>
          <p:nvPr>
            <p:ph type="sldNum" sz="quarter" idx="4"/>
          </p:nvPr>
        </p:nvSpPr>
        <p:spPr/>
        <p:txBody>
          <a:bodyPr/>
          <a:lstStyle/>
          <a:p>
            <a:fld id="{DAF489CC-3B7A-4DA5-A8C0-4984788D0EC5}" type="slidenum">
              <a:rPr lang="nl-NL" smtClean="0"/>
              <a:pPr/>
              <a:t>9</a:t>
            </a:fld>
            <a:endParaRPr lang="nl-NL" dirty="0"/>
          </a:p>
        </p:txBody>
      </p:sp>
      <p:sp>
        <p:nvSpPr>
          <p:cNvPr id="7" name="Content Placeholder 1">
            <a:extLst>
              <a:ext uri="{FF2B5EF4-FFF2-40B4-BE49-F238E27FC236}">
                <a16:creationId xmlns:a16="http://schemas.microsoft.com/office/drawing/2014/main" id="{EBAB3CAA-F3DE-4D57-B290-90B2F00502F1}"/>
              </a:ext>
            </a:extLst>
          </p:cNvPr>
          <p:cNvSpPr txBox="1">
            <a:spLocks/>
          </p:cNvSpPr>
          <p:nvPr/>
        </p:nvSpPr>
        <p:spPr>
          <a:xfrm>
            <a:off x="216488" y="627992"/>
            <a:ext cx="8748000" cy="3887515"/>
          </a:xfrm>
          <a:prstGeom prst="rect">
            <a:avLst/>
          </a:prstGeom>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fontAlgn="base">
              <a:buNone/>
            </a:pPr>
            <a:endParaRPr lang="en-US" i="1" dirty="0">
              <a:solidFill>
                <a:srgbClr val="000000"/>
              </a:solidFill>
              <a:latin typeface="Calibri-Italic"/>
            </a:endParaRPr>
          </a:p>
          <a:p>
            <a:pPr marL="0" indent="0" algn="l" fontAlgn="base">
              <a:buNone/>
            </a:pPr>
            <a:r>
              <a:rPr lang="en-US" i="1" dirty="0">
                <a:solidFill>
                  <a:srgbClr val="000000"/>
                </a:solidFill>
                <a:latin typeface="Calibri-Italic"/>
              </a:rPr>
              <a:t> </a:t>
            </a:r>
          </a:p>
          <a:p>
            <a:pPr marL="0" indent="0">
              <a:buFont typeface="Lucida Sans Unicode" pitchFamily="34" charset="0"/>
              <a:buNone/>
            </a:pPr>
            <a:endParaRPr lang="en-US" dirty="0">
              <a:latin typeface="Arial" panose="020B0604020202020204" pitchFamily="34" charset="0"/>
              <a:cs typeface="Arial" panose="020B0604020202020204" pitchFamily="34" charset="0"/>
            </a:endParaRPr>
          </a:p>
          <a:p>
            <a:pPr marL="0" indent="0">
              <a:buFont typeface="Lucida Sans Unicode" pitchFamily="34" charset="0"/>
              <a:buNone/>
            </a:pPr>
            <a:endParaRPr lang="en-US"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181FCBB2-55AF-453B-B874-9F210C1F88F5}"/>
              </a:ext>
            </a:extLst>
          </p:cNvPr>
          <p:cNvSpPr>
            <a:spLocks noGrp="1"/>
          </p:cNvSpPr>
          <p:nvPr>
            <p:ph type="title"/>
          </p:nvPr>
        </p:nvSpPr>
        <p:spPr>
          <a:xfrm>
            <a:off x="216488" y="123478"/>
            <a:ext cx="8748000" cy="360040"/>
          </a:xfrm>
        </p:spPr>
        <p:txBody>
          <a:bodyPr/>
          <a:lstStyle/>
          <a:p>
            <a:r>
              <a:rPr lang="en-US" sz="1800" b="0" dirty="0"/>
              <a:t>Characteristics of DBMS</a:t>
            </a:r>
          </a:p>
        </p:txBody>
      </p:sp>
      <p:sp>
        <p:nvSpPr>
          <p:cNvPr id="8" name="TextBox 7">
            <a:extLst>
              <a:ext uri="{FF2B5EF4-FFF2-40B4-BE49-F238E27FC236}">
                <a16:creationId xmlns:a16="http://schemas.microsoft.com/office/drawing/2014/main" id="{88197931-8155-4451-8EE5-E3F67DFC66D8}"/>
              </a:ext>
            </a:extLst>
          </p:cNvPr>
          <p:cNvSpPr txBox="1"/>
          <p:nvPr/>
        </p:nvSpPr>
        <p:spPr>
          <a:xfrm>
            <a:off x="168074" y="483518"/>
            <a:ext cx="8732650" cy="3647152"/>
          </a:xfrm>
          <a:prstGeom prst="rect">
            <a:avLst/>
          </a:prstGeom>
          <a:noFill/>
        </p:spPr>
        <p:txBody>
          <a:bodyPr wrap="square">
            <a:spAutoFit/>
          </a:bodyPr>
          <a:lstStyle/>
          <a:p>
            <a:r>
              <a:rPr lang="en-US" sz="1450" i="1" u="sng" dirty="0">
                <a:solidFill>
                  <a:srgbClr val="000000"/>
                </a:solidFill>
                <a:latin typeface="Calibri-Italic"/>
                <a:ea typeface="Verdana" pitchFamily="34" charset="0"/>
              </a:rPr>
              <a:t>Support ACID properties</a:t>
            </a:r>
          </a:p>
          <a:p>
            <a:endParaRPr lang="en-US" sz="1450" i="1" dirty="0">
              <a:solidFill>
                <a:srgbClr val="000000"/>
              </a:solidFill>
              <a:latin typeface="Calibri-Italic"/>
              <a:ea typeface="Verdana" pitchFamily="34" charset="0"/>
            </a:endParaRPr>
          </a:p>
          <a:p>
            <a:pPr algn="just"/>
            <a:r>
              <a:rPr lang="en-US" sz="1450" i="1" dirty="0">
                <a:solidFill>
                  <a:srgbClr val="000000"/>
                </a:solidFill>
                <a:latin typeface="Calibri" panose="020F0502020204030204" pitchFamily="34" charset="0"/>
                <a:cs typeface="Calibri" panose="020F0502020204030204" pitchFamily="34" charset="0"/>
              </a:rPr>
              <a:t>I (Isolation)	</a:t>
            </a:r>
            <a:r>
              <a:rPr lang="en-US" sz="1450" i="1" dirty="0">
                <a:solidFill>
                  <a:srgbClr val="000000"/>
                </a:solidFill>
                <a:latin typeface="Calibri" panose="020F0502020204030204" pitchFamily="34" charset="0"/>
                <a:cs typeface="Calibri" panose="020F0502020204030204" pitchFamily="34" charset="0"/>
                <a:sym typeface="Wingdings" panose="05000000000000000000" pitchFamily="2" charset="2"/>
              </a:rPr>
              <a:t>   </a:t>
            </a:r>
            <a:r>
              <a:rPr lang="en-US" sz="1450" i="1" dirty="0">
                <a:solidFill>
                  <a:srgbClr val="000000"/>
                </a:solidFill>
                <a:latin typeface="Calibri" panose="020F0502020204030204" pitchFamily="34" charset="0"/>
                <a:cs typeface="Calibri" panose="020F0502020204030204" pitchFamily="34" charset="0"/>
              </a:rPr>
              <a:t>Database should be persistent when you perform concurrent operations (Such as Read (or) Write) on the same database</a:t>
            </a:r>
          </a:p>
          <a:p>
            <a:pPr algn="just"/>
            <a:endParaRPr lang="en-US" sz="1450" i="1" dirty="0">
              <a:solidFill>
                <a:srgbClr val="000000"/>
              </a:solidFill>
              <a:latin typeface="Calibri" panose="020F0502020204030204" pitchFamily="34" charset="0"/>
              <a:cs typeface="Calibri" panose="020F0502020204030204" pitchFamily="34" charset="0"/>
            </a:endParaRPr>
          </a:p>
          <a:p>
            <a:pPr algn="just"/>
            <a:endParaRPr lang="en-US" sz="1600" b="0" i="0" dirty="0">
              <a:solidFill>
                <a:srgbClr val="333333"/>
              </a:solidFill>
              <a:effectLst/>
              <a:latin typeface="inter-regular"/>
            </a:endParaRPr>
          </a:p>
          <a:p>
            <a:pPr algn="just"/>
            <a:endParaRPr lang="en-US" sz="1600" dirty="0">
              <a:solidFill>
                <a:srgbClr val="333333"/>
              </a:solidFill>
              <a:latin typeface="inter-regular"/>
            </a:endParaRPr>
          </a:p>
          <a:p>
            <a:pPr algn="just"/>
            <a:endParaRPr lang="en-US" sz="1600" b="0" i="0" dirty="0">
              <a:solidFill>
                <a:srgbClr val="333333"/>
              </a:solidFill>
              <a:effectLst/>
              <a:latin typeface="inter-regular"/>
            </a:endParaRPr>
          </a:p>
          <a:p>
            <a:pPr algn="just"/>
            <a:endParaRPr lang="en-US" sz="1600" dirty="0">
              <a:solidFill>
                <a:srgbClr val="333333"/>
              </a:solidFill>
              <a:latin typeface="inter-regular"/>
            </a:endParaRPr>
          </a:p>
          <a:p>
            <a:pPr algn="just"/>
            <a:endParaRPr lang="en-US" sz="1600" b="0" i="0" dirty="0">
              <a:solidFill>
                <a:srgbClr val="333333"/>
              </a:solidFill>
              <a:effectLst/>
              <a:latin typeface="inter-regular"/>
            </a:endParaRPr>
          </a:p>
          <a:p>
            <a:pPr algn="just"/>
            <a:endParaRPr lang="en-US" sz="1600" dirty="0">
              <a:solidFill>
                <a:srgbClr val="333333"/>
              </a:solidFill>
              <a:latin typeface="inter-regular"/>
            </a:endParaRPr>
          </a:p>
          <a:p>
            <a:pPr algn="just"/>
            <a:endParaRPr lang="en-US" sz="1600" b="0" i="0" dirty="0">
              <a:solidFill>
                <a:srgbClr val="333333"/>
              </a:solidFill>
              <a:effectLst/>
              <a:latin typeface="inter-regular"/>
            </a:endParaRPr>
          </a:p>
          <a:p>
            <a:pPr algn="just"/>
            <a:endParaRPr lang="en-US" sz="1600" dirty="0">
              <a:solidFill>
                <a:srgbClr val="333333"/>
              </a:solidFill>
              <a:latin typeface="inter-regular"/>
            </a:endParaRPr>
          </a:p>
          <a:p>
            <a:pPr algn="just"/>
            <a:endParaRPr lang="en-US" sz="1600" b="0" i="0" dirty="0">
              <a:solidFill>
                <a:srgbClr val="333333"/>
              </a:solidFill>
              <a:effectLst/>
              <a:latin typeface="inter-regular"/>
            </a:endParaRPr>
          </a:p>
          <a:p>
            <a:pPr algn="just"/>
            <a:r>
              <a:rPr lang="en-US" sz="1450" i="1" dirty="0">
                <a:solidFill>
                  <a:srgbClr val="000000"/>
                </a:solidFill>
                <a:latin typeface="Calibri" panose="020F0502020204030204" pitchFamily="34" charset="0"/>
                <a:cs typeface="Calibri" panose="020F0502020204030204" pitchFamily="34" charset="0"/>
              </a:rPr>
              <a:t>	</a:t>
            </a:r>
          </a:p>
        </p:txBody>
      </p:sp>
      <p:pic>
        <p:nvPicPr>
          <p:cNvPr id="4" name="Picture 3">
            <a:extLst>
              <a:ext uri="{FF2B5EF4-FFF2-40B4-BE49-F238E27FC236}">
                <a16:creationId xmlns:a16="http://schemas.microsoft.com/office/drawing/2014/main" id="{84438858-C545-4A77-B7D9-5CD1EB864B20}"/>
              </a:ext>
            </a:extLst>
          </p:cNvPr>
          <p:cNvPicPr>
            <a:picLocks noChangeAspect="1"/>
          </p:cNvPicPr>
          <p:nvPr/>
        </p:nvPicPr>
        <p:blipFill>
          <a:blip r:embed="rId2"/>
          <a:stretch>
            <a:fillRect/>
          </a:stretch>
        </p:blipFill>
        <p:spPr>
          <a:xfrm>
            <a:off x="2267744" y="1275607"/>
            <a:ext cx="6264696" cy="3215104"/>
          </a:xfrm>
          <a:prstGeom prst="rect">
            <a:avLst/>
          </a:prstGeom>
        </p:spPr>
      </p:pic>
    </p:spTree>
    <p:extLst>
      <p:ext uri="{BB962C8B-B14F-4D97-AF65-F5344CB8AC3E}">
        <p14:creationId xmlns:p14="http://schemas.microsoft.com/office/powerpoint/2010/main" val="1775286404"/>
      </p:ext>
    </p:extLst>
  </p:cSld>
  <p:clrMapOvr>
    <a:masterClrMapping/>
  </p:clrMapOvr>
</p:sld>
</file>

<file path=ppt/theme/theme1.xml><?xml version="1.0" encoding="utf-8"?>
<a:theme xmlns:a="http://schemas.openxmlformats.org/drawingml/2006/main" name="Atos v4.0">
  <a:themeElements>
    <a:clrScheme name="Atos Theme">
      <a:dk1>
        <a:sysClr val="windowText" lastClr="000000"/>
      </a:dk1>
      <a:lt1>
        <a:sysClr val="window" lastClr="FFFFFF"/>
      </a:lt1>
      <a:dk2>
        <a:srgbClr val="0066A1"/>
      </a:dk2>
      <a:lt2>
        <a:srgbClr val="829DC7"/>
      </a:lt2>
      <a:accent1>
        <a:srgbClr val="0066A1"/>
      </a:accent1>
      <a:accent2>
        <a:srgbClr val="829DC7"/>
      </a:accent2>
      <a:accent3>
        <a:srgbClr val="000000"/>
      </a:accent3>
      <a:accent4>
        <a:srgbClr val="808080"/>
      </a:accent4>
      <a:accent5>
        <a:srgbClr val="FFFFFF"/>
      </a:accent5>
      <a:accent6>
        <a:srgbClr val="BFBFBF"/>
      </a:accent6>
      <a:hlink>
        <a:srgbClr val="0066A1"/>
      </a:hlink>
      <a:folHlink>
        <a:srgbClr val="829DC7"/>
      </a:folHlink>
    </a:clrScheme>
    <a:fontScheme name="Atos Font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E5BE3434D015F428FE1D696A2F2D027" ma:contentTypeVersion="6" ma:contentTypeDescription="Create a new document." ma:contentTypeScope="" ma:versionID="659573da83aa7951bb4d774d0f01e63d">
  <xsd:schema xmlns:xsd="http://www.w3.org/2001/XMLSchema" xmlns:xs="http://www.w3.org/2001/XMLSchema" xmlns:p="http://schemas.microsoft.com/office/2006/metadata/properties" xmlns:ns2="79f6a41c-d75a-4714-9c46-68bb7a2e568d" xmlns:ns3="6a3956ee-2d1c-4a96-96f2-01d7ed6b1904" targetNamespace="http://schemas.microsoft.com/office/2006/metadata/properties" ma:root="true" ma:fieldsID="2ece88a9837315c4b852eb059eb1494d" ns2:_="" ns3:_="">
    <xsd:import namespace="79f6a41c-d75a-4714-9c46-68bb7a2e568d"/>
    <xsd:import namespace="6a3956ee-2d1c-4a96-96f2-01d7ed6b190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f6a41c-d75a-4714-9c46-68bb7a2e568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a3956ee-2d1c-4a96-96f2-01d7ed6b190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FC2194A-D140-42A0-94D6-45B5C17F0D8A}">
  <ds:schemaRefs>
    <ds:schemaRef ds:uri="http://schemas.microsoft.com/sharepoint/v3/contenttype/forms"/>
  </ds:schemaRefs>
</ds:datastoreItem>
</file>

<file path=customXml/itemProps2.xml><?xml version="1.0" encoding="utf-8"?>
<ds:datastoreItem xmlns:ds="http://schemas.openxmlformats.org/officeDocument/2006/customXml" ds:itemID="{AD0CF40E-4B86-4413-8330-6964F454690B}">
  <ds:schemaRefs>
    <ds:schemaRef ds:uri="http://purl.org/dc/terms/"/>
    <ds:schemaRef ds:uri="79f6a41c-d75a-4714-9c46-68bb7a2e568d"/>
    <ds:schemaRef ds:uri="http://schemas.microsoft.com/office/2006/documentManagement/types"/>
    <ds:schemaRef ds:uri="http://schemas.microsoft.com/office/infopath/2007/PartnerControls"/>
    <ds:schemaRef ds:uri="http://purl.org/dc/elements/1.1/"/>
    <ds:schemaRef ds:uri="http://schemas.microsoft.com/office/2006/metadata/properties"/>
    <ds:schemaRef ds:uri="6a3956ee-2d1c-4a96-96f2-01d7ed6b1904"/>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F5808FBF-DC19-498F-94FD-C5BB064DB0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f6a41c-d75a-4714-9c46-68bb7a2e568d"/>
    <ds:schemaRef ds:uri="6a3956ee-2d1c-4a96-96f2-01d7ed6b19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46307</TotalTime>
  <Words>2944</Words>
  <Application>Microsoft Office PowerPoint</Application>
  <PresentationFormat>On-screen Show (16:9)</PresentationFormat>
  <Paragraphs>603</Paragraphs>
  <Slides>41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41</vt:i4>
      </vt:variant>
    </vt:vector>
  </HeadingPairs>
  <TitlesOfParts>
    <vt:vector size="54" baseType="lpstr">
      <vt:lpstr>-apple-system</vt:lpstr>
      <vt:lpstr>Arial</vt:lpstr>
      <vt:lpstr>AvenirNext</vt:lpstr>
      <vt:lpstr>Book Antiqua</vt:lpstr>
      <vt:lpstr>Calibri</vt:lpstr>
      <vt:lpstr>Calibri-Italic</vt:lpstr>
      <vt:lpstr>inter-regular</vt:lpstr>
      <vt:lpstr>Lucida Sans Unicode</vt:lpstr>
      <vt:lpstr>Roboto</vt:lpstr>
      <vt:lpstr>urw-din</vt:lpstr>
      <vt:lpstr>Verdana</vt:lpstr>
      <vt:lpstr>Wingdings</vt:lpstr>
      <vt:lpstr>Atos v4.0</vt:lpstr>
      <vt:lpstr>        Database Concepts                          Campus Hire Program</vt:lpstr>
      <vt:lpstr>Agenda</vt:lpstr>
      <vt:lpstr>What is Database?</vt:lpstr>
      <vt:lpstr>What is DBMS?</vt:lpstr>
      <vt:lpstr>DBA</vt:lpstr>
      <vt:lpstr>Characteristics of DBMS</vt:lpstr>
      <vt:lpstr>Characteristics of DBMS</vt:lpstr>
      <vt:lpstr>Characteristics of DBMS</vt:lpstr>
      <vt:lpstr>Characteristics of DBMS</vt:lpstr>
      <vt:lpstr>Characteristics of DBMS</vt:lpstr>
      <vt:lpstr>Characteristics of DBMS</vt:lpstr>
      <vt:lpstr>ER Model</vt:lpstr>
      <vt:lpstr>Levels of Abstraction</vt:lpstr>
      <vt:lpstr>Physical Level</vt:lpstr>
      <vt:lpstr>Logical Level</vt:lpstr>
      <vt:lpstr>View Level</vt:lpstr>
      <vt:lpstr>Data Model</vt:lpstr>
      <vt:lpstr>Types of Data Model</vt:lpstr>
      <vt:lpstr>Types of Data Model</vt:lpstr>
      <vt:lpstr>Types of Data Model</vt:lpstr>
      <vt:lpstr>Key helps ??</vt:lpstr>
      <vt:lpstr>Key helps ??</vt:lpstr>
      <vt:lpstr>Key helps ??</vt:lpstr>
      <vt:lpstr>Anomalies in DBMS</vt:lpstr>
      <vt:lpstr>Update Anomaly</vt:lpstr>
      <vt:lpstr>Insertion Anomaly</vt:lpstr>
      <vt:lpstr>Delete Anomaly</vt:lpstr>
      <vt:lpstr>Background to normalization</vt:lpstr>
      <vt:lpstr>Background to normalization</vt:lpstr>
      <vt:lpstr>Background to normalization</vt:lpstr>
      <vt:lpstr>Background to normalization</vt:lpstr>
      <vt:lpstr>Background to normalization</vt:lpstr>
      <vt:lpstr>Normalization</vt:lpstr>
      <vt:lpstr>First Normal Form (1-NF)</vt:lpstr>
      <vt:lpstr>Second Normal Form (2-NF)</vt:lpstr>
      <vt:lpstr>Third Normal Form (3-NF)</vt:lpstr>
      <vt:lpstr>Third Normal Form (3-NF)</vt:lpstr>
      <vt:lpstr>Third Normal Form (3-NF)</vt:lpstr>
      <vt:lpstr>BCNF </vt:lpstr>
      <vt:lpstr>BCNF </vt:lpstr>
      <vt:lpstr>     Q &amp; 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Syntel Exec Pack - 2020</dc:title>
  <dc:creator>Cumine, Jason</dc:creator>
  <cp:lastModifiedBy>Krishnan, Prakash</cp:lastModifiedBy>
  <cp:revision>798</cp:revision>
  <dcterms:created xsi:type="dcterms:W3CDTF">2020-02-07T11:32:51Z</dcterms:created>
  <dcterms:modified xsi:type="dcterms:W3CDTF">2021-12-26T08:33:40Z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0x010100AE5BE3434D015F428FE1D696A2F2D027</vt:lpwstr>
  </property>
  <property fmtid="{D5CDD505-2E9C-101B-9397-08002B2CF9AE}" pid="3" name="_NewReviewCycle">
    <vt:lpwstr/>
  </property>
  <property fmtid="{D5CDD505-2E9C-101B-9397-08002B2CF9AE}" pid="4" name="MSIP_Label_112e00b9-34e2-4b26-a577-af1fd0f9f7ee_Enabled">
    <vt:lpwstr>True</vt:lpwstr>
  </property>
  <property fmtid="{D5CDD505-2E9C-101B-9397-08002B2CF9AE}" pid="5" name="MSIP_Label_112e00b9-34e2-4b26-a577-af1fd0f9f7ee_SiteId">
    <vt:lpwstr>33440fc6-b7c7-412c-bb73-0e70b0198d5a</vt:lpwstr>
  </property>
  <property fmtid="{D5CDD505-2E9C-101B-9397-08002B2CF9AE}" pid="6" name="MSIP_Label_112e00b9-34e2-4b26-a577-af1fd0f9f7ee_Owner">
    <vt:lpwstr>jason.cumine@atos.net</vt:lpwstr>
  </property>
  <property fmtid="{D5CDD505-2E9C-101B-9397-08002B2CF9AE}" pid="7" name="MSIP_Label_112e00b9-34e2-4b26-a577-af1fd0f9f7ee_SetDate">
    <vt:lpwstr>2020-03-12T15:32:14.5566572Z</vt:lpwstr>
  </property>
  <property fmtid="{D5CDD505-2E9C-101B-9397-08002B2CF9AE}" pid="8" name="MSIP_Label_112e00b9-34e2-4b26-a577-af1fd0f9f7ee_Name">
    <vt:lpwstr>Atos For Internal Use</vt:lpwstr>
  </property>
  <property fmtid="{D5CDD505-2E9C-101B-9397-08002B2CF9AE}" pid="9" name="MSIP_Label_112e00b9-34e2-4b26-a577-af1fd0f9f7ee_Application">
    <vt:lpwstr>Microsoft Azure Information Protection</vt:lpwstr>
  </property>
  <property fmtid="{D5CDD505-2E9C-101B-9397-08002B2CF9AE}" pid="10" name="MSIP_Label_112e00b9-34e2-4b26-a577-af1fd0f9f7ee_ActionId">
    <vt:lpwstr>6be50c6f-8a36-4be3-a311-a5d900637de8</vt:lpwstr>
  </property>
  <property fmtid="{D5CDD505-2E9C-101B-9397-08002B2CF9AE}" pid="11" name="MSIP_Label_112e00b9-34e2-4b26-a577-af1fd0f9f7ee_Extended_MSFT_Method">
    <vt:lpwstr>Automatic</vt:lpwstr>
  </property>
  <property fmtid="{D5CDD505-2E9C-101B-9397-08002B2CF9AE}" pid="12" name="MSIP_Label_e463cba9-5f6c-478d-9329-7b2295e4e8ed_Enabled">
    <vt:lpwstr>True</vt:lpwstr>
  </property>
  <property fmtid="{D5CDD505-2E9C-101B-9397-08002B2CF9AE}" pid="13" name="MSIP_Label_e463cba9-5f6c-478d-9329-7b2295e4e8ed_SiteId">
    <vt:lpwstr>33440fc6-b7c7-412c-bb73-0e70b0198d5a</vt:lpwstr>
  </property>
  <property fmtid="{D5CDD505-2E9C-101B-9397-08002B2CF9AE}" pid="14" name="MSIP_Label_e463cba9-5f6c-478d-9329-7b2295e4e8ed_SetDate">
    <vt:lpwstr>2020-03-12T15:32:14.5566572Z</vt:lpwstr>
  </property>
  <property fmtid="{D5CDD505-2E9C-101B-9397-08002B2CF9AE}" pid="15" name="MSIP_Label_e463cba9-5f6c-478d-9329-7b2295e4e8ed_Name">
    <vt:lpwstr>Atos For Internal Use - All Employees</vt:lpwstr>
  </property>
  <property fmtid="{D5CDD505-2E9C-101B-9397-08002B2CF9AE}" pid="16" name="MSIP_Label_e463cba9-5f6c-478d-9329-7b2295e4e8ed_ActionId">
    <vt:lpwstr>6be50c6f-8a36-4be3-a311-a5d900637de8</vt:lpwstr>
  </property>
  <property fmtid="{D5CDD505-2E9C-101B-9397-08002B2CF9AE}" pid="17" name="MSIP_Label_e463cba9-5f6c-478d-9329-7b2295e4e8ed_Extended_MSFT_Method">
    <vt:lpwstr>Automatic</vt:lpwstr>
  </property>
  <property fmtid="{D5CDD505-2E9C-101B-9397-08002B2CF9AE}" pid="18" name="Sensitivity">
    <vt:lpwstr>Atos For Internal Use Atos For Internal Use - All Employees</vt:lpwstr>
  </property>
</Properties>
</file>