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notesMasterIdLst>
    <p:notesMasterId r:id="rId16"/>
  </p:notesMasterIdLst>
  <p:handoutMasterIdLst>
    <p:handoutMasterId r:id="rId17"/>
  </p:handoutMasterIdLst>
  <p:sldIdLst>
    <p:sldId id="262" r:id="rId5"/>
    <p:sldId id="230717821" r:id="rId6"/>
    <p:sldId id="230717822" r:id="rId7"/>
    <p:sldId id="230717823" r:id="rId8"/>
    <p:sldId id="230717824" r:id="rId9"/>
    <p:sldId id="230717825" r:id="rId10"/>
    <p:sldId id="230717827" r:id="rId11"/>
    <p:sldId id="230717826" r:id="rId12"/>
    <p:sldId id="230717828" r:id="rId13"/>
    <p:sldId id="230717829" r:id="rId14"/>
    <p:sldId id="230717830" r:id="rId15"/>
  </p:sldIdLst>
  <p:sldSz cx="9144000" cy="5143500" type="screen16x9"/>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393B3E"/>
    <a:srgbClr val="CBD3E0"/>
    <a:srgbClr val="E7EAF0"/>
    <a:srgbClr val="E5F4D5"/>
    <a:srgbClr val="088677"/>
    <a:srgbClr val="ECB201"/>
    <a:srgbClr val="FFFFFF"/>
    <a:srgbClr val="0070C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3400" autoAdjust="0"/>
  </p:normalViewPr>
  <p:slideViewPr>
    <p:cSldViewPr>
      <p:cViewPr varScale="1">
        <p:scale>
          <a:sx n="95" d="100"/>
          <a:sy n="95" d="100"/>
        </p:scale>
        <p:origin x="696" y="84"/>
      </p:cViewPr>
      <p:guideLst>
        <p:guide orient="horz" pos="162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p:scale>
          <a:sx n="200" d="100"/>
          <a:sy n="200" d="100"/>
        </p:scale>
        <p:origin x="-2222" y="-1157"/>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Satyajit" userId="45d0a80f-d60b-4270-be79-a4dcf3bfe5f3" providerId="ADAL" clId="{43065230-B8E3-4B67-9181-523CD070594B}"/>
    <pc:docChg chg="undo custSel modSld sldOrd">
      <pc:chgData name="Joshi, Satyajit" userId="45d0a80f-d60b-4270-be79-a4dcf3bfe5f3" providerId="ADAL" clId="{43065230-B8E3-4B67-9181-523CD070594B}" dt="2021-03-04T14:34:22.398" v="1141" actId="20577"/>
      <pc:docMkLst>
        <pc:docMk/>
      </pc:docMkLst>
      <pc:sldChg chg="modSp mod">
        <pc:chgData name="Joshi, Satyajit" userId="45d0a80f-d60b-4270-be79-a4dcf3bfe5f3" providerId="ADAL" clId="{43065230-B8E3-4B67-9181-523CD070594B}" dt="2021-03-04T10:23:22.152" v="4" actId="20577"/>
        <pc:sldMkLst>
          <pc:docMk/>
          <pc:sldMk cId="2873309404" sldId="262"/>
        </pc:sldMkLst>
        <pc:spChg chg="mod">
          <ac:chgData name="Joshi, Satyajit" userId="45d0a80f-d60b-4270-be79-a4dcf3bfe5f3" providerId="ADAL" clId="{43065230-B8E3-4B67-9181-523CD070594B}" dt="2021-03-04T10:23:22.152" v="4" actId="20577"/>
          <ac:spMkLst>
            <pc:docMk/>
            <pc:sldMk cId="2873309404" sldId="262"/>
            <ac:spMk id="2" creationId="{32D19759-FCDF-4478-8474-29DBFD847D69}"/>
          </ac:spMkLst>
        </pc:spChg>
      </pc:sldChg>
      <pc:sldChg chg="ord">
        <pc:chgData name="Joshi, Satyajit" userId="45d0a80f-d60b-4270-be79-a4dcf3bfe5f3" providerId="ADAL" clId="{43065230-B8E3-4B67-9181-523CD070594B}" dt="2021-03-04T11:55:36.249" v="1016"/>
        <pc:sldMkLst>
          <pc:docMk/>
          <pc:sldMk cId="2390506034" sldId="230717819"/>
        </pc:sldMkLst>
      </pc:sldChg>
      <pc:sldChg chg="modSp mod">
        <pc:chgData name="Joshi, Satyajit" userId="45d0a80f-d60b-4270-be79-a4dcf3bfe5f3" providerId="ADAL" clId="{43065230-B8E3-4B67-9181-523CD070594B}" dt="2021-03-04T10:38:44.972" v="692" actId="14100"/>
        <pc:sldMkLst>
          <pc:docMk/>
          <pc:sldMk cId="2907777499" sldId="230717820"/>
        </pc:sldMkLst>
        <pc:spChg chg="mod">
          <ac:chgData name="Joshi, Satyajit" userId="45d0a80f-d60b-4270-be79-a4dcf3bfe5f3" providerId="ADAL" clId="{43065230-B8E3-4B67-9181-523CD070594B}" dt="2021-03-04T10:38:44.972" v="692" actId="14100"/>
          <ac:spMkLst>
            <pc:docMk/>
            <pc:sldMk cId="2907777499" sldId="230717820"/>
            <ac:spMk id="2" creationId="{AF3578F2-E826-49EE-9D03-C642C4B9ADE7}"/>
          </ac:spMkLst>
        </pc:spChg>
      </pc:sldChg>
      <pc:sldChg chg="addSp delSp modSp mod">
        <pc:chgData name="Joshi, Satyajit" userId="45d0a80f-d60b-4270-be79-a4dcf3bfe5f3" providerId="ADAL" clId="{43065230-B8E3-4B67-9181-523CD070594B}" dt="2021-03-04T13:59:06.598" v="1140" actId="6549"/>
        <pc:sldMkLst>
          <pc:docMk/>
          <pc:sldMk cId="3750532769" sldId="230717822"/>
        </pc:sldMkLst>
        <pc:spChg chg="del">
          <ac:chgData name="Joshi, Satyajit" userId="45d0a80f-d60b-4270-be79-a4dcf3bfe5f3" providerId="ADAL" clId="{43065230-B8E3-4B67-9181-523CD070594B}" dt="2021-03-04T13:51:31.939" v="1018" actId="478"/>
          <ac:spMkLst>
            <pc:docMk/>
            <pc:sldMk cId="3750532769" sldId="230717822"/>
            <ac:spMk id="8" creationId="{21293F35-2F9F-48B6-AE5D-CFC6FA64F4B7}"/>
          </ac:spMkLst>
        </pc:spChg>
        <pc:spChg chg="del">
          <ac:chgData name="Joshi, Satyajit" userId="45d0a80f-d60b-4270-be79-a4dcf3bfe5f3" providerId="ADAL" clId="{43065230-B8E3-4B67-9181-523CD070594B}" dt="2021-03-04T13:51:31.939" v="1018" actId="478"/>
          <ac:spMkLst>
            <pc:docMk/>
            <pc:sldMk cId="3750532769" sldId="230717822"/>
            <ac:spMk id="9" creationId="{CD41871A-FB62-4770-AB24-8E3EAC9AF0F1}"/>
          </ac:spMkLst>
        </pc:spChg>
        <pc:spChg chg="mod">
          <ac:chgData name="Joshi, Satyajit" userId="45d0a80f-d60b-4270-be79-a4dcf3bfe5f3" providerId="ADAL" clId="{43065230-B8E3-4B67-9181-523CD070594B}" dt="2021-03-04T13:59:06.598" v="1140" actId="6549"/>
          <ac:spMkLst>
            <pc:docMk/>
            <pc:sldMk cId="3750532769" sldId="230717822"/>
            <ac:spMk id="14" creationId="{E76B5EDE-69C7-4B10-97ED-C77E10F528AB}"/>
          </ac:spMkLst>
        </pc:spChg>
        <pc:spChg chg="del">
          <ac:chgData name="Joshi, Satyajit" userId="45d0a80f-d60b-4270-be79-a4dcf3bfe5f3" providerId="ADAL" clId="{43065230-B8E3-4B67-9181-523CD070594B}" dt="2021-03-04T13:51:31.939" v="1018" actId="478"/>
          <ac:spMkLst>
            <pc:docMk/>
            <pc:sldMk cId="3750532769" sldId="230717822"/>
            <ac:spMk id="16" creationId="{22336B45-D89C-467B-AED9-45B16FC11ABE}"/>
          </ac:spMkLst>
        </pc:spChg>
        <pc:spChg chg="del">
          <ac:chgData name="Joshi, Satyajit" userId="45d0a80f-d60b-4270-be79-a4dcf3bfe5f3" providerId="ADAL" clId="{43065230-B8E3-4B67-9181-523CD070594B}" dt="2021-03-04T13:51:31.939" v="1018" actId="478"/>
          <ac:spMkLst>
            <pc:docMk/>
            <pc:sldMk cId="3750532769" sldId="230717822"/>
            <ac:spMk id="18" creationId="{DD729328-F534-4E31-8E08-C3ABD2F46A10}"/>
          </ac:spMkLst>
        </pc:spChg>
        <pc:spChg chg="del">
          <ac:chgData name="Joshi, Satyajit" userId="45d0a80f-d60b-4270-be79-a4dcf3bfe5f3" providerId="ADAL" clId="{43065230-B8E3-4B67-9181-523CD070594B}" dt="2021-03-04T13:51:31.939" v="1018" actId="478"/>
          <ac:spMkLst>
            <pc:docMk/>
            <pc:sldMk cId="3750532769" sldId="230717822"/>
            <ac:spMk id="19" creationId="{B5D0ABDD-EC26-4FA6-B2A7-2EDB81FDD365}"/>
          </ac:spMkLst>
        </pc:spChg>
        <pc:graphicFrameChg chg="add del mod modGraphic">
          <ac:chgData name="Joshi, Satyajit" userId="45d0a80f-d60b-4270-be79-a4dcf3bfe5f3" providerId="ADAL" clId="{43065230-B8E3-4B67-9181-523CD070594B}" dt="2021-03-04T13:57:43.105" v="1040" actId="207"/>
          <ac:graphicFrameMkLst>
            <pc:docMk/>
            <pc:sldMk cId="3750532769" sldId="230717822"/>
            <ac:graphicFrameMk id="2" creationId="{85C293EB-7F28-4383-8B7D-3627F54D16D5}"/>
          </ac:graphicFrameMkLst>
        </pc:graphicFrameChg>
        <pc:graphicFrameChg chg="del">
          <ac:chgData name="Joshi, Satyajit" userId="45d0a80f-d60b-4270-be79-a4dcf3bfe5f3" providerId="ADAL" clId="{43065230-B8E3-4B67-9181-523CD070594B}" dt="2021-03-04T13:51:29.223" v="1017" actId="478"/>
          <ac:graphicFrameMkLst>
            <pc:docMk/>
            <pc:sldMk cId="3750532769" sldId="230717822"/>
            <ac:graphicFrameMk id="4" creationId="{FB6F1151-F701-4B42-8B99-3108D18015D0}"/>
          </ac:graphicFrameMkLst>
        </pc:graphicFrameChg>
        <pc:graphicFrameChg chg="add mod modGraphic">
          <ac:chgData name="Joshi, Satyajit" userId="45d0a80f-d60b-4270-be79-a4dcf3bfe5f3" providerId="ADAL" clId="{43065230-B8E3-4B67-9181-523CD070594B}" dt="2021-03-04T13:58:07.621" v="1047" actId="14100"/>
          <ac:graphicFrameMkLst>
            <pc:docMk/>
            <pc:sldMk cId="3750532769" sldId="230717822"/>
            <ac:graphicFrameMk id="5" creationId="{D677E0EB-6505-4EED-B1D2-AB3D1A05C663}"/>
          </ac:graphicFrameMkLst>
        </pc:graphicFrameChg>
      </pc:sldChg>
      <pc:sldChg chg="addSp delSp modSp mod ord">
        <pc:chgData name="Joshi, Satyajit" userId="45d0a80f-d60b-4270-be79-a4dcf3bfe5f3" providerId="ADAL" clId="{43065230-B8E3-4B67-9181-523CD070594B}" dt="2021-03-04T11:55:33.516" v="1014"/>
        <pc:sldMkLst>
          <pc:docMk/>
          <pc:sldMk cId="1571814052" sldId="230717823"/>
        </pc:sldMkLst>
        <pc:spChg chg="mod">
          <ac:chgData name="Joshi, Satyajit" userId="45d0a80f-d60b-4270-be79-a4dcf3bfe5f3" providerId="ADAL" clId="{43065230-B8E3-4B67-9181-523CD070594B}" dt="2021-03-04T10:51:25.632" v="814" actId="20577"/>
          <ac:spMkLst>
            <pc:docMk/>
            <pc:sldMk cId="1571814052" sldId="230717823"/>
            <ac:spMk id="6" creationId="{C30C23BE-9E86-4575-AD7A-BE4CA09745DE}"/>
          </ac:spMkLst>
        </pc:spChg>
        <pc:graphicFrameChg chg="mod">
          <ac:chgData name="Joshi, Satyajit" userId="45d0a80f-d60b-4270-be79-a4dcf3bfe5f3" providerId="ADAL" clId="{43065230-B8E3-4B67-9181-523CD070594B}" dt="2021-03-04T10:51:40.451" v="816"/>
          <ac:graphicFrameMkLst>
            <pc:docMk/>
            <pc:sldMk cId="1571814052" sldId="230717823"/>
            <ac:graphicFrameMk id="5" creationId="{78331E17-2A11-4C43-A986-5A9E2A322CEE}"/>
          </ac:graphicFrameMkLst>
        </pc:graphicFrameChg>
        <pc:graphicFrameChg chg="add mod">
          <ac:chgData name="Joshi, Satyajit" userId="45d0a80f-d60b-4270-be79-a4dcf3bfe5f3" providerId="ADAL" clId="{43065230-B8E3-4B67-9181-523CD070594B}" dt="2021-03-04T10:48:40.475" v="700"/>
          <ac:graphicFrameMkLst>
            <pc:docMk/>
            <pc:sldMk cId="1571814052" sldId="230717823"/>
            <ac:graphicFrameMk id="8" creationId="{00000000-0008-0000-0000-000002000000}"/>
          </ac:graphicFrameMkLst>
        </pc:graphicFrameChg>
        <pc:graphicFrameChg chg="add del mod">
          <ac:chgData name="Joshi, Satyajit" userId="45d0a80f-d60b-4270-be79-a4dcf3bfe5f3" providerId="ADAL" clId="{43065230-B8E3-4B67-9181-523CD070594B}" dt="2021-03-04T10:49:22.268" v="712" actId="478"/>
          <ac:graphicFrameMkLst>
            <pc:docMk/>
            <pc:sldMk cId="1571814052" sldId="230717823"/>
            <ac:graphicFrameMk id="9" creationId="{00000000-0008-0000-0000-000002000000}"/>
          </ac:graphicFrameMkLst>
        </pc:graphicFrameChg>
        <pc:graphicFrameChg chg="del">
          <ac:chgData name="Joshi, Satyajit" userId="45d0a80f-d60b-4270-be79-a4dcf3bfe5f3" providerId="ADAL" clId="{43065230-B8E3-4B67-9181-523CD070594B}" dt="2021-03-04T10:48:33.755" v="693" actId="478"/>
          <ac:graphicFrameMkLst>
            <pc:docMk/>
            <pc:sldMk cId="1571814052" sldId="230717823"/>
            <ac:graphicFrameMk id="10" creationId="{00000000-0008-0000-0000-000003000000}"/>
          </ac:graphicFrameMkLst>
        </pc:graphicFrameChg>
        <pc:graphicFrameChg chg="add mod">
          <ac:chgData name="Joshi, Satyajit" userId="45d0a80f-d60b-4270-be79-a4dcf3bfe5f3" providerId="ADAL" clId="{43065230-B8E3-4B67-9181-523CD070594B}" dt="2021-03-04T10:49:31.630" v="717"/>
          <ac:graphicFrameMkLst>
            <pc:docMk/>
            <pc:sldMk cId="1571814052" sldId="230717823"/>
            <ac:graphicFrameMk id="11" creationId="{00000000-0008-0000-0000-000003000000}"/>
          </ac:graphicFrameMkLst>
        </pc:graphicFrameChg>
        <pc:graphicFrameChg chg="add mod">
          <ac:chgData name="Joshi, Satyajit" userId="45d0a80f-d60b-4270-be79-a4dcf3bfe5f3" providerId="ADAL" clId="{43065230-B8E3-4B67-9181-523CD070594B}" dt="2021-03-04T10:51:41.506" v="817" actId="108"/>
          <ac:graphicFrameMkLst>
            <pc:docMk/>
            <pc:sldMk cId="1571814052" sldId="230717823"/>
            <ac:graphicFrameMk id="12" creationId="{00000000-0008-0000-0000-000003000000}"/>
          </ac:graphicFrameMkLst>
        </pc:graphicFrameChg>
      </pc:sldChg>
      <pc:sldChg chg="modSp mod">
        <pc:chgData name="Joshi, Satyajit" userId="45d0a80f-d60b-4270-be79-a4dcf3bfe5f3" providerId="ADAL" clId="{43065230-B8E3-4B67-9181-523CD070594B}" dt="2021-03-04T14:34:22.398" v="1141" actId="20577"/>
        <pc:sldMkLst>
          <pc:docMk/>
          <pc:sldMk cId="698658025" sldId="230717824"/>
        </pc:sldMkLst>
        <pc:graphicFrameChg chg="mod modGraphic">
          <ac:chgData name="Joshi, Satyajit" userId="45d0a80f-d60b-4270-be79-a4dcf3bfe5f3" providerId="ADAL" clId="{43065230-B8E3-4B67-9181-523CD070594B}" dt="2021-03-04T14:34:22.398" v="1141" actId="20577"/>
          <ac:graphicFrameMkLst>
            <pc:docMk/>
            <pc:sldMk cId="698658025" sldId="230717824"/>
            <ac:graphicFrameMk id="7" creationId="{DBE2C526-1AF0-4130-8867-1C7A919A1FB9}"/>
          </ac:graphicFrameMkLst>
        </pc:graphicFrameChg>
      </pc:sldChg>
    </pc:docChg>
  </pc:docChgLst>
  <pc:docChgLst>
    <pc:chgData name="Krishnan, Prakash" userId="261067e4-9b08-4801-97bb-c70294b052cc" providerId="ADAL" clId="{0A323ACB-D3CE-4B65-B959-8AA3C19DC46E}"/>
    <pc:docChg chg="undo custSel addSld delSld modSld">
      <pc:chgData name="Krishnan, Prakash" userId="261067e4-9b08-4801-97bb-c70294b052cc" providerId="ADAL" clId="{0A323ACB-D3CE-4B65-B959-8AA3C19DC46E}" dt="2021-11-09T10:46:14.161" v="3097" actId="1076"/>
      <pc:docMkLst>
        <pc:docMk/>
      </pc:docMkLst>
      <pc:sldChg chg="modSp mod">
        <pc:chgData name="Krishnan, Prakash" userId="261067e4-9b08-4801-97bb-c70294b052cc" providerId="ADAL" clId="{0A323ACB-D3CE-4B65-B959-8AA3C19DC46E}" dt="2021-11-09T07:48:18.243" v="1230" actId="20577"/>
        <pc:sldMkLst>
          <pc:docMk/>
          <pc:sldMk cId="3497734762" sldId="230717821"/>
        </pc:sldMkLst>
        <pc:spChg chg="mod">
          <ac:chgData name="Krishnan, Prakash" userId="261067e4-9b08-4801-97bb-c70294b052cc" providerId="ADAL" clId="{0A323ACB-D3CE-4B65-B959-8AA3C19DC46E}" dt="2021-11-09T07:48:18.243" v="1230" actId="20577"/>
          <ac:spMkLst>
            <pc:docMk/>
            <pc:sldMk cId="3497734762" sldId="230717821"/>
            <ac:spMk id="4" creationId="{E96A09B9-9ECA-4C63-AF83-A8693D511F8E}"/>
          </ac:spMkLst>
        </pc:spChg>
      </pc:sldChg>
      <pc:sldChg chg="modSp mod">
        <pc:chgData name="Krishnan, Prakash" userId="261067e4-9b08-4801-97bb-c70294b052cc" providerId="ADAL" clId="{0A323ACB-D3CE-4B65-B959-8AA3C19DC46E}" dt="2021-11-09T06:05:32.600" v="1219" actId="20577"/>
        <pc:sldMkLst>
          <pc:docMk/>
          <pc:sldMk cId="728861041" sldId="230717822"/>
        </pc:sldMkLst>
        <pc:spChg chg="mod">
          <ac:chgData name="Krishnan, Prakash" userId="261067e4-9b08-4801-97bb-c70294b052cc" providerId="ADAL" clId="{0A323ACB-D3CE-4B65-B959-8AA3C19DC46E}" dt="2021-11-09T06:05:32.600" v="1219" actId="20577"/>
          <ac:spMkLst>
            <pc:docMk/>
            <pc:sldMk cId="728861041" sldId="230717822"/>
            <ac:spMk id="7" creationId="{EBAB3CAA-F3DE-4D57-B290-90B2F00502F1}"/>
          </ac:spMkLst>
        </pc:spChg>
      </pc:sldChg>
      <pc:sldChg chg="modSp mod">
        <pc:chgData name="Krishnan, Prakash" userId="261067e4-9b08-4801-97bb-c70294b052cc" providerId="ADAL" clId="{0A323ACB-D3CE-4B65-B959-8AA3C19DC46E}" dt="2021-11-09T03:25:59.423" v="1213" actId="1076"/>
        <pc:sldMkLst>
          <pc:docMk/>
          <pc:sldMk cId="376023414" sldId="230717826"/>
        </pc:sldMkLst>
        <pc:graphicFrameChg chg="mod modGraphic">
          <ac:chgData name="Krishnan, Prakash" userId="261067e4-9b08-4801-97bb-c70294b052cc" providerId="ADAL" clId="{0A323ACB-D3CE-4B65-B959-8AA3C19DC46E}" dt="2021-11-09T03:25:59.423" v="1213" actId="1076"/>
          <ac:graphicFrameMkLst>
            <pc:docMk/>
            <pc:sldMk cId="376023414" sldId="230717826"/>
            <ac:graphicFrameMk id="9" creationId="{00000000-0000-0000-0000-000000000000}"/>
          </ac:graphicFrameMkLst>
        </pc:graphicFrameChg>
      </pc:sldChg>
      <pc:sldChg chg="modSp mod">
        <pc:chgData name="Krishnan, Prakash" userId="261067e4-9b08-4801-97bb-c70294b052cc" providerId="ADAL" clId="{0A323ACB-D3CE-4B65-B959-8AA3C19DC46E}" dt="2021-11-09T02:49:08.939" v="1146" actId="1076"/>
        <pc:sldMkLst>
          <pc:docMk/>
          <pc:sldMk cId="1031702054" sldId="230717827"/>
        </pc:sldMkLst>
        <pc:spChg chg="mod">
          <ac:chgData name="Krishnan, Prakash" userId="261067e4-9b08-4801-97bb-c70294b052cc" providerId="ADAL" clId="{0A323ACB-D3CE-4B65-B959-8AA3C19DC46E}" dt="2021-11-09T02:49:08.939" v="1146" actId="1076"/>
          <ac:spMkLst>
            <pc:docMk/>
            <pc:sldMk cId="1031702054" sldId="230717827"/>
            <ac:spMk id="8" creationId="{00000000-0000-0000-0000-000000000000}"/>
          </ac:spMkLst>
        </pc:spChg>
      </pc:sldChg>
      <pc:sldChg chg="modSp add mod">
        <pc:chgData name="Krishnan, Prakash" userId="261067e4-9b08-4801-97bb-c70294b052cc" providerId="ADAL" clId="{0A323ACB-D3CE-4B65-B959-8AA3C19DC46E}" dt="2021-11-09T10:16:16.405" v="2308" actId="20577"/>
        <pc:sldMkLst>
          <pc:docMk/>
          <pc:sldMk cId="3408200891" sldId="230717828"/>
        </pc:sldMkLst>
        <pc:spChg chg="mod">
          <ac:chgData name="Krishnan, Prakash" userId="261067e4-9b08-4801-97bb-c70294b052cc" providerId="ADAL" clId="{0A323ACB-D3CE-4B65-B959-8AA3C19DC46E}" dt="2021-11-09T07:48:43.652" v="1240" actId="20577"/>
          <ac:spMkLst>
            <pc:docMk/>
            <pc:sldMk cId="3408200891" sldId="230717828"/>
            <ac:spMk id="6" creationId="{181FCBB2-55AF-453B-B874-9F210C1F88F5}"/>
          </ac:spMkLst>
        </pc:spChg>
        <pc:spChg chg="mod">
          <ac:chgData name="Krishnan, Prakash" userId="261067e4-9b08-4801-97bb-c70294b052cc" providerId="ADAL" clId="{0A323ACB-D3CE-4B65-B959-8AA3C19DC46E}" dt="2021-11-09T10:16:16.405" v="2308" actId="20577"/>
          <ac:spMkLst>
            <pc:docMk/>
            <pc:sldMk cId="3408200891" sldId="230717828"/>
            <ac:spMk id="8" creationId="{00000000-0000-0000-0000-000000000000}"/>
          </ac:spMkLst>
        </pc:spChg>
      </pc:sldChg>
      <pc:sldChg chg="addSp delSp modSp add mod">
        <pc:chgData name="Krishnan, Prakash" userId="261067e4-9b08-4801-97bb-c70294b052cc" providerId="ADAL" clId="{0A323ACB-D3CE-4B65-B959-8AA3C19DC46E}" dt="2021-11-09T10:44:08.953" v="3073" actId="20577"/>
        <pc:sldMkLst>
          <pc:docMk/>
          <pc:sldMk cId="3891788877" sldId="230717829"/>
        </pc:sldMkLst>
        <pc:spChg chg="mod">
          <ac:chgData name="Krishnan, Prakash" userId="261067e4-9b08-4801-97bb-c70294b052cc" providerId="ADAL" clId="{0A323ACB-D3CE-4B65-B959-8AA3C19DC46E}" dt="2021-11-09T10:33:50.684" v="2342" actId="20577"/>
          <ac:spMkLst>
            <pc:docMk/>
            <pc:sldMk cId="3891788877" sldId="230717829"/>
            <ac:spMk id="6" creationId="{181FCBB2-55AF-453B-B874-9F210C1F88F5}"/>
          </ac:spMkLst>
        </pc:spChg>
        <pc:spChg chg="del mod">
          <ac:chgData name="Krishnan, Prakash" userId="261067e4-9b08-4801-97bb-c70294b052cc" providerId="ADAL" clId="{0A323ACB-D3CE-4B65-B959-8AA3C19DC46E}" dt="2021-11-09T10:33:23.451" v="2329"/>
          <ac:spMkLst>
            <pc:docMk/>
            <pc:sldMk cId="3891788877" sldId="230717829"/>
            <ac:spMk id="8" creationId="{00000000-0000-0000-0000-000000000000}"/>
          </ac:spMkLst>
        </pc:spChg>
        <pc:spChg chg="add mod">
          <ac:chgData name="Krishnan, Prakash" userId="261067e4-9b08-4801-97bb-c70294b052cc" providerId="ADAL" clId="{0A323ACB-D3CE-4B65-B959-8AA3C19DC46E}" dt="2021-11-09T10:40:31.156" v="2764" actId="6549"/>
          <ac:spMkLst>
            <pc:docMk/>
            <pc:sldMk cId="3891788877" sldId="230717829"/>
            <ac:spMk id="9" creationId="{DB4674EA-9A65-4C0D-82A8-F3162E552206}"/>
          </ac:spMkLst>
        </pc:spChg>
        <pc:spChg chg="add mod">
          <ac:chgData name="Krishnan, Prakash" userId="261067e4-9b08-4801-97bb-c70294b052cc" providerId="ADAL" clId="{0A323ACB-D3CE-4B65-B959-8AA3C19DC46E}" dt="2021-11-09T10:40:24.434" v="2762" actId="108"/>
          <ac:spMkLst>
            <pc:docMk/>
            <pc:sldMk cId="3891788877" sldId="230717829"/>
            <ac:spMk id="10" creationId="{03D0E566-629B-40A4-899B-E396F9A9F564}"/>
          </ac:spMkLst>
        </pc:spChg>
        <pc:spChg chg="add mod">
          <ac:chgData name="Krishnan, Prakash" userId="261067e4-9b08-4801-97bb-c70294b052cc" providerId="ADAL" clId="{0A323ACB-D3CE-4B65-B959-8AA3C19DC46E}" dt="2021-11-09T10:44:08.953" v="3073" actId="20577"/>
          <ac:spMkLst>
            <pc:docMk/>
            <pc:sldMk cId="3891788877" sldId="230717829"/>
            <ac:spMk id="11" creationId="{464092B2-2433-4DB8-B16C-06DB8931A9E7}"/>
          </ac:spMkLst>
        </pc:spChg>
      </pc:sldChg>
      <pc:sldChg chg="addSp delSp modSp add mod">
        <pc:chgData name="Krishnan, Prakash" userId="261067e4-9b08-4801-97bb-c70294b052cc" providerId="ADAL" clId="{0A323ACB-D3CE-4B65-B959-8AA3C19DC46E}" dt="2021-11-09T10:46:14.161" v="3097" actId="1076"/>
        <pc:sldMkLst>
          <pc:docMk/>
          <pc:sldMk cId="1516772729" sldId="230717830"/>
        </pc:sldMkLst>
        <pc:spChg chg="add del mod">
          <ac:chgData name="Krishnan, Prakash" userId="261067e4-9b08-4801-97bb-c70294b052cc" providerId="ADAL" clId="{0A323ACB-D3CE-4B65-B959-8AA3C19DC46E}" dt="2021-11-09T10:46:00.579" v="3091" actId="478"/>
          <ac:spMkLst>
            <pc:docMk/>
            <pc:sldMk cId="1516772729" sldId="230717830"/>
            <ac:spMk id="4" creationId="{46ACE089-39C5-4E45-B21F-197E919AFEE3}"/>
          </ac:spMkLst>
        </pc:spChg>
        <pc:spChg chg="del">
          <ac:chgData name="Krishnan, Prakash" userId="261067e4-9b08-4801-97bb-c70294b052cc" providerId="ADAL" clId="{0A323ACB-D3CE-4B65-B959-8AA3C19DC46E}" dt="2021-11-09T10:45:23.130" v="3078" actId="478"/>
          <ac:spMkLst>
            <pc:docMk/>
            <pc:sldMk cId="1516772729" sldId="230717830"/>
            <ac:spMk id="6" creationId="{181FCBB2-55AF-453B-B874-9F210C1F88F5}"/>
          </ac:spMkLst>
        </pc:spChg>
        <pc:spChg chg="del">
          <ac:chgData name="Krishnan, Prakash" userId="261067e4-9b08-4801-97bb-c70294b052cc" providerId="ADAL" clId="{0A323ACB-D3CE-4B65-B959-8AA3C19DC46E}" dt="2021-11-09T10:45:21.840" v="3077" actId="478"/>
          <ac:spMkLst>
            <pc:docMk/>
            <pc:sldMk cId="1516772729" sldId="230717830"/>
            <ac:spMk id="9" creationId="{DB4674EA-9A65-4C0D-82A8-F3162E552206}"/>
          </ac:spMkLst>
        </pc:spChg>
        <pc:spChg chg="del">
          <ac:chgData name="Krishnan, Prakash" userId="261067e4-9b08-4801-97bb-c70294b052cc" providerId="ADAL" clId="{0A323ACB-D3CE-4B65-B959-8AA3C19DC46E}" dt="2021-11-09T10:45:20.921" v="3076" actId="478"/>
          <ac:spMkLst>
            <pc:docMk/>
            <pc:sldMk cId="1516772729" sldId="230717830"/>
            <ac:spMk id="10" creationId="{03D0E566-629B-40A4-899B-E396F9A9F564}"/>
          </ac:spMkLst>
        </pc:spChg>
        <pc:spChg chg="del">
          <ac:chgData name="Krishnan, Prakash" userId="261067e4-9b08-4801-97bb-c70294b052cc" providerId="ADAL" clId="{0A323ACB-D3CE-4B65-B959-8AA3C19DC46E}" dt="2021-11-09T10:45:19.588" v="3075" actId="478"/>
          <ac:spMkLst>
            <pc:docMk/>
            <pc:sldMk cId="1516772729" sldId="230717830"/>
            <ac:spMk id="11" creationId="{464092B2-2433-4DB8-B16C-06DB8931A9E7}"/>
          </ac:spMkLst>
        </pc:spChg>
        <pc:picChg chg="add del mod">
          <ac:chgData name="Krishnan, Prakash" userId="261067e4-9b08-4801-97bb-c70294b052cc" providerId="ADAL" clId="{0A323ACB-D3CE-4B65-B959-8AA3C19DC46E}" dt="2021-11-09T10:45:54.989" v="3090" actId="478"/>
          <ac:picMkLst>
            <pc:docMk/>
            <pc:sldMk cId="1516772729" sldId="230717830"/>
            <ac:picMk id="8" creationId="{03AEA3DA-DA67-4230-9855-E427616B6CED}"/>
          </ac:picMkLst>
        </pc:picChg>
        <pc:picChg chg="add mod">
          <ac:chgData name="Krishnan, Prakash" userId="261067e4-9b08-4801-97bb-c70294b052cc" providerId="ADAL" clId="{0A323ACB-D3CE-4B65-B959-8AA3C19DC46E}" dt="2021-11-09T10:46:14.161" v="3097" actId="1076"/>
          <ac:picMkLst>
            <pc:docMk/>
            <pc:sldMk cId="1516772729" sldId="230717830"/>
            <ac:picMk id="13" creationId="{C973BA6B-E0E9-4591-982C-6CF1AB465D56}"/>
          </ac:picMkLst>
        </pc:picChg>
      </pc:sldChg>
      <pc:sldChg chg="add del">
        <pc:chgData name="Krishnan, Prakash" userId="261067e4-9b08-4801-97bb-c70294b052cc" providerId="ADAL" clId="{0A323ACB-D3CE-4B65-B959-8AA3C19DC46E}" dt="2021-11-09T10:45:26.530" v="3080"/>
        <pc:sldMkLst>
          <pc:docMk/>
          <pc:sldMk cId="3056279599" sldId="230717831"/>
        </pc:sldMkLst>
      </pc:sldChg>
    </pc:docChg>
  </pc:docChgLst>
  <pc:docChgLst>
    <pc:chgData name="Krishnan, Prakash" userId="261067e4-9b08-4801-97bb-c70294b052cc" providerId="ADAL" clId="{1AEBBBFA-51FE-44A7-B056-49200A953380}"/>
    <pc:docChg chg="undo custSel addSld delSld modSld">
      <pc:chgData name="Krishnan, Prakash" userId="261067e4-9b08-4801-97bb-c70294b052cc" providerId="ADAL" clId="{1AEBBBFA-51FE-44A7-B056-49200A953380}" dt="2021-11-08T10:25:42.295" v="2653" actId="20577"/>
      <pc:docMkLst>
        <pc:docMk/>
      </pc:docMkLst>
      <pc:sldChg chg="addSp delSp modSp mod">
        <pc:chgData name="Krishnan, Prakash" userId="261067e4-9b08-4801-97bb-c70294b052cc" providerId="ADAL" clId="{1AEBBBFA-51FE-44A7-B056-49200A953380}" dt="2021-11-08T02:37:36.493" v="301" actId="1076"/>
        <pc:sldMkLst>
          <pc:docMk/>
          <pc:sldMk cId="2873309404" sldId="262"/>
        </pc:sldMkLst>
        <pc:spChg chg="del">
          <ac:chgData name="Krishnan, Prakash" userId="261067e4-9b08-4801-97bb-c70294b052cc" providerId="ADAL" clId="{1AEBBBFA-51FE-44A7-B056-49200A953380}" dt="2021-11-08T02:21:17.079" v="16" actId="478"/>
          <ac:spMkLst>
            <pc:docMk/>
            <pc:sldMk cId="2873309404" sldId="262"/>
            <ac:spMk id="2" creationId="{32D19759-FCDF-4478-8474-29DBFD847D69}"/>
          </ac:spMkLst>
        </pc:spChg>
        <pc:spChg chg="add mod">
          <ac:chgData name="Krishnan, Prakash" userId="261067e4-9b08-4801-97bb-c70294b052cc" providerId="ADAL" clId="{1AEBBBFA-51FE-44A7-B056-49200A953380}" dt="2021-11-08T02:37:13.304" v="285" actId="1076"/>
          <ac:spMkLst>
            <pc:docMk/>
            <pc:sldMk cId="2873309404" sldId="262"/>
            <ac:spMk id="3" creationId="{70AFD19E-B9EE-43BC-A58F-6821DE38A43B}"/>
          </ac:spMkLst>
        </pc:spChg>
        <pc:spChg chg="add mod">
          <ac:chgData name="Krishnan, Prakash" userId="261067e4-9b08-4801-97bb-c70294b052cc" providerId="ADAL" clId="{1AEBBBFA-51FE-44A7-B056-49200A953380}" dt="2021-11-08T02:37:36.493" v="301" actId="1076"/>
          <ac:spMkLst>
            <pc:docMk/>
            <pc:sldMk cId="2873309404" sldId="262"/>
            <ac:spMk id="4" creationId="{784ECFDF-8702-442F-B60C-3C1E7B07406B}"/>
          </ac:spMkLst>
        </pc:spChg>
      </pc:sldChg>
      <pc:sldChg chg="addSp delSp modSp mod modClrScheme chgLayout">
        <pc:chgData name="Krishnan, Prakash" userId="261067e4-9b08-4801-97bb-c70294b052cc" providerId="ADAL" clId="{1AEBBBFA-51FE-44A7-B056-49200A953380}" dt="2021-11-08T02:45:13.529" v="399" actId="20577"/>
        <pc:sldMkLst>
          <pc:docMk/>
          <pc:sldMk cId="3497734762" sldId="230717821"/>
        </pc:sldMkLst>
        <pc:spChg chg="add del mod ord">
          <ac:chgData name="Krishnan, Prakash" userId="261067e4-9b08-4801-97bb-c70294b052cc" providerId="ADAL" clId="{1AEBBBFA-51FE-44A7-B056-49200A953380}" dt="2021-11-08T02:30:42.691" v="76" actId="700"/>
          <ac:spMkLst>
            <pc:docMk/>
            <pc:sldMk cId="3497734762" sldId="230717821"/>
            <ac:spMk id="2" creationId="{64DAC72D-2378-4F5C-853C-633678F9A5CC}"/>
          </ac:spMkLst>
        </pc:spChg>
        <pc:spChg chg="mod ord">
          <ac:chgData name="Krishnan, Prakash" userId="261067e4-9b08-4801-97bb-c70294b052cc" providerId="ADAL" clId="{1AEBBBFA-51FE-44A7-B056-49200A953380}" dt="2021-11-08T02:30:51.764" v="77" actId="700"/>
          <ac:spMkLst>
            <pc:docMk/>
            <pc:sldMk cId="3497734762" sldId="230717821"/>
            <ac:spMk id="3" creationId="{628D9448-AFDE-4043-A1CD-578A2EFAB1DB}"/>
          </ac:spMkLst>
        </pc:spChg>
        <pc:spChg chg="del mod">
          <ac:chgData name="Krishnan, Prakash" userId="261067e4-9b08-4801-97bb-c70294b052cc" providerId="ADAL" clId="{1AEBBBFA-51FE-44A7-B056-49200A953380}" dt="2021-11-08T02:20:39.025" v="4" actId="478"/>
          <ac:spMkLst>
            <pc:docMk/>
            <pc:sldMk cId="3497734762" sldId="230717821"/>
            <ac:spMk id="4" creationId="{7A8CCDEE-856F-43E3-A44C-136B4903AF13}"/>
          </ac:spMkLst>
        </pc:spChg>
        <pc:spChg chg="add mod ord">
          <ac:chgData name="Krishnan, Prakash" userId="261067e4-9b08-4801-97bb-c70294b052cc" providerId="ADAL" clId="{1AEBBBFA-51FE-44A7-B056-49200A953380}" dt="2021-11-08T02:45:13.529" v="399" actId="20577"/>
          <ac:spMkLst>
            <pc:docMk/>
            <pc:sldMk cId="3497734762" sldId="230717821"/>
            <ac:spMk id="4" creationId="{E96A09B9-9ECA-4C63-AF83-A8693D511F8E}"/>
          </ac:spMkLst>
        </pc:spChg>
        <pc:spChg chg="add mod ord">
          <ac:chgData name="Krishnan, Prakash" userId="261067e4-9b08-4801-97bb-c70294b052cc" providerId="ADAL" clId="{1AEBBBFA-51FE-44A7-B056-49200A953380}" dt="2021-11-08T02:31:25.399" v="90" actId="14100"/>
          <ac:spMkLst>
            <pc:docMk/>
            <pc:sldMk cId="3497734762" sldId="230717821"/>
            <ac:spMk id="6" creationId="{181FCBB2-55AF-453B-B874-9F210C1F88F5}"/>
          </ac:spMkLst>
        </pc:spChg>
        <pc:spChg chg="mod">
          <ac:chgData name="Krishnan, Prakash" userId="261067e4-9b08-4801-97bb-c70294b052cc" providerId="ADAL" clId="{1AEBBBFA-51FE-44A7-B056-49200A953380}" dt="2021-11-08T02:25:33.258" v="66" actId="120"/>
          <ac:spMkLst>
            <pc:docMk/>
            <pc:sldMk cId="3497734762" sldId="230717821"/>
            <ac:spMk id="7" creationId="{EBAB3CAA-F3DE-4D57-B290-90B2F00502F1}"/>
          </ac:spMkLst>
        </pc:spChg>
        <pc:picChg chg="add del">
          <ac:chgData name="Krishnan, Prakash" userId="261067e4-9b08-4801-97bb-c70294b052cc" providerId="ADAL" clId="{1AEBBBFA-51FE-44A7-B056-49200A953380}" dt="2021-11-08T02:20:28.567" v="2" actId="478"/>
          <ac:picMkLst>
            <pc:docMk/>
            <pc:sldMk cId="3497734762" sldId="230717821"/>
            <ac:picMk id="5" creationId="{A68F1216-2B3C-4A2D-B181-7DDB36758773}"/>
          </ac:picMkLst>
        </pc:picChg>
      </pc:sldChg>
      <pc:sldChg chg="modSp add mod">
        <pc:chgData name="Krishnan, Prakash" userId="261067e4-9b08-4801-97bb-c70294b052cc" providerId="ADAL" clId="{1AEBBBFA-51FE-44A7-B056-49200A953380}" dt="2021-11-08T03:49:22.773" v="1123" actId="6549"/>
        <pc:sldMkLst>
          <pc:docMk/>
          <pc:sldMk cId="728861041" sldId="230717822"/>
        </pc:sldMkLst>
        <pc:spChg chg="mod">
          <ac:chgData name="Krishnan, Prakash" userId="261067e4-9b08-4801-97bb-c70294b052cc" providerId="ADAL" clId="{1AEBBBFA-51FE-44A7-B056-49200A953380}" dt="2021-11-08T02:38:13.803" v="343" actId="20577"/>
          <ac:spMkLst>
            <pc:docMk/>
            <pc:sldMk cId="728861041" sldId="230717822"/>
            <ac:spMk id="6" creationId="{181FCBB2-55AF-453B-B874-9F210C1F88F5}"/>
          </ac:spMkLst>
        </pc:spChg>
        <pc:spChg chg="mod">
          <ac:chgData name="Krishnan, Prakash" userId="261067e4-9b08-4801-97bb-c70294b052cc" providerId="ADAL" clId="{1AEBBBFA-51FE-44A7-B056-49200A953380}" dt="2021-11-08T03:49:22.773" v="1123" actId="6549"/>
          <ac:spMkLst>
            <pc:docMk/>
            <pc:sldMk cId="728861041" sldId="230717822"/>
            <ac:spMk id="7" creationId="{EBAB3CAA-F3DE-4D57-B290-90B2F00502F1}"/>
          </ac:spMkLst>
        </pc:spChg>
      </pc:sldChg>
      <pc:sldChg chg="addSp delSp modSp add del mod">
        <pc:chgData name="Krishnan, Prakash" userId="261067e4-9b08-4801-97bb-c70294b052cc" providerId="ADAL" clId="{1AEBBBFA-51FE-44A7-B056-49200A953380}" dt="2021-11-08T03:53:31.369" v="1290" actId="2696"/>
        <pc:sldMkLst>
          <pc:docMk/>
          <pc:sldMk cId="1470648567" sldId="230717823"/>
        </pc:sldMkLst>
        <pc:spChg chg="mod">
          <ac:chgData name="Krishnan, Prakash" userId="261067e4-9b08-4801-97bb-c70294b052cc" providerId="ADAL" clId="{1AEBBBFA-51FE-44A7-B056-49200A953380}" dt="2021-11-08T03:50:39.018" v="1143" actId="20577"/>
          <ac:spMkLst>
            <pc:docMk/>
            <pc:sldMk cId="1470648567" sldId="230717823"/>
            <ac:spMk id="6" creationId="{181FCBB2-55AF-453B-B874-9F210C1F88F5}"/>
          </ac:spMkLst>
        </pc:spChg>
        <pc:spChg chg="mod">
          <ac:chgData name="Krishnan, Prakash" userId="261067e4-9b08-4801-97bb-c70294b052cc" providerId="ADAL" clId="{1AEBBBFA-51FE-44A7-B056-49200A953380}" dt="2021-11-08T03:50:43.094" v="1144" actId="6549"/>
          <ac:spMkLst>
            <pc:docMk/>
            <pc:sldMk cId="1470648567" sldId="230717823"/>
            <ac:spMk id="7" creationId="{EBAB3CAA-F3DE-4D57-B290-90B2F00502F1}"/>
          </ac:spMkLst>
        </pc:spChg>
        <pc:spChg chg="add mod">
          <ac:chgData name="Krishnan, Prakash" userId="261067e4-9b08-4801-97bb-c70294b052cc" providerId="ADAL" clId="{1AEBBBFA-51FE-44A7-B056-49200A953380}" dt="2021-11-08T03:53:20.936" v="1289" actId="20577"/>
          <ac:spMkLst>
            <pc:docMk/>
            <pc:sldMk cId="1470648567" sldId="230717823"/>
            <ac:spMk id="8" creationId="{1480DF8A-7489-407F-B87F-DDE4BC46B92A}"/>
          </ac:spMkLst>
        </pc:spChg>
        <pc:spChg chg="add del mod">
          <ac:chgData name="Krishnan, Prakash" userId="261067e4-9b08-4801-97bb-c70294b052cc" providerId="ADAL" clId="{1AEBBBFA-51FE-44A7-B056-49200A953380}" dt="2021-11-08T03:52:16.732" v="1196"/>
          <ac:spMkLst>
            <pc:docMk/>
            <pc:sldMk cId="1470648567" sldId="230717823"/>
            <ac:spMk id="9" creationId="{5D68F621-1568-40CA-8FA9-03115235A328}"/>
          </ac:spMkLst>
        </pc:spChg>
        <pc:picChg chg="add del mod">
          <ac:chgData name="Krishnan, Prakash" userId="261067e4-9b08-4801-97bb-c70294b052cc" providerId="ADAL" clId="{1AEBBBFA-51FE-44A7-B056-49200A953380}" dt="2021-11-08T03:51:21.364" v="1153" actId="478"/>
          <ac:picMkLst>
            <pc:docMk/>
            <pc:sldMk cId="1470648567" sldId="230717823"/>
            <ac:picMk id="5" creationId="{442B7453-60B1-4939-8DB5-948CEDBE6787}"/>
          </ac:picMkLst>
        </pc:picChg>
      </pc:sldChg>
      <pc:sldChg chg="addSp modSp add mod">
        <pc:chgData name="Krishnan, Prakash" userId="261067e4-9b08-4801-97bb-c70294b052cc" providerId="ADAL" clId="{1AEBBBFA-51FE-44A7-B056-49200A953380}" dt="2021-11-08T06:38:10.533" v="1687" actId="6549"/>
        <pc:sldMkLst>
          <pc:docMk/>
          <pc:sldMk cId="1608608938" sldId="230717823"/>
        </pc:sldMkLst>
        <pc:spChg chg="mod">
          <ac:chgData name="Krishnan, Prakash" userId="261067e4-9b08-4801-97bb-c70294b052cc" providerId="ADAL" clId="{1AEBBBFA-51FE-44A7-B056-49200A953380}" dt="2021-11-08T06:36:05.290" v="1571" actId="20577"/>
          <ac:spMkLst>
            <pc:docMk/>
            <pc:sldMk cId="1608608938" sldId="230717823"/>
            <ac:spMk id="6" creationId="{181FCBB2-55AF-453B-B874-9F210C1F88F5}"/>
          </ac:spMkLst>
        </pc:spChg>
        <pc:spChg chg="mod">
          <ac:chgData name="Krishnan, Prakash" userId="261067e4-9b08-4801-97bb-c70294b052cc" providerId="ADAL" clId="{1AEBBBFA-51FE-44A7-B056-49200A953380}" dt="2021-11-08T06:26:32.050" v="1318" actId="20577"/>
          <ac:spMkLst>
            <pc:docMk/>
            <pc:sldMk cId="1608608938" sldId="230717823"/>
            <ac:spMk id="7" creationId="{EBAB3CAA-F3DE-4D57-B290-90B2F00502F1}"/>
          </ac:spMkLst>
        </pc:spChg>
        <pc:spChg chg="add mod">
          <ac:chgData name="Krishnan, Prakash" userId="261067e4-9b08-4801-97bb-c70294b052cc" providerId="ADAL" clId="{1AEBBBFA-51FE-44A7-B056-49200A953380}" dt="2021-11-08T06:38:10.533" v="1687" actId="6549"/>
          <ac:spMkLst>
            <pc:docMk/>
            <pc:sldMk cId="1608608938" sldId="230717823"/>
            <ac:spMk id="8" creationId="{4C7F028E-3872-4107-A9AE-14D5CB8C759C}"/>
          </ac:spMkLst>
        </pc:spChg>
      </pc:sldChg>
      <pc:sldChg chg="addSp delSp modSp add mod">
        <pc:chgData name="Krishnan, Prakash" userId="261067e4-9b08-4801-97bb-c70294b052cc" providerId="ADAL" clId="{1AEBBBFA-51FE-44A7-B056-49200A953380}" dt="2021-11-08T07:48:34.145" v="2257" actId="20577"/>
        <pc:sldMkLst>
          <pc:docMk/>
          <pc:sldMk cId="1031702054" sldId="230717824"/>
        </pc:sldMkLst>
        <pc:spChg chg="mod">
          <ac:chgData name="Krishnan, Prakash" userId="261067e4-9b08-4801-97bb-c70294b052cc" providerId="ADAL" clId="{1AEBBBFA-51FE-44A7-B056-49200A953380}" dt="2021-11-08T06:38:42.528" v="1701" actId="20577"/>
          <ac:spMkLst>
            <pc:docMk/>
            <pc:sldMk cId="1031702054" sldId="230717824"/>
            <ac:spMk id="6" creationId="{181FCBB2-55AF-453B-B874-9F210C1F88F5}"/>
          </ac:spMkLst>
        </pc:spChg>
        <pc:spChg chg="del mod">
          <ac:chgData name="Krishnan, Prakash" userId="261067e4-9b08-4801-97bb-c70294b052cc" providerId="ADAL" clId="{1AEBBBFA-51FE-44A7-B056-49200A953380}" dt="2021-11-08T06:40:07.872" v="1752" actId="478"/>
          <ac:spMkLst>
            <pc:docMk/>
            <pc:sldMk cId="1031702054" sldId="230717824"/>
            <ac:spMk id="8" creationId="{4C7F028E-3872-4107-A9AE-14D5CB8C759C}"/>
          </ac:spMkLst>
        </pc:spChg>
        <pc:graphicFrameChg chg="add mod modGraphic">
          <ac:chgData name="Krishnan, Prakash" userId="261067e4-9b08-4801-97bb-c70294b052cc" providerId="ADAL" clId="{1AEBBBFA-51FE-44A7-B056-49200A953380}" dt="2021-11-08T07:48:34.145" v="2257" actId="20577"/>
          <ac:graphicFrameMkLst>
            <pc:docMk/>
            <pc:sldMk cId="1031702054" sldId="230717824"/>
            <ac:graphicFrameMk id="2" creationId="{FD7D0DB6-D49E-4819-B199-1939DA1E83FD}"/>
          </ac:graphicFrameMkLst>
        </pc:graphicFrameChg>
      </pc:sldChg>
      <pc:sldChg chg="addSp delSp modSp add mod">
        <pc:chgData name="Krishnan, Prakash" userId="261067e4-9b08-4801-97bb-c70294b052cc" providerId="ADAL" clId="{1AEBBBFA-51FE-44A7-B056-49200A953380}" dt="2021-11-08T08:41:57.318" v="2419" actId="1076"/>
        <pc:sldMkLst>
          <pc:docMk/>
          <pc:sldMk cId="1203862924" sldId="230717825"/>
        </pc:sldMkLst>
        <pc:spChg chg="mod">
          <ac:chgData name="Krishnan, Prakash" userId="261067e4-9b08-4801-97bb-c70294b052cc" providerId="ADAL" clId="{1AEBBBFA-51FE-44A7-B056-49200A953380}" dt="2021-11-08T07:49:37.445" v="2274" actId="20577"/>
          <ac:spMkLst>
            <pc:docMk/>
            <pc:sldMk cId="1203862924" sldId="230717825"/>
            <ac:spMk id="6" creationId="{181FCBB2-55AF-453B-B874-9F210C1F88F5}"/>
          </ac:spMkLst>
        </pc:spChg>
        <pc:spChg chg="mod">
          <ac:chgData name="Krishnan, Prakash" userId="261067e4-9b08-4801-97bb-c70294b052cc" providerId="ADAL" clId="{1AEBBBFA-51FE-44A7-B056-49200A953380}" dt="2021-11-08T08:06:25.231" v="2289" actId="13926"/>
          <ac:spMkLst>
            <pc:docMk/>
            <pc:sldMk cId="1203862924" sldId="230717825"/>
            <ac:spMk id="7" creationId="{EBAB3CAA-F3DE-4D57-B290-90B2F00502F1}"/>
          </ac:spMkLst>
        </pc:spChg>
        <pc:spChg chg="add mod">
          <ac:chgData name="Krishnan, Prakash" userId="261067e4-9b08-4801-97bb-c70294b052cc" providerId="ADAL" clId="{1AEBBBFA-51FE-44A7-B056-49200A953380}" dt="2021-11-08T08:30:58.911" v="2348" actId="1076"/>
          <ac:spMkLst>
            <pc:docMk/>
            <pc:sldMk cId="1203862924" sldId="230717825"/>
            <ac:spMk id="14" creationId="{6E6AD767-6A36-4230-AC66-7F01E411C744}"/>
          </ac:spMkLst>
        </pc:spChg>
        <pc:spChg chg="add mod">
          <ac:chgData name="Krishnan, Prakash" userId="261067e4-9b08-4801-97bb-c70294b052cc" providerId="ADAL" clId="{1AEBBBFA-51FE-44A7-B056-49200A953380}" dt="2021-11-08T08:29:47.744" v="2333" actId="255"/>
          <ac:spMkLst>
            <pc:docMk/>
            <pc:sldMk cId="1203862924" sldId="230717825"/>
            <ac:spMk id="15" creationId="{BF008F48-4A10-404C-9423-51B251F4BCA5}"/>
          </ac:spMkLst>
        </pc:spChg>
        <pc:spChg chg="add mod">
          <ac:chgData name="Krishnan, Prakash" userId="261067e4-9b08-4801-97bb-c70294b052cc" providerId="ADAL" clId="{1AEBBBFA-51FE-44A7-B056-49200A953380}" dt="2021-11-08T08:30:35.108" v="2346" actId="255"/>
          <ac:spMkLst>
            <pc:docMk/>
            <pc:sldMk cId="1203862924" sldId="230717825"/>
            <ac:spMk id="16" creationId="{5C51DD64-03AF-4731-B614-D8D3C0A7F02C}"/>
          </ac:spMkLst>
        </pc:spChg>
        <pc:spChg chg="add mod">
          <ac:chgData name="Krishnan, Prakash" userId="261067e4-9b08-4801-97bb-c70294b052cc" providerId="ADAL" clId="{1AEBBBFA-51FE-44A7-B056-49200A953380}" dt="2021-11-08T08:34:36.944" v="2407" actId="14100"/>
          <ac:spMkLst>
            <pc:docMk/>
            <pc:sldMk cId="1203862924" sldId="230717825"/>
            <ac:spMk id="17" creationId="{8C6553F0-7044-4C4D-97AA-A6131E4873AB}"/>
          </ac:spMkLst>
        </pc:spChg>
        <pc:spChg chg="add mod">
          <ac:chgData name="Krishnan, Prakash" userId="261067e4-9b08-4801-97bb-c70294b052cc" providerId="ADAL" clId="{1AEBBBFA-51FE-44A7-B056-49200A953380}" dt="2021-11-08T08:33:30.913" v="2396" actId="1076"/>
          <ac:spMkLst>
            <pc:docMk/>
            <pc:sldMk cId="1203862924" sldId="230717825"/>
            <ac:spMk id="24" creationId="{82910B7D-1CBC-4A01-8DE1-ED0A6E3210F2}"/>
          </ac:spMkLst>
        </pc:spChg>
        <pc:spChg chg="add del">
          <ac:chgData name="Krishnan, Prakash" userId="261067e4-9b08-4801-97bb-c70294b052cc" providerId="ADAL" clId="{1AEBBBFA-51FE-44A7-B056-49200A953380}" dt="2021-11-08T08:40:49.930" v="2417" actId="478"/>
          <ac:spMkLst>
            <pc:docMk/>
            <pc:sldMk cId="1203862924" sldId="230717825"/>
            <ac:spMk id="38" creationId="{AFB50653-CC82-438A-A085-4516D52ED4C1}"/>
          </ac:spMkLst>
        </pc:spChg>
        <pc:spChg chg="add del mod">
          <ac:chgData name="Krishnan, Prakash" userId="261067e4-9b08-4801-97bb-c70294b052cc" providerId="ADAL" clId="{1AEBBBFA-51FE-44A7-B056-49200A953380}" dt="2021-11-08T08:40:48.411" v="2416" actId="478"/>
          <ac:spMkLst>
            <pc:docMk/>
            <pc:sldMk cId="1203862924" sldId="230717825"/>
            <ac:spMk id="39" creationId="{4CB6936A-7747-4E4E-82C7-0FE760D80676}"/>
          </ac:spMkLst>
        </pc:spChg>
        <pc:graphicFrameChg chg="del">
          <ac:chgData name="Krishnan, Prakash" userId="261067e4-9b08-4801-97bb-c70294b052cc" providerId="ADAL" clId="{1AEBBBFA-51FE-44A7-B056-49200A953380}" dt="2021-11-08T07:49:48.708" v="2275" actId="478"/>
          <ac:graphicFrameMkLst>
            <pc:docMk/>
            <pc:sldMk cId="1203862924" sldId="230717825"/>
            <ac:graphicFrameMk id="2" creationId="{FD7D0DB6-D49E-4819-B199-1939DA1E83FD}"/>
          </ac:graphicFrameMkLst>
        </pc:graphicFrameChg>
        <pc:picChg chg="add del mod">
          <ac:chgData name="Krishnan, Prakash" userId="261067e4-9b08-4801-97bb-c70294b052cc" providerId="ADAL" clId="{1AEBBBFA-51FE-44A7-B056-49200A953380}" dt="2021-11-08T08:01:22.962" v="2279" actId="478"/>
          <ac:picMkLst>
            <pc:docMk/>
            <pc:sldMk cId="1203862924" sldId="230717825"/>
            <ac:picMk id="5" creationId="{F81E6FAD-5A10-4883-A7C5-9D26C6E5FF49}"/>
          </ac:picMkLst>
        </pc:picChg>
        <pc:picChg chg="add del mod">
          <ac:chgData name="Krishnan, Prakash" userId="261067e4-9b08-4801-97bb-c70294b052cc" providerId="ADAL" clId="{1AEBBBFA-51FE-44A7-B056-49200A953380}" dt="2021-11-08T08:10:30.035" v="2290" actId="478"/>
          <ac:picMkLst>
            <pc:docMk/>
            <pc:sldMk cId="1203862924" sldId="230717825"/>
            <ac:picMk id="9" creationId="{0997A4E8-73E7-4CF6-B8B5-CD2034931332}"/>
          </ac:picMkLst>
        </pc:picChg>
        <pc:picChg chg="add del mod">
          <ac:chgData name="Krishnan, Prakash" userId="261067e4-9b08-4801-97bb-c70294b052cc" providerId="ADAL" clId="{1AEBBBFA-51FE-44A7-B056-49200A953380}" dt="2021-11-08T08:11:08.766" v="2301" actId="478"/>
          <ac:picMkLst>
            <pc:docMk/>
            <pc:sldMk cId="1203862924" sldId="230717825"/>
            <ac:picMk id="11" creationId="{6DF6E99C-DA63-4379-A07E-EC53B120CA14}"/>
          </ac:picMkLst>
        </pc:picChg>
        <pc:picChg chg="add del mod">
          <ac:chgData name="Krishnan, Prakash" userId="261067e4-9b08-4801-97bb-c70294b052cc" providerId="ADAL" clId="{1AEBBBFA-51FE-44A7-B056-49200A953380}" dt="2021-11-08T08:27:39.808" v="2306" actId="478"/>
          <ac:picMkLst>
            <pc:docMk/>
            <pc:sldMk cId="1203862924" sldId="230717825"/>
            <ac:picMk id="13" creationId="{7C19ADFC-2A30-440F-8445-01DA9B4F98AF}"/>
          </ac:picMkLst>
        </pc:picChg>
        <pc:picChg chg="add del mod">
          <ac:chgData name="Krishnan, Prakash" userId="261067e4-9b08-4801-97bb-c70294b052cc" providerId="ADAL" clId="{1AEBBBFA-51FE-44A7-B056-49200A953380}" dt="2021-11-08T08:38:02.713" v="2410" actId="478"/>
          <ac:picMkLst>
            <pc:docMk/>
            <pc:sldMk cId="1203862924" sldId="230717825"/>
            <ac:picMk id="36" creationId="{C48E7196-2D05-42EA-AFAC-FAF439FA17E3}"/>
          </ac:picMkLst>
        </pc:picChg>
        <pc:picChg chg="add mod">
          <ac:chgData name="Krishnan, Prakash" userId="261067e4-9b08-4801-97bb-c70294b052cc" providerId="ADAL" clId="{1AEBBBFA-51FE-44A7-B056-49200A953380}" dt="2021-11-08T08:41:57.318" v="2419" actId="1076"/>
          <ac:picMkLst>
            <pc:docMk/>
            <pc:sldMk cId="1203862924" sldId="230717825"/>
            <ac:picMk id="41" creationId="{77D8F455-A8F2-4135-9A07-B977BF038B22}"/>
          </ac:picMkLst>
        </pc:picChg>
        <pc:cxnChg chg="add del">
          <ac:chgData name="Krishnan, Prakash" userId="261067e4-9b08-4801-97bb-c70294b052cc" providerId="ADAL" clId="{1AEBBBFA-51FE-44A7-B056-49200A953380}" dt="2021-11-08T08:32:31.287" v="2374" actId="478"/>
          <ac:cxnSpMkLst>
            <pc:docMk/>
            <pc:sldMk cId="1203862924" sldId="230717825"/>
            <ac:cxnSpMk id="19" creationId="{F1CAC6D8-2B26-4AD3-8106-04C19A868FCB}"/>
          </ac:cxnSpMkLst>
        </pc:cxnChg>
        <pc:cxnChg chg="add del mod">
          <ac:chgData name="Krishnan, Prakash" userId="261067e4-9b08-4801-97bb-c70294b052cc" providerId="ADAL" clId="{1AEBBBFA-51FE-44A7-B056-49200A953380}" dt="2021-11-08T08:32:26.924" v="2373" actId="478"/>
          <ac:cxnSpMkLst>
            <pc:docMk/>
            <pc:sldMk cId="1203862924" sldId="230717825"/>
            <ac:cxnSpMk id="20" creationId="{ACB19BC9-C67D-4369-8C11-17A3619034BA}"/>
          </ac:cxnSpMkLst>
        </pc:cxnChg>
        <pc:cxnChg chg="add del mod">
          <ac:chgData name="Krishnan, Prakash" userId="261067e4-9b08-4801-97bb-c70294b052cc" providerId="ADAL" clId="{1AEBBBFA-51FE-44A7-B056-49200A953380}" dt="2021-11-08T08:32:25.459" v="2372" actId="478"/>
          <ac:cxnSpMkLst>
            <pc:docMk/>
            <pc:sldMk cId="1203862924" sldId="230717825"/>
            <ac:cxnSpMk id="22" creationId="{89F0B8C4-5C4E-48EC-B377-04AABF350AB9}"/>
          </ac:cxnSpMkLst>
        </pc:cxnChg>
        <pc:cxnChg chg="add">
          <ac:chgData name="Krishnan, Prakash" userId="261067e4-9b08-4801-97bb-c70294b052cc" providerId="ADAL" clId="{1AEBBBFA-51FE-44A7-B056-49200A953380}" dt="2021-11-08T08:33:40.350" v="2397" actId="11529"/>
          <ac:cxnSpMkLst>
            <pc:docMk/>
            <pc:sldMk cId="1203862924" sldId="230717825"/>
            <ac:cxnSpMk id="26" creationId="{AF4ACF6C-19F3-4EBE-8BBC-E55199D2FB1A}"/>
          </ac:cxnSpMkLst>
        </pc:cxnChg>
        <pc:cxnChg chg="add mod">
          <ac:chgData name="Krishnan, Prakash" userId="261067e4-9b08-4801-97bb-c70294b052cc" providerId="ADAL" clId="{1AEBBBFA-51FE-44A7-B056-49200A953380}" dt="2021-11-08T08:33:54.532" v="2400" actId="14100"/>
          <ac:cxnSpMkLst>
            <pc:docMk/>
            <pc:sldMk cId="1203862924" sldId="230717825"/>
            <ac:cxnSpMk id="27" creationId="{A7E93E92-68C6-4DC1-8A0A-786C0327B27C}"/>
          </ac:cxnSpMkLst>
        </pc:cxnChg>
        <pc:cxnChg chg="add mod">
          <ac:chgData name="Krishnan, Prakash" userId="261067e4-9b08-4801-97bb-c70294b052cc" providerId="ADAL" clId="{1AEBBBFA-51FE-44A7-B056-49200A953380}" dt="2021-11-08T08:34:02.452" v="2402" actId="1076"/>
          <ac:cxnSpMkLst>
            <pc:docMk/>
            <pc:sldMk cId="1203862924" sldId="230717825"/>
            <ac:cxnSpMk id="29" creationId="{82B7397A-8C6D-4FA6-A45B-B91DF07C5059}"/>
          </ac:cxnSpMkLst>
        </pc:cxnChg>
        <pc:cxnChg chg="add mod">
          <ac:chgData name="Krishnan, Prakash" userId="261067e4-9b08-4801-97bb-c70294b052cc" providerId="ADAL" clId="{1AEBBBFA-51FE-44A7-B056-49200A953380}" dt="2021-11-08T08:34:36.944" v="2407" actId="14100"/>
          <ac:cxnSpMkLst>
            <pc:docMk/>
            <pc:sldMk cId="1203862924" sldId="230717825"/>
            <ac:cxnSpMk id="31" creationId="{6FCC92E8-2D35-4EE0-B4D9-32386BCB96A5}"/>
          </ac:cxnSpMkLst>
        </pc:cxnChg>
        <pc:cxnChg chg="add mod">
          <ac:chgData name="Krishnan, Prakash" userId="261067e4-9b08-4801-97bb-c70294b052cc" providerId="ADAL" clId="{1AEBBBFA-51FE-44A7-B056-49200A953380}" dt="2021-11-08T08:39:53.099" v="2412" actId="1076"/>
          <ac:cxnSpMkLst>
            <pc:docMk/>
            <pc:sldMk cId="1203862924" sldId="230717825"/>
            <ac:cxnSpMk id="37" creationId="{E220729D-7DD3-4BDD-BB4F-87999F43C060}"/>
          </ac:cxnSpMkLst>
        </pc:cxnChg>
      </pc:sldChg>
      <pc:sldChg chg="addSp delSp modSp add mod">
        <pc:chgData name="Krishnan, Prakash" userId="261067e4-9b08-4801-97bb-c70294b052cc" providerId="ADAL" clId="{1AEBBBFA-51FE-44A7-B056-49200A953380}" dt="2021-11-08T10:25:42.295" v="2653" actId="20577"/>
        <pc:sldMkLst>
          <pc:docMk/>
          <pc:sldMk cId="376023414" sldId="230717826"/>
        </pc:sldMkLst>
        <pc:spChg chg="mod">
          <ac:chgData name="Krishnan, Prakash" userId="261067e4-9b08-4801-97bb-c70294b052cc" providerId="ADAL" clId="{1AEBBBFA-51FE-44A7-B056-49200A953380}" dt="2021-11-08T08:55:07.885" v="2526" actId="6549"/>
          <ac:spMkLst>
            <pc:docMk/>
            <pc:sldMk cId="376023414" sldId="230717826"/>
            <ac:spMk id="6" creationId="{181FCBB2-55AF-453B-B874-9F210C1F88F5}"/>
          </ac:spMkLst>
        </pc:spChg>
        <pc:spChg chg="add mod">
          <ac:chgData name="Krishnan, Prakash" userId="261067e4-9b08-4801-97bb-c70294b052cc" providerId="ADAL" clId="{1AEBBBFA-51FE-44A7-B056-49200A953380}" dt="2021-11-08T10:25:42.295" v="2653" actId="20577"/>
          <ac:spMkLst>
            <pc:docMk/>
            <pc:sldMk cId="376023414" sldId="230717826"/>
            <ac:spMk id="8" creationId="{03C00B1A-3418-438E-AD5B-FAE816B4286B}"/>
          </ac:spMkLst>
        </pc:spChg>
        <pc:graphicFrameChg chg="del">
          <ac:chgData name="Krishnan, Prakash" userId="261067e4-9b08-4801-97bb-c70294b052cc" providerId="ADAL" clId="{1AEBBBFA-51FE-44A7-B056-49200A953380}" dt="2021-11-08T08:43:37.246" v="2433" actId="478"/>
          <ac:graphicFrameMkLst>
            <pc:docMk/>
            <pc:sldMk cId="376023414" sldId="230717826"/>
            <ac:graphicFrameMk id="2" creationId="{FD7D0DB6-D49E-4819-B199-1939DA1E83FD}"/>
          </ac:graphicFrameMkLst>
        </pc:graphicFrameChg>
      </pc:sldChg>
      <pc:sldChg chg="add del">
        <pc:chgData name="Krishnan, Prakash" userId="261067e4-9b08-4801-97bb-c70294b052cc" providerId="ADAL" clId="{1AEBBBFA-51FE-44A7-B056-49200A953380}" dt="2021-11-08T08:49:22.128" v="2439"/>
        <pc:sldMkLst>
          <pc:docMk/>
          <pc:sldMk cId="648452458" sldId="230717827"/>
        </pc:sldMkLst>
      </pc:sldChg>
    </pc:docChg>
  </pc:docChgLst>
  <pc:docChgLst>
    <pc:chgData name="Krishnan, Prakash" userId="261067e4-9b08-4801-97bb-c70294b052cc" providerId="ADAL" clId="{3CF339EB-AEC2-4585-AD48-D4FF2B554038}"/>
    <pc:docChg chg="modSld">
      <pc:chgData name="Krishnan, Prakash" userId="261067e4-9b08-4801-97bb-c70294b052cc" providerId="ADAL" clId="{3CF339EB-AEC2-4585-AD48-D4FF2B554038}" dt="2021-12-07T02:55:53.737" v="1" actId="20577"/>
      <pc:docMkLst>
        <pc:docMk/>
      </pc:docMkLst>
      <pc:sldChg chg="modSp mod">
        <pc:chgData name="Krishnan, Prakash" userId="261067e4-9b08-4801-97bb-c70294b052cc" providerId="ADAL" clId="{3CF339EB-AEC2-4585-AD48-D4FF2B554038}" dt="2021-12-07T02:55:53.737" v="1" actId="20577"/>
        <pc:sldMkLst>
          <pc:docMk/>
          <pc:sldMk cId="1031702054" sldId="230717827"/>
        </pc:sldMkLst>
        <pc:spChg chg="mod">
          <ac:chgData name="Krishnan, Prakash" userId="261067e4-9b08-4801-97bb-c70294b052cc" providerId="ADAL" clId="{3CF339EB-AEC2-4585-AD48-D4FF2B554038}" dt="2021-12-07T02:55:53.737" v="1" actId="20577"/>
          <ac:spMkLst>
            <pc:docMk/>
            <pc:sldMk cId="1031702054" sldId="230717827"/>
            <ac:spMk id="6" creationId="{181FCBB2-55AF-453B-B874-9F210C1F88F5}"/>
          </ac:spMkLst>
        </pc:spChg>
      </pc:sldChg>
      <pc:sldChg chg="modSp mod">
        <pc:chgData name="Krishnan, Prakash" userId="261067e4-9b08-4801-97bb-c70294b052cc" providerId="ADAL" clId="{3CF339EB-AEC2-4585-AD48-D4FF2B554038}" dt="2021-12-07T02:39:01.156" v="0" actId="14100"/>
        <pc:sldMkLst>
          <pc:docMk/>
          <pc:sldMk cId="3408200891" sldId="230717828"/>
        </pc:sldMkLst>
        <pc:spChg chg="mod">
          <ac:chgData name="Krishnan, Prakash" userId="261067e4-9b08-4801-97bb-c70294b052cc" providerId="ADAL" clId="{3CF339EB-AEC2-4585-AD48-D4FF2B554038}" dt="2021-12-07T02:39:01.156" v="0" actId="14100"/>
          <ac:spMkLst>
            <pc:docMk/>
            <pc:sldMk cId="3408200891" sldId="230717828"/>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a:spLocks noGrp="1"/>
          </p:cNvSpPr>
          <p:nvPr>
            <p:ph type="sldNum" sz="quarter" idx="3"/>
          </p:nvPr>
        </p:nvSpPr>
        <p:spPr>
          <a:xfrm>
            <a:off x="6013478" y="9279028"/>
            <a:ext cx="619399" cy="404535"/>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7" name="AddNotifier#2"/>
          <p:cNvSpPr txBox="1">
            <a:spLocks noChangeArrowheads="1"/>
          </p:cNvSpPr>
          <p:nvPr/>
        </p:nvSpPr>
        <p:spPr bwMode="auto">
          <a:xfrm>
            <a:off x="227150" y="9292020"/>
            <a:ext cx="5868361" cy="4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60713" y="105078"/>
            <a:ext cx="1401984" cy="559994"/>
          </a:xfrm>
          <a:prstGeom prst="rect">
            <a:avLst/>
          </a:prstGeom>
        </p:spPr>
      </p:pic>
    </p:spTree>
    <p:extLst>
      <p:ext uri="{BB962C8B-B14F-4D97-AF65-F5344CB8AC3E}">
        <p14:creationId xmlns:p14="http://schemas.microsoft.com/office/powerpoint/2010/main" val="303569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4"/>
          <p:cNvSpPr>
            <a:spLocks noGrp="1"/>
          </p:cNvSpPr>
          <p:nvPr>
            <p:ph type="sldNum" sz="quarter" idx="5"/>
          </p:nvPr>
        </p:nvSpPr>
        <p:spPr>
          <a:xfrm>
            <a:off x="6013478" y="9279028"/>
            <a:ext cx="619399" cy="404535"/>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9" name="AddNotifier#3"/>
          <p:cNvSpPr txBox="1">
            <a:spLocks noChangeArrowheads="1"/>
          </p:cNvSpPr>
          <p:nvPr/>
        </p:nvSpPr>
        <p:spPr bwMode="auto">
          <a:xfrm>
            <a:off x="227150" y="9292020"/>
            <a:ext cx="5868361" cy="4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5025" t="26798" r="5868" b="27271"/>
          <a:stretch/>
        </p:blipFill>
        <p:spPr>
          <a:xfrm>
            <a:off x="5260713" y="105078"/>
            <a:ext cx="1401984" cy="559994"/>
          </a:xfrm>
          <a:prstGeom prst="rect">
            <a:avLst/>
          </a:prstGeom>
        </p:spPr>
      </p:pic>
    </p:spTree>
    <p:extLst>
      <p:ext uri="{BB962C8B-B14F-4D97-AF65-F5344CB8AC3E}">
        <p14:creationId xmlns:p14="http://schemas.microsoft.com/office/powerpoint/2010/main" val="42425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5779" y="1203598"/>
            <a:ext cx="8309346"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12931" y="2320746"/>
            <a:ext cx="8312194" cy="1115100"/>
          </a:xfrm>
          <a:prstGeom prst="rect">
            <a:avLst/>
          </a:prstGeom>
        </p:spPr>
        <p:txBody>
          <a:bodyPr>
            <a:noAutofit/>
          </a:bodyPr>
          <a:lstStyle>
            <a:lvl1pPr marL="0" indent="0" algn="l">
              <a:buNone/>
              <a:defRPr sz="2800" b="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Click to edit the sub title</a:t>
            </a:r>
          </a:p>
        </p:txBody>
      </p:sp>
    </p:spTree>
    <p:extLst>
      <p:ext uri="{BB962C8B-B14F-4D97-AF65-F5344CB8AC3E}">
        <p14:creationId xmlns:p14="http://schemas.microsoft.com/office/powerpoint/2010/main" val="374200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58317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143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80625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0472"/>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50724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7296"/>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355976" y="1995686"/>
            <a:ext cx="4680520"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203598"/>
            <a:ext cx="4950000"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nl-NL" dirty="0"/>
              <a:t>Click to edit the title</a:t>
            </a:r>
          </a:p>
        </p:txBody>
      </p:sp>
      <p:sp>
        <p:nvSpPr>
          <p:cNvPr id="7" name="AddNotifier#1"/>
          <p:cNvSpPr txBox="1">
            <a:spLocks noChangeArrowheads="1"/>
          </p:cNvSpPr>
          <p:nvPr userDrawn="1"/>
        </p:nvSpPr>
        <p:spPr bwMode="auto">
          <a:xfrm>
            <a:off x="234016" y="4240618"/>
            <a:ext cx="4914048" cy="6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a:solidFill>
                  <a:schemeClr val="bg1"/>
                </a:solidFill>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29201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p:txBody>
          <a:bodyPr/>
          <a:lstStyle>
            <a:lvl1pPr>
              <a:defRPr>
                <a:cs typeface="Arial" pitchFamily="34" charset="0"/>
              </a:defRPr>
            </a:lvl1pPr>
          </a:lstStyle>
          <a:p>
            <a:pPr>
              <a:defRPr/>
            </a:pPr>
            <a:endParaRPr lang="en-US"/>
          </a:p>
        </p:txBody>
      </p:sp>
      <p:sp>
        <p:nvSpPr>
          <p:cNvPr id="5" name="Slide Number Placeholder 5">
            <a:extLst>
              <a:ext uri="{FF2B5EF4-FFF2-40B4-BE49-F238E27FC236}">
                <a16:creationId xmlns:a16="http://schemas.microsoft.com/office/drawing/2014/main" id="{DE1318EB-1AF8-44F7-B25D-B34D0EB58160}"/>
              </a:ext>
            </a:extLst>
          </p:cNvPr>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4452596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1090800"/>
            <a:ext cx="8748000" cy="34749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6" name="Title 5"/>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1586078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843558"/>
            <a:ext cx="8748000" cy="3723613"/>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7"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9" name="Title 8"/>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383462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4701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6" y="-19613"/>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5502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7260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2748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53463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14" name="Text Placeholder 2"/>
          <p:cNvSpPr>
            <a:spLocks noGrp="1"/>
          </p:cNvSpPr>
          <p:nvPr>
            <p:ph type="body" idx="1"/>
          </p:nvPr>
        </p:nvSpPr>
        <p:spPr>
          <a:xfrm>
            <a:off x="216488" y="1090800"/>
            <a:ext cx="8748000" cy="3474900"/>
          </a:xfrm>
          <a:prstGeom prst="rect">
            <a:avLst/>
          </a:prstGeom>
        </p:spPr>
        <p:txBody>
          <a:bodyPr vert="horz" lIns="91440" tIns="45720" rIns="91440" bIns="4572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16488" y="123478"/>
            <a:ext cx="8748000" cy="567000"/>
          </a:xfrm>
          <a:prstGeom prst="rect">
            <a:avLst/>
          </a:prstGeom>
        </p:spPr>
        <p:txBody>
          <a:bodyPr vert="horz" lIns="91440" tIns="45720" rIns="91440" bIns="45720" rtlCol="0" anchor="t" anchorCtr="0">
            <a:noAutofit/>
          </a:bodyPr>
          <a:lstStyle/>
          <a:p>
            <a:r>
              <a:rPr lang="nl-NL" dirty="0"/>
              <a:t>Click to edit the header</a:t>
            </a:r>
          </a:p>
        </p:txBody>
      </p:sp>
    </p:spTree>
    <p:extLst>
      <p:ext uri="{BB962C8B-B14F-4D97-AF65-F5344CB8AC3E}">
        <p14:creationId xmlns:p14="http://schemas.microsoft.com/office/powerpoint/2010/main" val="1998182218"/>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53" r:id="rId3"/>
    <p:sldLayoutId id="2147483654"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55" r:id="rId24"/>
    <p:sldLayoutId id="2147483676" r:id="rId25"/>
  </p:sldLayoutIdLst>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4ECFDF-8702-442F-B60C-3C1E7B07406B}"/>
              </a:ext>
            </a:extLst>
          </p:cNvPr>
          <p:cNvSpPr>
            <a:spLocks noGrp="1"/>
          </p:cNvSpPr>
          <p:nvPr>
            <p:ph type="ctrTitle"/>
          </p:nvPr>
        </p:nvSpPr>
        <p:spPr>
          <a:xfrm>
            <a:off x="251520" y="1829271"/>
            <a:ext cx="8309346" cy="814487"/>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Datawarehousing Concepts</a:t>
            </a:r>
            <a:br>
              <a:rPr lang="en-US" dirty="0"/>
            </a:br>
            <a:r>
              <a:rPr lang="en-US" dirty="0"/>
              <a:t>					</a:t>
            </a:r>
            <a:endParaRPr lang="en-US" sz="1800" b="0" dirty="0"/>
          </a:p>
        </p:txBody>
      </p:sp>
      <p:sp>
        <p:nvSpPr>
          <p:cNvPr id="3" name="Title 3">
            <a:extLst>
              <a:ext uri="{FF2B5EF4-FFF2-40B4-BE49-F238E27FC236}">
                <a16:creationId xmlns:a16="http://schemas.microsoft.com/office/drawing/2014/main" id="{70AFD19E-B9EE-43BC-A58F-6821DE38A43B}"/>
              </a:ext>
            </a:extLst>
          </p:cNvPr>
          <p:cNvSpPr txBox="1">
            <a:spLocks/>
          </p:cNvSpPr>
          <p:nvPr/>
        </p:nvSpPr>
        <p:spPr>
          <a:xfrm>
            <a:off x="5940152" y="2643758"/>
            <a:ext cx="2044650" cy="504056"/>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b="1" kern="1200" baseline="0">
                <a:solidFill>
                  <a:schemeClr val="bg1"/>
                </a:solidFill>
                <a:latin typeface="Verdana" pitchFamily="34" charset="0"/>
                <a:ea typeface="Verdana" pitchFamily="34" charset="0"/>
                <a:cs typeface="Verdana" pitchFamily="34" charset="0"/>
              </a:defRPr>
            </a:lvl1pPr>
          </a:lstStyle>
          <a:p>
            <a:br>
              <a:rPr lang="en-US" dirty="0"/>
            </a:br>
            <a:br>
              <a:rPr lang="en-US" dirty="0"/>
            </a:br>
            <a:r>
              <a:rPr lang="en-US" dirty="0"/>
              <a:t>							</a:t>
            </a:r>
            <a:r>
              <a:rPr lang="en-US" sz="1800" b="0" dirty="0"/>
              <a:t>Day -1</a:t>
            </a:r>
          </a:p>
        </p:txBody>
      </p:sp>
    </p:spTree>
    <p:extLst>
      <p:ext uri="{BB962C8B-B14F-4D97-AF65-F5344CB8AC3E}">
        <p14:creationId xmlns:p14="http://schemas.microsoft.com/office/powerpoint/2010/main" val="287330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10</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Dimensions Tables</a:t>
            </a:r>
          </a:p>
        </p:txBody>
      </p:sp>
      <p:sp>
        <p:nvSpPr>
          <p:cNvPr id="9" name="TextBox 8">
            <a:extLst>
              <a:ext uri="{FF2B5EF4-FFF2-40B4-BE49-F238E27FC236}">
                <a16:creationId xmlns:a16="http://schemas.microsoft.com/office/drawing/2014/main" id="{DB4674EA-9A65-4C0D-82A8-F3162E552206}"/>
              </a:ext>
            </a:extLst>
          </p:cNvPr>
          <p:cNvSpPr txBox="1"/>
          <p:nvPr/>
        </p:nvSpPr>
        <p:spPr>
          <a:xfrm>
            <a:off x="216488" y="641963"/>
            <a:ext cx="8729512" cy="1077218"/>
          </a:xfrm>
          <a:prstGeom prst="rect">
            <a:avLst/>
          </a:prstGeom>
          <a:noFill/>
        </p:spPr>
        <p:txBody>
          <a:bodyPr wrap="square">
            <a:spAutoFit/>
          </a:bodyPr>
          <a:lstStyle/>
          <a:p>
            <a:pPr marL="285750" indent="-285750">
              <a:buFont typeface="Wingdings" panose="05000000000000000000" pitchFamily="2" charset="2"/>
              <a:buChar char="ü"/>
            </a:pPr>
            <a:r>
              <a:rPr lang="en-US" sz="1600" i="1" dirty="0">
                <a:solidFill>
                  <a:srgbClr val="000000"/>
                </a:solidFill>
                <a:latin typeface="Calibri-Italic"/>
                <a:sym typeface="Wingdings" pitchFamily="2" charset="2"/>
              </a:rPr>
              <a:t>It mainly contains descriptive attributes that are textual fields (Ex customer name)</a:t>
            </a:r>
          </a:p>
          <a:p>
            <a:pPr marL="285750" indent="-285750">
              <a:buFont typeface="Wingdings" panose="05000000000000000000" pitchFamily="2" charset="2"/>
              <a:buChar char="ü"/>
            </a:pPr>
            <a:r>
              <a:rPr lang="en-US" sz="1600" i="1" dirty="0">
                <a:solidFill>
                  <a:srgbClr val="000000"/>
                </a:solidFill>
                <a:latin typeface="Calibri-Italic"/>
                <a:sym typeface="Wingdings" pitchFamily="2" charset="2"/>
              </a:rPr>
              <a:t>It provides descriptive information for the measurement of a fact table (Ex unique customer count)</a:t>
            </a:r>
          </a:p>
          <a:p>
            <a:pPr marL="285750" indent="-285750">
              <a:buFont typeface="Wingdings" panose="05000000000000000000" pitchFamily="2" charset="2"/>
              <a:buChar char="ü"/>
            </a:pPr>
            <a:r>
              <a:rPr lang="en-US" sz="1600" i="1" dirty="0">
                <a:solidFill>
                  <a:srgbClr val="000000"/>
                </a:solidFill>
                <a:latin typeface="Calibri-Italic"/>
                <a:sym typeface="Wingdings" pitchFamily="2" charset="2"/>
              </a:rPr>
              <a:t>It has surrogate key, natural key and set of attributes ( Ex Customer id)</a:t>
            </a:r>
          </a:p>
          <a:p>
            <a:pPr marL="285750" indent="-285750">
              <a:buFont typeface="Wingdings" panose="05000000000000000000" pitchFamily="2" charset="2"/>
              <a:buChar char="ü"/>
            </a:pPr>
            <a:r>
              <a:rPr lang="en-US" sz="1600" i="1" dirty="0">
                <a:solidFill>
                  <a:srgbClr val="000000"/>
                </a:solidFill>
                <a:latin typeface="Calibri-Italic"/>
                <a:sym typeface="Wingdings" pitchFamily="2" charset="2"/>
              </a:rPr>
              <a:t>Dimension tables are called as Reference tables</a:t>
            </a:r>
            <a:endParaRPr lang="en-US" sz="1600" dirty="0"/>
          </a:p>
        </p:txBody>
      </p:sp>
      <p:sp>
        <p:nvSpPr>
          <p:cNvPr id="10" name="TextBox 9">
            <a:extLst>
              <a:ext uri="{FF2B5EF4-FFF2-40B4-BE49-F238E27FC236}">
                <a16:creationId xmlns:a16="http://schemas.microsoft.com/office/drawing/2014/main" id="{03D0E566-629B-40A4-899B-E396F9A9F564}"/>
              </a:ext>
            </a:extLst>
          </p:cNvPr>
          <p:cNvSpPr txBox="1"/>
          <p:nvPr/>
        </p:nvSpPr>
        <p:spPr>
          <a:xfrm>
            <a:off x="229970" y="2026957"/>
            <a:ext cx="4572000" cy="369332"/>
          </a:xfrm>
          <a:prstGeom prst="rect">
            <a:avLst/>
          </a:prstGeom>
          <a:noFill/>
        </p:spPr>
        <p:txBody>
          <a:bodyPr wrap="square">
            <a:spAutoFit/>
          </a:bodyPr>
          <a:lstStyle/>
          <a:p>
            <a:r>
              <a:rPr lang="en-US" dirty="0">
                <a:latin typeface="Verdana" pitchFamily="34" charset="0"/>
                <a:ea typeface="Verdana" pitchFamily="34" charset="0"/>
                <a:sym typeface="Wingdings" pitchFamily="2" charset="2"/>
              </a:rPr>
              <a:t>Fact Tables</a:t>
            </a:r>
            <a:endParaRPr lang="en-US" dirty="0">
              <a:latin typeface="Verdana" pitchFamily="34" charset="0"/>
              <a:ea typeface="Verdana" pitchFamily="34" charset="0"/>
            </a:endParaRPr>
          </a:p>
        </p:txBody>
      </p:sp>
      <p:sp>
        <p:nvSpPr>
          <p:cNvPr id="11" name="TextBox 10">
            <a:extLst>
              <a:ext uri="{FF2B5EF4-FFF2-40B4-BE49-F238E27FC236}">
                <a16:creationId xmlns:a16="http://schemas.microsoft.com/office/drawing/2014/main" id="{464092B2-2433-4DB8-B16C-06DB8931A9E7}"/>
              </a:ext>
            </a:extLst>
          </p:cNvPr>
          <p:cNvSpPr txBox="1"/>
          <p:nvPr/>
        </p:nvSpPr>
        <p:spPr>
          <a:xfrm>
            <a:off x="184518" y="2468297"/>
            <a:ext cx="8729512" cy="1077218"/>
          </a:xfrm>
          <a:prstGeom prst="rect">
            <a:avLst/>
          </a:prstGeom>
          <a:noFill/>
        </p:spPr>
        <p:txBody>
          <a:bodyPr wrap="square">
            <a:spAutoFit/>
          </a:bodyPr>
          <a:lstStyle/>
          <a:p>
            <a:pPr marL="285750" indent="-285750">
              <a:buFont typeface="Wingdings" panose="05000000000000000000" pitchFamily="2" charset="2"/>
              <a:buChar char="ü"/>
            </a:pPr>
            <a:r>
              <a:rPr lang="en-US" sz="1600" i="1" dirty="0">
                <a:solidFill>
                  <a:srgbClr val="000000"/>
                </a:solidFill>
                <a:latin typeface="Calibri-Italic"/>
                <a:sym typeface="Wingdings" pitchFamily="2" charset="2"/>
              </a:rPr>
              <a:t>It mainly contains foreign keys that refer to primary keys in the dimension tables</a:t>
            </a:r>
          </a:p>
          <a:p>
            <a:pPr marL="285750" indent="-285750">
              <a:buFont typeface="Wingdings" panose="05000000000000000000" pitchFamily="2" charset="2"/>
              <a:buChar char="ü"/>
            </a:pPr>
            <a:r>
              <a:rPr lang="en-US" sz="1600" i="1" dirty="0">
                <a:solidFill>
                  <a:srgbClr val="000000"/>
                </a:solidFill>
                <a:latin typeface="Calibri-Italic"/>
                <a:sym typeface="Wingdings" pitchFamily="2" charset="2"/>
              </a:rPr>
              <a:t>It provides the measurement of an enterprise ( Ex amount related columns)</a:t>
            </a:r>
          </a:p>
          <a:p>
            <a:pPr marL="285750" indent="-285750">
              <a:buFont typeface="Wingdings" panose="05000000000000000000" pitchFamily="2" charset="2"/>
              <a:buChar char="ü"/>
            </a:pPr>
            <a:r>
              <a:rPr lang="en-US" sz="1600" i="1" dirty="0">
                <a:solidFill>
                  <a:srgbClr val="000000"/>
                </a:solidFill>
                <a:latin typeface="Calibri-Italic"/>
                <a:sym typeface="Wingdings" pitchFamily="2" charset="2"/>
              </a:rPr>
              <a:t>It has FK  &amp; Degenerated dimension </a:t>
            </a:r>
          </a:p>
          <a:p>
            <a:pPr marL="285750" indent="-285750">
              <a:buFont typeface="Wingdings" panose="05000000000000000000" pitchFamily="2" charset="2"/>
              <a:buChar char="ü"/>
            </a:pPr>
            <a:r>
              <a:rPr lang="en-US" sz="1600" i="1" dirty="0">
                <a:solidFill>
                  <a:srgbClr val="000000"/>
                </a:solidFill>
                <a:latin typeface="Calibri-Italic"/>
                <a:sym typeface="Wingdings" pitchFamily="2" charset="2"/>
              </a:rPr>
              <a:t>It normally contains two columns – One that contains Facts &amp; the other FK to the dimension table</a:t>
            </a:r>
          </a:p>
        </p:txBody>
      </p:sp>
    </p:spTree>
    <p:extLst>
      <p:ext uri="{BB962C8B-B14F-4D97-AF65-F5344CB8AC3E}">
        <p14:creationId xmlns:p14="http://schemas.microsoft.com/office/powerpoint/2010/main" val="389178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11</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C973BA6B-E0E9-4591-982C-6CF1AB465D56}"/>
              </a:ext>
            </a:extLst>
          </p:cNvPr>
          <p:cNvPicPr>
            <a:picLocks noChangeAspect="1"/>
          </p:cNvPicPr>
          <p:nvPr/>
        </p:nvPicPr>
        <p:blipFill>
          <a:blip r:embed="rId2"/>
          <a:stretch>
            <a:fillRect/>
          </a:stretch>
        </p:blipFill>
        <p:spPr>
          <a:xfrm>
            <a:off x="251520" y="123478"/>
            <a:ext cx="8424936" cy="4320478"/>
          </a:xfrm>
          <a:prstGeom prst="rect">
            <a:avLst/>
          </a:prstGeom>
        </p:spPr>
      </p:pic>
    </p:spTree>
    <p:extLst>
      <p:ext uri="{BB962C8B-B14F-4D97-AF65-F5344CB8AC3E}">
        <p14:creationId xmlns:p14="http://schemas.microsoft.com/office/powerpoint/2010/main" val="151677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198000" y="1275606"/>
            <a:ext cx="8748000" cy="2367714"/>
          </a:xfrm>
        </p:spPr>
        <p:txBody>
          <a:bodyPr/>
          <a:lstStyle/>
          <a:p>
            <a:pPr>
              <a:buFont typeface="Wingdings" panose="05000000000000000000" pitchFamily="2" charset="2"/>
              <a:buChar char="Ø"/>
            </a:pPr>
            <a:r>
              <a:rPr lang="en-US" dirty="0">
                <a:latin typeface="Book Antiqua" panose="02040602050305030304" pitchFamily="18" charset="0"/>
              </a:rPr>
              <a:t>What is Datawarehouse?</a:t>
            </a:r>
          </a:p>
          <a:p>
            <a:pPr>
              <a:buFont typeface="Wingdings" panose="05000000000000000000" pitchFamily="2" charset="2"/>
              <a:buChar char="Ø"/>
            </a:pPr>
            <a:r>
              <a:rPr lang="en-US" dirty="0">
                <a:latin typeface="Book Antiqua" panose="02040602050305030304" pitchFamily="18" charset="0"/>
              </a:rPr>
              <a:t>Merits of Datawarehouse</a:t>
            </a:r>
          </a:p>
          <a:p>
            <a:pPr>
              <a:buFont typeface="Wingdings" panose="05000000000000000000" pitchFamily="2" charset="2"/>
              <a:buChar char="Ø"/>
            </a:pPr>
            <a:r>
              <a:rPr lang="en-US" dirty="0">
                <a:latin typeface="Book Antiqua" panose="02040602050305030304" pitchFamily="18" charset="0"/>
              </a:rPr>
              <a:t>Roles in DW</a:t>
            </a:r>
          </a:p>
          <a:p>
            <a:pPr>
              <a:buFont typeface="Wingdings" panose="05000000000000000000" pitchFamily="2" charset="2"/>
              <a:buChar char="Ø"/>
            </a:pPr>
            <a:r>
              <a:rPr lang="en-US" dirty="0">
                <a:latin typeface="Book Antiqua" panose="02040602050305030304" pitchFamily="18" charset="0"/>
              </a:rPr>
              <a:t>DWH framework</a:t>
            </a:r>
          </a:p>
          <a:p>
            <a:pPr>
              <a:buFont typeface="Wingdings" panose="05000000000000000000" pitchFamily="2" charset="2"/>
              <a:buChar char="Ø"/>
            </a:pPr>
            <a:r>
              <a:rPr lang="en-US" dirty="0">
                <a:latin typeface="Book Antiqua" panose="02040602050305030304" pitchFamily="18" charset="0"/>
              </a:rPr>
              <a:t>Types of DWH</a:t>
            </a:r>
          </a:p>
          <a:p>
            <a:pPr>
              <a:buFont typeface="Wingdings" panose="05000000000000000000" pitchFamily="2" charset="2"/>
              <a:buChar char="Ø"/>
            </a:pPr>
            <a:r>
              <a:rPr lang="en-US" dirty="0">
                <a:latin typeface="Book Antiqua" panose="02040602050305030304" pitchFamily="18" charset="0"/>
              </a:rPr>
              <a:t>OLAP  Vs  OLTP</a:t>
            </a:r>
          </a:p>
          <a:p>
            <a:pPr>
              <a:buFont typeface="Wingdings" panose="05000000000000000000" pitchFamily="2" charset="2"/>
              <a:buChar char="Ø"/>
            </a:pPr>
            <a:r>
              <a:rPr lang="en-US" dirty="0">
                <a:latin typeface="Book Antiqua" panose="02040602050305030304" pitchFamily="18" charset="0"/>
              </a:rPr>
              <a:t>Fact &amp; Dimensions</a:t>
            </a:r>
          </a:p>
          <a:p>
            <a:pPr>
              <a:buFont typeface="Wingdings" panose="05000000000000000000" pitchFamily="2" charset="2"/>
              <a:buChar char="Ø"/>
            </a:pPr>
            <a:r>
              <a:rPr lang="en-US" dirty="0">
                <a:latin typeface="Book Antiqua" panose="02040602050305030304" pitchFamily="18" charset="0"/>
              </a:rPr>
              <a:t>Q &amp; A</a:t>
            </a:r>
          </a:p>
          <a:p>
            <a:pPr>
              <a:buFont typeface="Wingdings" panose="05000000000000000000" pitchFamily="2" charset="2"/>
              <a:buChar char="Ø"/>
            </a:pPr>
            <a:endParaRPr lang="en-US" dirty="0">
              <a:latin typeface="Book Antiqua" panose="02040602050305030304" pitchFamily="18" charset="0"/>
            </a:endParaRPr>
          </a:p>
          <a:p>
            <a:pPr>
              <a:buFont typeface="Wingdings" panose="05000000000000000000" pitchFamily="2" charset="2"/>
              <a:buChar char="Ø"/>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Agenda</a:t>
            </a:r>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699541"/>
            <a:ext cx="8748000" cy="374441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10000" lvl="3" indent="0">
              <a:buFont typeface="Arial" pitchFamily="34" charset="0"/>
              <a:buNone/>
            </a:pPr>
            <a:endParaRPr lang="en-US" sz="1000" dirty="0">
              <a:latin typeface="Book Antiqua" panose="02040602050305030304" pitchFamily="18" charset="0"/>
              <a:cs typeface="Arial" panose="020B0604020202020204" pitchFamily="34" charset="0"/>
            </a:endParaRPr>
          </a:p>
          <a:p>
            <a:pPr marL="540000" lvl="2" indent="0">
              <a:buFont typeface="Arial" pitchFamily="34" charset="0"/>
              <a:buNone/>
            </a:pPr>
            <a:endParaRPr lang="en-US" sz="1000"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73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marL="0" indent="0" algn="l">
              <a:buNone/>
            </a:pPr>
            <a:r>
              <a:rPr lang="en-US" i="1" dirty="0">
                <a:solidFill>
                  <a:srgbClr val="000000"/>
                </a:solidFill>
                <a:latin typeface="Calibri-Italic"/>
              </a:rPr>
              <a:t>What is Database?</a:t>
            </a:r>
          </a:p>
          <a:p>
            <a:pPr marL="0" indent="0" algn="l">
              <a:buNone/>
            </a:pPr>
            <a:r>
              <a:rPr lang="en-US" i="1" dirty="0">
                <a:solidFill>
                  <a:srgbClr val="000000"/>
                </a:solidFill>
                <a:latin typeface="Calibri-Italic"/>
              </a:rPr>
              <a:t> “Database is nothing, but collections of Tables and we can store the data into one (or) more tables” </a:t>
            </a:r>
            <a:endParaRPr lang="en-US" b="0" i="1" u="none" strike="noStrike" baseline="0" dirty="0">
              <a:solidFill>
                <a:srgbClr val="000000"/>
              </a:solidFill>
              <a:latin typeface="Calibri-Italic"/>
            </a:endParaRPr>
          </a:p>
          <a:p>
            <a:pPr marL="0" indent="0" algn="l">
              <a:buNone/>
            </a:pPr>
            <a:endParaRPr lang="en-US" i="1" dirty="0">
              <a:solidFill>
                <a:srgbClr val="000000"/>
              </a:solidFill>
              <a:latin typeface="Calibri-Italic"/>
            </a:endParaRPr>
          </a:p>
          <a:p>
            <a:pPr marL="0" indent="0" algn="l">
              <a:buNone/>
            </a:pPr>
            <a:r>
              <a:rPr lang="en-US" i="1" u="sng" dirty="0">
                <a:solidFill>
                  <a:srgbClr val="000000"/>
                </a:solidFill>
                <a:latin typeface="Calibri-Italic"/>
              </a:rPr>
              <a:t>Definition:</a:t>
            </a:r>
          </a:p>
          <a:p>
            <a:pPr marL="0" indent="0" algn="l">
              <a:buNone/>
            </a:pPr>
            <a:r>
              <a:rPr lang="en-US" b="0" i="1" u="none" strike="noStrike" baseline="0" dirty="0">
                <a:solidFill>
                  <a:srgbClr val="000000"/>
                </a:solidFill>
                <a:latin typeface="Calibri-Italic"/>
              </a:rPr>
              <a:t>A data warehouse is a </a:t>
            </a:r>
            <a:r>
              <a:rPr lang="en-US" b="0" i="1" u="none" strike="noStrike" baseline="0" dirty="0">
                <a:solidFill>
                  <a:srgbClr val="00CD00"/>
                </a:solidFill>
                <a:latin typeface="Calibri-Italic"/>
              </a:rPr>
              <a:t>subject‐oriented, integrated, time‐variant</a:t>
            </a:r>
            <a:r>
              <a:rPr lang="en-US" b="0" i="1" u="none" strike="noStrike" baseline="0" dirty="0">
                <a:solidFill>
                  <a:srgbClr val="000000"/>
                </a:solidFill>
                <a:latin typeface="Calibri-Italic"/>
              </a:rPr>
              <a:t>, and </a:t>
            </a:r>
            <a:r>
              <a:rPr lang="en-US" b="0" i="1" u="none" strike="noStrike" baseline="0" dirty="0">
                <a:solidFill>
                  <a:srgbClr val="00CD00"/>
                </a:solidFill>
                <a:latin typeface="Calibri-Italic"/>
              </a:rPr>
              <a:t>nonvolatile </a:t>
            </a:r>
            <a:r>
              <a:rPr lang="en-US" b="0" i="1" u="none" strike="noStrike" baseline="0" dirty="0">
                <a:solidFill>
                  <a:srgbClr val="000000"/>
                </a:solidFill>
                <a:latin typeface="Calibri-Italic"/>
              </a:rPr>
              <a:t>collection of data in support of management’s decision‐making process</a:t>
            </a:r>
            <a:endParaRPr lang="en-US" dirty="0">
              <a:latin typeface="Arial" panose="020B0604020202020204" pitchFamily="34" charset="0"/>
              <a:cs typeface="Arial" panose="020B0604020202020204" pitchFamily="34" charset="0"/>
            </a:endParaRPr>
          </a:p>
          <a:p>
            <a:pPr marL="0" indent="0">
              <a:buNone/>
            </a:pPr>
            <a:r>
              <a:rPr lang="en-US" i="1" dirty="0">
                <a:solidFill>
                  <a:srgbClr val="00CD00"/>
                </a:solidFill>
                <a:latin typeface="Calibri-Italic"/>
              </a:rPr>
              <a:t>S</a:t>
            </a:r>
            <a:r>
              <a:rPr lang="en-US" b="0" i="1" u="none" strike="noStrike" baseline="0" dirty="0">
                <a:solidFill>
                  <a:srgbClr val="00CD00"/>
                </a:solidFill>
                <a:latin typeface="Calibri-Italic"/>
              </a:rPr>
              <a:t>ubject‐oriented</a:t>
            </a:r>
            <a:r>
              <a:rPr lang="en-US" i="1" dirty="0">
                <a:solidFill>
                  <a:srgbClr val="000000"/>
                </a:solidFill>
                <a:latin typeface="Calibri-Italic"/>
              </a:rPr>
              <a:t> − It provides information about a particular subject. These subject can be Product, Customer, Suppliers, Sales, Orders etc.</a:t>
            </a:r>
          </a:p>
          <a:p>
            <a:pPr marL="0" indent="0">
              <a:buNone/>
            </a:pPr>
            <a:r>
              <a:rPr lang="en-US" i="1" dirty="0">
                <a:solidFill>
                  <a:srgbClr val="00CD00"/>
                </a:solidFill>
                <a:latin typeface="Calibri-Italic"/>
              </a:rPr>
              <a:t>I</a:t>
            </a:r>
            <a:r>
              <a:rPr lang="en-US" b="0" i="1" u="none" strike="noStrike" baseline="0" dirty="0">
                <a:solidFill>
                  <a:srgbClr val="00CD00"/>
                </a:solidFill>
                <a:latin typeface="Calibri-Italic"/>
              </a:rPr>
              <a:t>ntegrated</a:t>
            </a:r>
            <a:r>
              <a:rPr lang="en-US" i="1" dirty="0">
                <a:solidFill>
                  <a:srgbClr val="000000"/>
                </a:solidFill>
                <a:latin typeface="Calibri-Italic"/>
              </a:rPr>
              <a:t> − Integrating data from heterogeneous sources such as relational databases, flat files, etc.</a:t>
            </a:r>
          </a:p>
          <a:p>
            <a:pPr marL="0" indent="0">
              <a:buNone/>
            </a:pPr>
            <a:r>
              <a:rPr lang="en-US" i="1" dirty="0">
                <a:solidFill>
                  <a:srgbClr val="00CD00"/>
                </a:solidFill>
                <a:latin typeface="Calibri-Italic"/>
              </a:rPr>
              <a:t>T</a:t>
            </a:r>
            <a:r>
              <a:rPr lang="en-US" b="0" i="1" u="none" strike="noStrike" baseline="0" dirty="0">
                <a:solidFill>
                  <a:srgbClr val="00CD00"/>
                </a:solidFill>
                <a:latin typeface="Calibri-Italic"/>
              </a:rPr>
              <a:t>ime‐variant</a:t>
            </a:r>
            <a:r>
              <a:rPr lang="en-US" i="1" dirty="0">
                <a:solidFill>
                  <a:srgbClr val="000000"/>
                </a:solidFill>
                <a:latin typeface="Calibri-Italic"/>
                <a:cs typeface="Arial" panose="020B0604020202020204" pitchFamily="34" charset="0"/>
              </a:rPr>
              <a:t> –  </a:t>
            </a:r>
            <a:r>
              <a:rPr lang="en-US" b="0" i="0" dirty="0">
                <a:solidFill>
                  <a:srgbClr val="000000"/>
                </a:solidFill>
                <a:effectLst/>
                <a:latin typeface="PT Sans" panose="020B0503020203020204" pitchFamily="34" charset="0"/>
              </a:rPr>
              <a:t> </a:t>
            </a:r>
            <a:r>
              <a:rPr lang="en-US" i="1" dirty="0">
                <a:solidFill>
                  <a:srgbClr val="000000"/>
                </a:solidFill>
                <a:latin typeface="Calibri-Italic"/>
              </a:rPr>
              <a:t>Historical data is kept in a data warehouse</a:t>
            </a:r>
            <a:r>
              <a:rPr lang="en-US" b="0" i="0" dirty="0">
                <a:solidFill>
                  <a:srgbClr val="000000"/>
                </a:solidFill>
                <a:effectLst/>
                <a:latin typeface="PT Sans" panose="020B0503020203020204" pitchFamily="34" charset="0"/>
              </a:rPr>
              <a:t>. </a:t>
            </a:r>
            <a:r>
              <a:rPr lang="en-US" i="1" dirty="0">
                <a:solidFill>
                  <a:srgbClr val="000000"/>
                </a:solidFill>
                <a:latin typeface="Calibri-Italic"/>
              </a:rPr>
              <a:t>In order to analyze the trends in business, analyst need large amount of data.</a:t>
            </a:r>
            <a:endParaRPr lang="en-US" i="1" dirty="0">
              <a:solidFill>
                <a:srgbClr val="000000"/>
              </a:solidFill>
              <a:latin typeface="Calibri-Italic"/>
              <a:cs typeface="Arial" panose="020B0604020202020204" pitchFamily="34" charset="0"/>
            </a:endParaRPr>
          </a:p>
          <a:p>
            <a:pPr marL="0" indent="0">
              <a:buNone/>
            </a:pPr>
            <a:r>
              <a:rPr lang="en-US" i="1" dirty="0">
                <a:solidFill>
                  <a:srgbClr val="00CD00"/>
                </a:solidFill>
                <a:latin typeface="Calibri-Italic"/>
              </a:rPr>
              <a:t>N</a:t>
            </a:r>
            <a:r>
              <a:rPr lang="en-US" b="0" i="1" u="none" strike="noStrike" baseline="0" dirty="0">
                <a:solidFill>
                  <a:srgbClr val="00CD00"/>
                </a:solidFill>
                <a:latin typeface="Calibri-Italic"/>
              </a:rPr>
              <a:t>on-volatile</a:t>
            </a:r>
            <a:r>
              <a:rPr lang="en-US" i="1" dirty="0">
                <a:solidFill>
                  <a:srgbClr val="000000"/>
                </a:solidFill>
                <a:latin typeface="Calibri-Italic"/>
                <a:cs typeface="Arial" panose="020B0604020202020204" pitchFamily="34" charset="0"/>
              </a:rPr>
              <a:t> – DW should never change. Once it’s added it can’t be altered . Historical data Kept the same</a:t>
            </a:r>
          </a:p>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What is Datawarehouse?</a:t>
            </a:r>
          </a:p>
        </p:txBody>
      </p:sp>
    </p:spTree>
    <p:extLst>
      <p:ext uri="{BB962C8B-B14F-4D97-AF65-F5344CB8AC3E}">
        <p14:creationId xmlns:p14="http://schemas.microsoft.com/office/powerpoint/2010/main" val="72886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4</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Merits of Datawarehouse</a:t>
            </a:r>
          </a:p>
        </p:txBody>
      </p:sp>
      <p:sp>
        <p:nvSpPr>
          <p:cNvPr id="8" name="TextBox 7">
            <a:extLst>
              <a:ext uri="{FF2B5EF4-FFF2-40B4-BE49-F238E27FC236}">
                <a16:creationId xmlns:a16="http://schemas.microsoft.com/office/drawing/2014/main" id="{4C7F028E-3872-4107-A9AE-14D5CB8C759C}"/>
              </a:ext>
            </a:extLst>
          </p:cNvPr>
          <p:cNvSpPr txBox="1"/>
          <p:nvPr/>
        </p:nvSpPr>
        <p:spPr>
          <a:xfrm>
            <a:off x="107504" y="699542"/>
            <a:ext cx="8856984" cy="4001095"/>
          </a:xfrm>
          <a:prstGeom prst="rect">
            <a:avLst/>
          </a:prstGeom>
          <a:noFill/>
        </p:spPr>
        <p:txBody>
          <a:bodyPr wrap="square">
            <a:spAutoFit/>
          </a:bodyPr>
          <a:lstStyle/>
          <a:p>
            <a:pPr marL="285750" indent="-285750">
              <a:buFont typeface="Wingdings" panose="05000000000000000000" pitchFamily="2" charset="2"/>
              <a:buChar char="v"/>
            </a:pPr>
            <a:r>
              <a:rPr lang="en-US" sz="1600" i="1" dirty="0">
                <a:solidFill>
                  <a:srgbClr val="000000"/>
                </a:solidFill>
                <a:latin typeface="Calibri-Italic"/>
              </a:rPr>
              <a:t>Purpose built for BI &amp; Reporting</a:t>
            </a:r>
          </a:p>
          <a:p>
            <a:pPr marL="285750" indent="-285750">
              <a:buFont typeface="Wingdings" panose="05000000000000000000" pitchFamily="2" charset="2"/>
              <a:buChar char="v"/>
            </a:pPr>
            <a:r>
              <a:rPr lang="en-US" sz="1600" i="1" dirty="0">
                <a:solidFill>
                  <a:srgbClr val="000000"/>
                </a:solidFill>
                <a:latin typeface="Calibri-Italic"/>
              </a:rPr>
              <a:t>Improve Data Quality</a:t>
            </a:r>
          </a:p>
          <a:p>
            <a:pPr marL="285750" indent="-285750">
              <a:buFont typeface="Wingdings" panose="05000000000000000000" pitchFamily="2" charset="2"/>
              <a:buChar char="v"/>
            </a:pPr>
            <a:r>
              <a:rPr lang="en-US" sz="1600" i="1" dirty="0">
                <a:solidFill>
                  <a:srgbClr val="000000"/>
                </a:solidFill>
                <a:latin typeface="Calibri-Italic"/>
              </a:rPr>
              <a:t>Efficient Business Decision making</a:t>
            </a:r>
          </a:p>
          <a:p>
            <a:pPr marL="285750" indent="-285750">
              <a:buFont typeface="Wingdings" panose="05000000000000000000" pitchFamily="2" charset="2"/>
              <a:buChar char="v"/>
            </a:pPr>
            <a:r>
              <a:rPr lang="en-US" sz="1600" i="1" dirty="0">
                <a:solidFill>
                  <a:srgbClr val="000000"/>
                </a:solidFill>
                <a:latin typeface="Calibri-Italic"/>
              </a:rPr>
              <a:t>Stores Historical Data</a:t>
            </a:r>
          </a:p>
          <a:p>
            <a:pPr marL="285750" indent="-285750">
              <a:buFont typeface="Wingdings" panose="05000000000000000000" pitchFamily="2" charset="2"/>
              <a:buChar char="v"/>
            </a:pPr>
            <a:r>
              <a:rPr lang="en-US" sz="1600" i="1" dirty="0">
                <a:solidFill>
                  <a:srgbClr val="000000"/>
                </a:solidFill>
                <a:latin typeface="Calibri-Italic"/>
              </a:rPr>
              <a:t>Increase Data security</a:t>
            </a:r>
          </a:p>
          <a:p>
            <a:pPr marL="285750" indent="-285750">
              <a:buFont typeface="Wingdings" panose="05000000000000000000" pitchFamily="2" charset="2"/>
              <a:buChar char="v"/>
            </a:pPr>
            <a:r>
              <a:rPr lang="en-US" sz="1600" i="1" dirty="0">
                <a:solidFill>
                  <a:srgbClr val="000000"/>
                </a:solidFill>
                <a:latin typeface="Calibri-Italic"/>
              </a:rPr>
              <a:t>Highly scalable</a:t>
            </a:r>
          </a:p>
          <a:p>
            <a:endParaRPr lang="en-US" dirty="0"/>
          </a:p>
          <a:p>
            <a:r>
              <a:rPr lang="en-US" sz="1600" i="1" dirty="0">
                <a:solidFill>
                  <a:srgbClr val="000000"/>
                </a:solidFill>
                <a:latin typeface="Calibri-Italic"/>
              </a:rPr>
              <a:t>“ Data warehousing can be defined as the process of data collection and storage from various sources and managing it to provide valuable business insights “</a:t>
            </a:r>
          </a:p>
          <a:p>
            <a:endParaRPr lang="en-US" i="1" dirty="0">
              <a:solidFill>
                <a:srgbClr val="000000"/>
              </a:solidFill>
              <a:latin typeface="Calibri-Italic"/>
            </a:endParaRPr>
          </a:p>
          <a:p>
            <a:r>
              <a:rPr lang="en-US" b="0" dirty="0"/>
              <a:t> De-Merits of Datawarehouse</a:t>
            </a:r>
          </a:p>
          <a:p>
            <a:endParaRPr lang="en-US" i="1" dirty="0">
              <a:solidFill>
                <a:srgbClr val="000000"/>
              </a:solidFill>
              <a:latin typeface="Calibri-Italic"/>
            </a:endParaRPr>
          </a:p>
          <a:p>
            <a:pPr marL="285750" indent="-285750">
              <a:buFont typeface="Wingdings" panose="05000000000000000000" pitchFamily="2" charset="2"/>
              <a:buChar char="v"/>
            </a:pPr>
            <a:r>
              <a:rPr lang="en-US" sz="1600" i="1" dirty="0">
                <a:solidFill>
                  <a:srgbClr val="000000"/>
                </a:solidFill>
                <a:latin typeface="Calibri-Italic"/>
              </a:rPr>
              <a:t>Unable to support semi &amp; unstructured datatypes</a:t>
            </a:r>
          </a:p>
          <a:p>
            <a:pPr marL="285750" indent="-285750">
              <a:buFont typeface="Wingdings" panose="05000000000000000000" pitchFamily="2" charset="2"/>
              <a:buChar char="v"/>
            </a:pPr>
            <a:r>
              <a:rPr lang="en-US" sz="1600" i="1" dirty="0">
                <a:solidFill>
                  <a:srgbClr val="000000"/>
                </a:solidFill>
                <a:latin typeface="Calibri-Italic"/>
              </a:rPr>
              <a:t>Unable to support Data science &amp; Machine Learning</a:t>
            </a:r>
          </a:p>
          <a:p>
            <a:endParaRPr lang="en-US" i="1" dirty="0">
              <a:solidFill>
                <a:srgbClr val="000000"/>
              </a:solidFill>
              <a:latin typeface="Calibri-Italic"/>
            </a:endParaRPr>
          </a:p>
        </p:txBody>
      </p:sp>
    </p:spTree>
    <p:extLst>
      <p:ext uri="{BB962C8B-B14F-4D97-AF65-F5344CB8AC3E}">
        <p14:creationId xmlns:p14="http://schemas.microsoft.com/office/powerpoint/2010/main" val="160860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5</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Roles in Datawarehouse</a:t>
            </a:r>
          </a:p>
        </p:txBody>
      </p:sp>
      <p:graphicFrame>
        <p:nvGraphicFramePr>
          <p:cNvPr id="2" name="Table 3">
            <a:extLst>
              <a:ext uri="{FF2B5EF4-FFF2-40B4-BE49-F238E27FC236}">
                <a16:creationId xmlns:a16="http://schemas.microsoft.com/office/drawing/2014/main" id="{FD7D0DB6-D49E-4819-B199-1939DA1E83FD}"/>
              </a:ext>
            </a:extLst>
          </p:cNvPr>
          <p:cNvGraphicFramePr>
            <a:graphicFrameLocks noGrp="1"/>
          </p:cNvGraphicFramePr>
          <p:nvPr>
            <p:extLst>
              <p:ext uri="{D42A27DB-BD31-4B8C-83A1-F6EECF244321}">
                <p14:modId xmlns:p14="http://schemas.microsoft.com/office/powerpoint/2010/main" val="1194214324"/>
              </p:ext>
            </p:extLst>
          </p:nvPr>
        </p:nvGraphicFramePr>
        <p:xfrm>
          <a:off x="1331640" y="915566"/>
          <a:ext cx="5879976" cy="2966720"/>
        </p:xfrm>
        <a:graphic>
          <a:graphicData uri="http://schemas.openxmlformats.org/drawingml/2006/table">
            <a:tbl>
              <a:tblPr firstRow="1" bandRow="1">
                <a:tableStyleId>{5940675A-B579-460E-94D1-54222C63F5DA}</a:tableStyleId>
              </a:tblPr>
              <a:tblGrid>
                <a:gridCol w="2025914">
                  <a:extLst>
                    <a:ext uri="{9D8B030D-6E8A-4147-A177-3AD203B41FA5}">
                      <a16:colId xmlns:a16="http://schemas.microsoft.com/office/drawing/2014/main" val="2522056362"/>
                    </a:ext>
                  </a:extLst>
                </a:gridCol>
                <a:gridCol w="1928826">
                  <a:extLst>
                    <a:ext uri="{9D8B030D-6E8A-4147-A177-3AD203B41FA5}">
                      <a16:colId xmlns:a16="http://schemas.microsoft.com/office/drawing/2014/main" val="2927429874"/>
                    </a:ext>
                  </a:extLst>
                </a:gridCol>
                <a:gridCol w="1925236">
                  <a:extLst>
                    <a:ext uri="{9D8B030D-6E8A-4147-A177-3AD203B41FA5}">
                      <a16:colId xmlns:a16="http://schemas.microsoft.com/office/drawing/2014/main" val="2813092109"/>
                    </a:ext>
                  </a:extLst>
                </a:gridCol>
              </a:tblGrid>
              <a:tr h="370840">
                <a:tc>
                  <a:txBody>
                    <a:bodyPr/>
                    <a:lstStyle/>
                    <a:p>
                      <a:pPr algn="ctr"/>
                      <a:r>
                        <a:rPr lang="en-US" b="1" i="1" dirty="0">
                          <a:latin typeface="Calibri-Italic"/>
                        </a:rPr>
                        <a:t>Developer</a:t>
                      </a:r>
                    </a:p>
                  </a:txBody>
                  <a:tcPr/>
                </a:tc>
                <a:tc>
                  <a:txBody>
                    <a:bodyPr/>
                    <a:lstStyle/>
                    <a:p>
                      <a:pPr algn="ctr"/>
                      <a:r>
                        <a:rPr lang="en-US" b="1" i="1" dirty="0">
                          <a:latin typeface="Calibri-Italic"/>
                        </a:rPr>
                        <a:t>Testing</a:t>
                      </a:r>
                    </a:p>
                  </a:txBody>
                  <a:tcPr/>
                </a:tc>
                <a:tc>
                  <a:txBody>
                    <a:bodyPr/>
                    <a:lstStyle/>
                    <a:p>
                      <a:pPr algn="ctr"/>
                      <a:r>
                        <a:rPr lang="en-US" b="1" i="1" dirty="0">
                          <a:latin typeface="Calibri-Italic"/>
                        </a:rPr>
                        <a:t>Analyst</a:t>
                      </a:r>
                    </a:p>
                  </a:txBody>
                  <a:tcPr/>
                </a:tc>
                <a:extLst>
                  <a:ext uri="{0D108BD9-81ED-4DB2-BD59-A6C34878D82A}">
                    <a16:rowId xmlns:a16="http://schemas.microsoft.com/office/drawing/2014/main" val="2123807656"/>
                  </a:ext>
                </a:extLst>
              </a:tr>
              <a:tr h="370840">
                <a:tc>
                  <a:txBody>
                    <a:bodyPr/>
                    <a:lstStyle/>
                    <a:p>
                      <a:pPr algn="ctr"/>
                      <a:r>
                        <a:rPr lang="en-US" sz="1400" i="1" dirty="0">
                          <a:latin typeface="Calibri-Italic"/>
                        </a:rPr>
                        <a:t>ETL Developer</a:t>
                      </a:r>
                    </a:p>
                  </a:txBody>
                  <a:tcPr/>
                </a:tc>
                <a:tc>
                  <a:txBody>
                    <a:bodyPr/>
                    <a:lstStyle/>
                    <a:p>
                      <a:pPr algn="ctr"/>
                      <a:r>
                        <a:rPr lang="en-US" sz="1400" i="1" dirty="0">
                          <a:latin typeface="Calibri-Italic"/>
                        </a:rPr>
                        <a:t>ETL Tester</a:t>
                      </a:r>
                    </a:p>
                  </a:txBody>
                  <a:tcPr/>
                </a:tc>
                <a:tc>
                  <a:txBody>
                    <a:bodyPr/>
                    <a:lstStyle/>
                    <a:p>
                      <a:pPr algn="ctr"/>
                      <a:r>
                        <a:rPr lang="en-US" sz="1400" i="1" dirty="0">
                          <a:latin typeface="Calibri-Italic"/>
                        </a:rPr>
                        <a:t>System Analyst</a:t>
                      </a:r>
                    </a:p>
                  </a:txBody>
                  <a:tcPr/>
                </a:tc>
                <a:extLst>
                  <a:ext uri="{0D108BD9-81ED-4DB2-BD59-A6C34878D82A}">
                    <a16:rowId xmlns:a16="http://schemas.microsoft.com/office/drawing/2014/main" val="1602776684"/>
                  </a:ext>
                </a:extLst>
              </a:tr>
              <a:tr h="370840">
                <a:tc>
                  <a:txBody>
                    <a:bodyPr/>
                    <a:lstStyle/>
                    <a:p>
                      <a:pPr algn="ctr"/>
                      <a:r>
                        <a:rPr lang="en-US" sz="1400" i="1" dirty="0">
                          <a:latin typeface="Calibri-Italic"/>
                        </a:rPr>
                        <a:t>Informatica Developer</a:t>
                      </a:r>
                    </a:p>
                  </a:txBody>
                  <a:tcPr/>
                </a:tc>
                <a:tc>
                  <a:txBody>
                    <a:bodyPr/>
                    <a:lstStyle/>
                    <a:p>
                      <a:pPr algn="ctr"/>
                      <a:r>
                        <a:rPr lang="en-US" sz="1400" i="1" dirty="0">
                          <a:latin typeface="Calibri-Italic"/>
                        </a:rPr>
                        <a:t>DB Tester</a:t>
                      </a:r>
                    </a:p>
                  </a:txBody>
                  <a:tcPr/>
                </a:tc>
                <a:tc>
                  <a:txBody>
                    <a:bodyPr/>
                    <a:lstStyle/>
                    <a:p>
                      <a:pPr algn="ctr"/>
                      <a:r>
                        <a:rPr lang="en-US" sz="1400" i="1" dirty="0">
                          <a:latin typeface="Calibri-Italic"/>
                        </a:rPr>
                        <a:t>DWH Architect </a:t>
                      </a:r>
                    </a:p>
                  </a:txBody>
                  <a:tcPr/>
                </a:tc>
                <a:extLst>
                  <a:ext uri="{0D108BD9-81ED-4DB2-BD59-A6C34878D82A}">
                    <a16:rowId xmlns:a16="http://schemas.microsoft.com/office/drawing/2014/main" val="4119837898"/>
                  </a:ext>
                </a:extLst>
              </a:tr>
              <a:tr h="370840">
                <a:tc>
                  <a:txBody>
                    <a:bodyPr/>
                    <a:lstStyle/>
                    <a:p>
                      <a:pPr algn="ctr"/>
                      <a:r>
                        <a:rPr lang="en-US" sz="1400" i="1" dirty="0">
                          <a:latin typeface="Calibri-Italic"/>
                        </a:rPr>
                        <a:t>BI Developer</a:t>
                      </a:r>
                    </a:p>
                  </a:txBody>
                  <a:tcPr/>
                </a:tc>
                <a:tc>
                  <a:txBody>
                    <a:bodyPr/>
                    <a:lstStyle/>
                    <a:p>
                      <a:pPr algn="ctr"/>
                      <a:r>
                        <a:rPr lang="en-US" sz="1400" i="1" dirty="0">
                          <a:latin typeface="Calibri-Italic"/>
                        </a:rPr>
                        <a:t>BI Tester</a:t>
                      </a:r>
                    </a:p>
                  </a:txBody>
                  <a:tcPr/>
                </a:tc>
                <a:tc>
                  <a:txBody>
                    <a:bodyPr/>
                    <a:lstStyle/>
                    <a:p>
                      <a:pPr algn="ctr"/>
                      <a:r>
                        <a:rPr lang="en-US" sz="1400" i="1" dirty="0">
                          <a:latin typeface="Calibri-Italic"/>
                        </a:rPr>
                        <a:t>Business Analyst</a:t>
                      </a:r>
                    </a:p>
                  </a:txBody>
                  <a:tcPr/>
                </a:tc>
                <a:extLst>
                  <a:ext uri="{0D108BD9-81ED-4DB2-BD59-A6C34878D82A}">
                    <a16:rowId xmlns:a16="http://schemas.microsoft.com/office/drawing/2014/main" val="3482303749"/>
                  </a:ext>
                </a:extLst>
              </a:tr>
              <a:tr h="370840">
                <a:tc>
                  <a:txBody>
                    <a:bodyPr/>
                    <a:lstStyle/>
                    <a:p>
                      <a:pPr algn="ctr"/>
                      <a:r>
                        <a:rPr lang="en-US" sz="1400" i="1" dirty="0">
                          <a:latin typeface="Calibri-Italic"/>
                        </a:rPr>
                        <a:t>Big Data Developer</a:t>
                      </a:r>
                    </a:p>
                  </a:txBody>
                  <a:tcPr/>
                </a:tc>
                <a:tc>
                  <a:txBody>
                    <a:bodyPr/>
                    <a:lstStyle/>
                    <a:p>
                      <a:pPr algn="ctr"/>
                      <a:r>
                        <a:rPr lang="en-US" sz="1400" i="1" dirty="0">
                          <a:latin typeface="Calibri-Italic"/>
                        </a:rPr>
                        <a:t>Informatica Tester</a:t>
                      </a:r>
                    </a:p>
                  </a:txBody>
                  <a:tcPr/>
                </a:tc>
                <a:tc>
                  <a:txBody>
                    <a:bodyPr/>
                    <a:lstStyle/>
                    <a:p>
                      <a:pPr algn="ctr"/>
                      <a:r>
                        <a:rPr lang="en-US" sz="1400" i="1" dirty="0">
                          <a:latin typeface="Calibri-Italic"/>
                        </a:rPr>
                        <a:t>DWH Design</a:t>
                      </a:r>
                    </a:p>
                  </a:txBody>
                  <a:tcPr/>
                </a:tc>
                <a:extLst>
                  <a:ext uri="{0D108BD9-81ED-4DB2-BD59-A6C34878D82A}">
                    <a16:rowId xmlns:a16="http://schemas.microsoft.com/office/drawing/2014/main" val="2395074295"/>
                  </a:ext>
                </a:extLst>
              </a:tr>
              <a:tr h="370840">
                <a:tc>
                  <a:txBody>
                    <a:bodyPr/>
                    <a:lstStyle/>
                    <a:p>
                      <a:pPr algn="ctr"/>
                      <a:r>
                        <a:rPr lang="en-US" sz="1400" i="1" dirty="0">
                          <a:latin typeface="Calibri-Italic"/>
                        </a:rPr>
                        <a:t>Data Engineer</a:t>
                      </a:r>
                    </a:p>
                  </a:txBody>
                  <a:tcPr/>
                </a:tc>
                <a:tc>
                  <a:txBody>
                    <a:bodyPr/>
                    <a:lstStyle/>
                    <a:p>
                      <a:pPr algn="ctr"/>
                      <a:r>
                        <a:rPr lang="en-US" sz="1400" i="1" dirty="0">
                          <a:latin typeface="Calibri-Italic"/>
                        </a:rPr>
                        <a:t>MDM Tester</a:t>
                      </a:r>
                    </a:p>
                  </a:txBody>
                  <a:tcPr/>
                </a:tc>
                <a:tc>
                  <a:txBody>
                    <a:bodyPr/>
                    <a:lstStyle/>
                    <a:p>
                      <a:pPr algn="ctr"/>
                      <a:r>
                        <a:rPr lang="en-US" sz="1400" i="1" dirty="0">
                          <a:latin typeface="Calibri-Italic"/>
                        </a:rPr>
                        <a:t>DB Test Architect</a:t>
                      </a:r>
                    </a:p>
                  </a:txBody>
                  <a:tcPr/>
                </a:tc>
                <a:extLst>
                  <a:ext uri="{0D108BD9-81ED-4DB2-BD59-A6C34878D82A}">
                    <a16:rowId xmlns:a16="http://schemas.microsoft.com/office/drawing/2014/main" val="415146549"/>
                  </a:ext>
                </a:extLst>
              </a:tr>
              <a:tr h="370840">
                <a:tc>
                  <a:txBody>
                    <a:bodyPr/>
                    <a:lstStyle/>
                    <a:p>
                      <a:pPr algn="ctr"/>
                      <a:r>
                        <a:rPr lang="en-US" sz="1400" i="1" dirty="0">
                          <a:latin typeface="Calibri-Italic"/>
                        </a:rPr>
                        <a:t>MDM Developer</a:t>
                      </a:r>
                    </a:p>
                  </a:txBody>
                  <a:tcPr/>
                </a:tc>
                <a:tc>
                  <a:txBody>
                    <a:bodyPr/>
                    <a:lstStyle/>
                    <a:p>
                      <a:pPr algn="ctr"/>
                      <a:r>
                        <a:rPr lang="en-US" sz="1400" i="1" dirty="0">
                          <a:latin typeface="Calibri-Italic"/>
                        </a:rPr>
                        <a:t>DWHBI Test Engineer</a:t>
                      </a:r>
                    </a:p>
                  </a:txBody>
                  <a:tcPr/>
                </a:tc>
                <a:tc>
                  <a:txBody>
                    <a:bodyPr/>
                    <a:lstStyle/>
                    <a:p>
                      <a:pPr algn="ctr"/>
                      <a:r>
                        <a:rPr lang="en-US" sz="1400" i="1" dirty="0">
                          <a:latin typeface="Calibri-Italic"/>
                        </a:rPr>
                        <a:t>MDM System Analyst</a:t>
                      </a:r>
                    </a:p>
                  </a:txBody>
                  <a:tcPr/>
                </a:tc>
                <a:extLst>
                  <a:ext uri="{0D108BD9-81ED-4DB2-BD59-A6C34878D82A}">
                    <a16:rowId xmlns:a16="http://schemas.microsoft.com/office/drawing/2014/main" val="4106821343"/>
                  </a:ext>
                </a:extLst>
              </a:tr>
              <a:tr h="370840">
                <a:tc>
                  <a:txBody>
                    <a:bodyPr/>
                    <a:lstStyle/>
                    <a:p>
                      <a:pPr algn="ctr"/>
                      <a:r>
                        <a:rPr lang="en-US" sz="1400" i="1" dirty="0">
                          <a:latin typeface="Calibri-Italic"/>
                        </a:rPr>
                        <a:t>Report Developer</a:t>
                      </a:r>
                    </a:p>
                  </a:txBody>
                  <a:tcPr/>
                </a:tc>
                <a:tc>
                  <a:txBody>
                    <a:bodyPr/>
                    <a:lstStyle/>
                    <a:p>
                      <a:pPr algn="ctr"/>
                      <a:r>
                        <a:rPr lang="en-US" sz="1400" i="1" dirty="0">
                          <a:latin typeface="Calibri-Italic"/>
                        </a:rPr>
                        <a:t>Big Data Test Analyst</a:t>
                      </a:r>
                    </a:p>
                  </a:txBody>
                  <a:tcPr/>
                </a:tc>
                <a:tc>
                  <a:txBody>
                    <a:bodyPr/>
                    <a:lstStyle/>
                    <a:p>
                      <a:pPr algn="ctr"/>
                      <a:r>
                        <a:rPr lang="en-US" sz="1400" i="1" dirty="0">
                          <a:latin typeface="Calibri-Italic"/>
                        </a:rPr>
                        <a:t>DB Analyst</a:t>
                      </a:r>
                    </a:p>
                  </a:txBody>
                  <a:tcPr/>
                </a:tc>
                <a:extLst>
                  <a:ext uri="{0D108BD9-81ED-4DB2-BD59-A6C34878D82A}">
                    <a16:rowId xmlns:a16="http://schemas.microsoft.com/office/drawing/2014/main" val="2276142393"/>
                  </a:ext>
                </a:extLst>
              </a:tr>
            </a:tbl>
          </a:graphicData>
        </a:graphic>
      </p:graphicFrame>
    </p:spTree>
    <p:extLst>
      <p:ext uri="{BB962C8B-B14F-4D97-AF65-F5344CB8AC3E}">
        <p14:creationId xmlns:p14="http://schemas.microsoft.com/office/powerpoint/2010/main" val="103170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6</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Datawarehouse Architecture</a:t>
            </a:r>
          </a:p>
        </p:txBody>
      </p:sp>
      <p:sp>
        <p:nvSpPr>
          <p:cNvPr id="14" name="Flowchart: Multidocument 13">
            <a:extLst>
              <a:ext uri="{FF2B5EF4-FFF2-40B4-BE49-F238E27FC236}">
                <a16:creationId xmlns:a16="http://schemas.microsoft.com/office/drawing/2014/main" id="{6E6AD767-6A36-4230-AC66-7F01E411C744}"/>
              </a:ext>
            </a:extLst>
          </p:cNvPr>
          <p:cNvSpPr/>
          <p:nvPr/>
        </p:nvSpPr>
        <p:spPr>
          <a:xfrm>
            <a:off x="517060" y="1025092"/>
            <a:ext cx="1440160" cy="64807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Flat Files</a:t>
            </a:r>
          </a:p>
        </p:txBody>
      </p:sp>
      <p:sp>
        <p:nvSpPr>
          <p:cNvPr id="15" name="Cylinder 14">
            <a:extLst>
              <a:ext uri="{FF2B5EF4-FFF2-40B4-BE49-F238E27FC236}">
                <a16:creationId xmlns:a16="http://schemas.microsoft.com/office/drawing/2014/main" id="{BF008F48-4A10-404C-9423-51B251F4BCA5}"/>
              </a:ext>
            </a:extLst>
          </p:cNvPr>
          <p:cNvSpPr/>
          <p:nvPr/>
        </p:nvSpPr>
        <p:spPr>
          <a:xfrm>
            <a:off x="854608" y="1890384"/>
            <a:ext cx="765064" cy="9361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Oracle</a:t>
            </a:r>
          </a:p>
        </p:txBody>
      </p:sp>
      <p:sp>
        <p:nvSpPr>
          <p:cNvPr id="16" name="Cylinder 15">
            <a:extLst>
              <a:ext uri="{FF2B5EF4-FFF2-40B4-BE49-F238E27FC236}">
                <a16:creationId xmlns:a16="http://schemas.microsoft.com/office/drawing/2014/main" id="{5C51DD64-03AF-4731-B614-D8D3C0A7F02C}"/>
              </a:ext>
            </a:extLst>
          </p:cNvPr>
          <p:cNvSpPr/>
          <p:nvPr/>
        </p:nvSpPr>
        <p:spPr>
          <a:xfrm>
            <a:off x="854608" y="3039803"/>
            <a:ext cx="765064" cy="93610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Tera data</a:t>
            </a:r>
          </a:p>
        </p:txBody>
      </p:sp>
      <p:sp>
        <p:nvSpPr>
          <p:cNvPr id="17" name="Cylinder 16">
            <a:extLst>
              <a:ext uri="{FF2B5EF4-FFF2-40B4-BE49-F238E27FC236}">
                <a16:creationId xmlns:a16="http://schemas.microsoft.com/office/drawing/2014/main" id="{8C6553F0-7044-4C4D-97AA-A6131E4873AB}"/>
              </a:ext>
            </a:extLst>
          </p:cNvPr>
          <p:cNvSpPr/>
          <p:nvPr/>
        </p:nvSpPr>
        <p:spPr>
          <a:xfrm>
            <a:off x="4317360" y="1563638"/>
            <a:ext cx="1622792" cy="1800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Datawarehouse</a:t>
            </a:r>
          </a:p>
        </p:txBody>
      </p:sp>
      <p:sp>
        <p:nvSpPr>
          <p:cNvPr id="24" name="Rectangle 23">
            <a:extLst>
              <a:ext uri="{FF2B5EF4-FFF2-40B4-BE49-F238E27FC236}">
                <a16:creationId xmlns:a16="http://schemas.microsoft.com/office/drawing/2014/main" id="{82910B7D-1CBC-4A01-8DE1-ED0A6E3210F2}"/>
              </a:ext>
            </a:extLst>
          </p:cNvPr>
          <p:cNvSpPr/>
          <p:nvPr/>
        </p:nvSpPr>
        <p:spPr>
          <a:xfrm>
            <a:off x="2978580" y="771550"/>
            <a:ext cx="432048" cy="3384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a:p>
            <a:pPr algn="ctr"/>
            <a:r>
              <a:rPr lang="en-US" dirty="0"/>
              <a:t>T</a:t>
            </a:r>
          </a:p>
          <a:p>
            <a:pPr algn="ctr"/>
            <a:r>
              <a:rPr lang="en-US" dirty="0"/>
              <a:t>L</a:t>
            </a:r>
          </a:p>
          <a:p>
            <a:pPr algn="ctr"/>
            <a:endParaRPr lang="en-US" dirty="0"/>
          </a:p>
          <a:p>
            <a:pPr algn="ctr"/>
            <a:r>
              <a:rPr lang="en-US" dirty="0"/>
              <a:t>T</a:t>
            </a:r>
          </a:p>
          <a:p>
            <a:pPr algn="ctr"/>
            <a:r>
              <a:rPr lang="en-US" dirty="0"/>
              <a:t>O</a:t>
            </a:r>
          </a:p>
          <a:p>
            <a:pPr algn="ctr"/>
            <a:r>
              <a:rPr lang="en-US" dirty="0"/>
              <a:t>O</a:t>
            </a:r>
          </a:p>
          <a:p>
            <a:pPr algn="ctr"/>
            <a:r>
              <a:rPr lang="en-US" dirty="0"/>
              <a:t>L</a:t>
            </a:r>
          </a:p>
          <a:p>
            <a:pPr algn="ctr"/>
            <a:r>
              <a:rPr lang="en-US" dirty="0"/>
              <a:t>S</a:t>
            </a:r>
          </a:p>
        </p:txBody>
      </p:sp>
      <p:cxnSp>
        <p:nvCxnSpPr>
          <p:cNvPr id="26" name="Straight Arrow Connector 25">
            <a:extLst>
              <a:ext uri="{FF2B5EF4-FFF2-40B4-BE49-F238E27FC236}">
                <a16:creationId xmlns:a16="http://schemas.microsoft.com/office/drawing/2014/main" id="{AF4ACF6C-19F3-4EBE-8BBC-E55199D2FB1A}"/>
              </a:ext>
            </a:extLst>
          </p:cNvPr>
          <p:cNvCxnSpPr>
            <a:stCxn id="14" idx="3"/>
          </p:cNvCxnSpPr>
          <p:nvPr/>
        </p:nvCxnSpPr>
        <p:spPr>
          <a:xfrm>
            <a:off x="1957220" y="1349128"/>
            <a:ext cx="10213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7E93E92-68C6-4DC1-8A0A-786C0327B27C}"/>
              </a:ext>
            </a:extLst>
          </p:cNvPr>
          <p:cNvCxnSpPr>
            <a:cxnSpLocks/>
          </p:cNvCxnSpPr>
          <p:nvPr/>
        </p:nvCxnSpPr>
        <p:spPr>
          <a:xfrm>
            <a:off x="1619672" y="2358436"/>
            <a:ext cx="1358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2B7397A-8C6D-4FA6-A45B-B91DF07C5059}"/>
              </a:ext>
            </a:extLst>
          </p:cNvPr>
          <p:cNvCxnSpPr>
            <a:cxnSpLocks/>
          </p:cNvCxnSpPr>
          <p:nvPr/>
        </p:nvCxnSpPr>
        <p:spPr>
          <a:xfrm>
            <a:off x="1578945" y="3507855"/>
            <a:ext cx="1358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CC92E8-2D35-4EE0-B4D9-32386BCB96A5}"/>
              </a:ext>
            </a:extLst>
          </p:cNvPr>
          <p:cNvCxnSpPr>
            <a:cxnSpLocks/>
            <a:stCxn id="24" idx="3"/>
            <a:endCxn id="17" idx="2"/>
          </p:cNvCxnSpPr>
          <p:nvPr/>
        </p:nvCxnSpPr>
        <p:spPr>
          <a:xfrm>
            <a:off x="3410628" y="2463738"/>
            <a:ext cx="9067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220729D-7DD3-4BDD-BB4F-87999F43C060}"/>
              </a:ext>
            </a:extLst>
          </p:cNvPr>
          <p:cNvCxnSpPr>
            <a:cxnSpLocks/>
          </p:cNvCxnSpPr>
          <p:nvPr/>
        </p:nvCxnSpPr>
        <p:spPr>
          <a:xfrm>
            <a:off x="5940152" y="2477353"/>
            <a:ext cx="9067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77D8F455-A8F2-4135-9A07-B977BF038B22}"/>
              </a:ext>
            </a:extLst>
          </p:cNvPr>
          <p:cNvPicPr>
            <a:picLocks noChangeAspect="1"/>
          </p:cNvPicPr>
          <p:nvPr/>
        </p:nvPicPr>
        <p:blipFill>
          <a:blip r:embed="rId2"/>
          <a:stretch>
            <a:fillRect/>
          </a:stretch>
        </p:blipFill>
        <p:spPr>
          <a:xfrm>
            <a:off x="6846884" y="1078980"/>
            <a:ext cx="1762125" cy="2428875"/>
          </a:xfrm>
          <a:prstGeom prst="rect">
            <a:avLst/>
          </a:prstGeom>
        </p:spPr>
      </p:pic>
    </p:spTree>
    <p:extLst>
      <p:ext uri="{BB962C8B-B14F-4D97-AF65-F5344CB8AC3E}">
        <p14:creationId xmlns:p14="http://schemas.microsoft.com/office/powerpoint/2010/main" val="120386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7</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Types of Datawarehouse</a:t>
            </a:r>
          </a:p>
        </p:txBody>
      </p:sp>
      <p:sp>
        <p:nvSpPr>
          <p:cNvPr id="8" name="Rectangle 7"/>
          <p:cNvSpPr/>
          <p:nvPr/>
        </p:nvSpPr>
        <p:spPr>
          <a:xfrm>
            <a:off x="323528" y="1347614"/>
            <a:ext cx="8286808" cy="1815882"/>
          </a:xfrm>
          <a:prstGeom prst="rect">
            <a:avLst/>
          </a:prstGeom>
        </p:spPr>
        <p:txBody>
          <a:bodyPr wrap="square">
            <a:spAutoFit/>
          </a:bodyPr>
          <a:lstStyle/>
          <a:p>
            <a:pPr marL="285750" indent="-285750">
              <a:buFont typeface="Wingdings" panose="05000000000000000000" pitchFamily="2" charset="2"/>
              <a:buChar char="v"/>
            </a:pPr>
            <a:r>
              <a:rPr lang="en-US" sz="1600" i="1" dirty="0">
                <a:solidFill>
                  <a:srgbClr val="000000"/>
                </a:solidFill>
                <a:latin typeface="Calibri-Italic"/>
              </a:rPr>
              <a:t>Operational Data Store (ODS) </a:t>
            </a:r>
            <a:r>
              <a:rPr lang="en-US" sz="1600" i="1" dirty="0">
                <a:solidFill>
                  <a:srgbClr val="000000"/>
                </a:solidFill>
                <a:latin typeface="Calibri-Italic"/>
                <a:sym typeface="Wingdings" pitchFamily="2" charset="2"/>
              </a:rPr>
              <a:t> It mainly contains the data which is coming from the OLTP which has recent records.</a:t>
            </a:r>
          </a:p>
          <a:p>
            <a:pPr marL="285750" indent="-285750"/>
            <a:endParaRPr lang="en-US" sz="1600" i="1" dirty="0">
              <a:solidFill>
                <a:srgbClr val="000000"/>
              </a:solidFill>
              <a:latin typeface="Calibri-Italic"/>
              <a:sym typeface="Wingdings" pitchFamily="2" charset="2"/>
            </a:endParaRPr>
          </a:p>
          <a:p>
            <a:pPr marL="285750" indent="-285750">
              <a:buFont typeface="Wingdings" panose="05000000000000000000" pitchFamily="2" charset="2"/>
              <a:buChar char="v"/>
            </a:pPr>
            <a:r>
              <a:rPr lang="en-US" sz="1600" i="1" dirty="0">
                <a:solidFill>
                  <a:srgbClr val="000000"/>
                </a:solidFill>
                <a:latin typeface="Calibri-Italic"/>
                <a:sym typeface="Wingdings" pitchFamily="2" charset="2"/>
              </a:rPr>
              <a:t>Data Mart  It is the subset of Data warehouse. It has specific SA.</a:t>
            </a:r>
          </a:p>
          <a:p>
            <a:pPr marL="285750" indent="-285750"/>
            <a:endParaRPr lang="en-US" sz="1600" i="1" dirty="0">
              <a:solidFill>
                <a:srgbClr val="000000"/>
              </a:solidFill>
              <a:latin typeface="Calibri-Italic"/>
              <a:sym typeface="Wingdings" pitchFamily="2" charset="2"/>
            </a:endParaRPr>
          </a:p>
          <a:p>
            <a:pPr marL="285750" indent="-285750">
              <a:buFont typeface="Wingdings" panose="05000000000000000000" pitchFamily="2" charset="2"/>
              <a:buChar char="v"/>
            </a:pPr>
            <a:r>
              <a:rPr lang="en-US" sz="1600" i="1" dirty="0">
                <a:solidFill>
                  <a:srgbClr val="000000"/>
                </a:solidFill>
                <a:latin typeface="Calibri-Italic"/>
                <a:sym typeface="Wingdings" pitchFamily="2" charset="2"/>
              </a:rPr>
              <a:t> Enterprise data warehouse  This is a type of database or collection of databases that centralizes a business information from multiple sources and applications</a:t>
            </a:r>
            <a:endParaRPr lang="en-US" sz="1600" i="1" dirty="0">
              <a:solidFill>
                <a:srgbClr val="000000"/>
              </a:solidFill>
              <a:latin typeface="Calibri-Italic"/>
            </a:endParaRPr>
          </a:p>
        </p:txBody>
      </p:sp>
    </p:spTree>
    <p:extLst>
      <p:ext uri="{BB962C8B-B14F-4D97-AF65-F5344CB8AC3E}">
        <p14:creationId xmlns:p14="http://schemas.microsoft.com/office/powerpoint/2010/main" val="1031702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8</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400" b="0" dirty="0"/>
              <a:t>Data Processing Methods in DWH</a:t>
            </a:r>
            <a:br>
              <a:rPr lang="en-US" sz="1400" i="1" dirty="0">
                <a:solidFill>
                  <a:srgbClr val="000000"/>
                </a:solidFill>
                <a:latin typeface="Calibri-Italic"/>
              </a:rPr>
            </a:br>
            <a:endParaRPr lang="en-US" sz="1800" b="0" dirty="0"/>
          </a:p>
        </p:txBody>
      </p:sp>
      <p:sp>
        <p:nvSpPr>
          <p:cNvPr id="8" name="TextBox 7">
            <a:extLst>
              <a:ext uri="{FF2B5EF4-FFF2-40B4-BE49-F238E27FC236}">
                <a16:creationId xmlns:a16="http://schemas.microsoft.com/office/drawing/2014/main" id="{03C00B1A-3418-438E-AD5B-FAE816B4286B}"/>
              </a:ext>
            </a:extLst>
          </p:cNvPr>
          <p:cNvSpPr txBox="1"/>
          <p:nvPr/>
        </p:nvSpPr>
        <p:spPr>
          <a:xfrm>
            <a:off x="107504" y="699542"/>
            <a:ext cx="8856984" cy="646331"/>
          </a:xfrm>
          <a:prstGeom prst="rect">
            <a:avLst/>
          </a:prstGeom>
          <a:noFill/>
        </p:spPr>
        <p:txBody>
          <a:bodyPr wrap="square">
            <a:spAutoFit/>
          </a:bodyPr>
          <a:lstStyle/>
          <a:p>
            <a:pPr marL="285750" indent="-285750">
              <a:buFont typeface="Wingdings" panose="05000000000000000000" pitchFamily="2" charset="2"/>
              <a:buChar char="Ø"/>
            </a:pPr>
            <a:endParaRPr lang="en-US" i="1" dirty="0">
              <a:solidFill>
                <a:srgbClr val="000000"/>
              </a:solidFill>
              <a:latin typeface="Calibri-Italic"/>
            </a:endParaRPr>
          </a:p>
          <a:p>
            <a:endParaRPr lang="en-US" i="1" dirty="0">
              <a:solidFill>
                <a:srgbClr val="000000"/>
              </a:solidFill>
              <a:latin typeface="Calibri-Italic"/>
            </a:endParaRPr>
          </a:p>
        </p:txBody>
      </p:sp>
      <p:graphicFrame>
        <p:nvGraphicFramePr>
          <p:cNvPr id="9" name="Table 8"/>
          <p:cNvGraphicFramePr>
            <a:graphicFrameLocks noGrp="1"/>
          </p:cNvGraphicFramePr>
          <p:nvPr>
            <p:extLst>
              <p:ext uri="{D42A27DB-BD31-4B8C-83A1-F6EECF244321}">
                <p14:modId xmlns:p14="http://schemas.microsoft.com/office/powerpoint/2010/main" val="3851606166"/>
              </p:ext>
            </p:extLst>
          </p:nvPr>
        </p:nvGraphicFramePr>
        <p:xfrm>
          <a:off x="225731" y="483518"/>
          <a:ext cx="8748001" cy="4068538"/>
        </p:xfrm>
        <a:graphic>
          <a:graphicData uri="http://schemas.openxmlformats.org/drawingml/2006/table">
            <a:tbl>
              <a:tblPr firstRow="1" bandRow="1">
                <a:tableStyleId>{0505E3EF-67EA-436B-97B2-0124C06EBD24}</a:tableStyleId>
              </a:tblPr>
              <a:tblGrid>
                <a:gridCol w="1105164">
                  <a:extLst>
                    <a:ext uri="{9D8B030D-6E8A-4147-A177-3AD203B41FA5}">
                      <a16:colId xmlns:a16="http://schemas.microsoft.com/office/drawing/2014/main" val="20000"/>
                    </a:ext>
                  </a:extLst>
                </a:gridCol>
                <a:gridCol w="3457129">
                  <a:extLst>
                    <a:ext uri="{9D8B030D-6E8A-4147-A177-3AD203B41FA5}">
                      <a16:colId xmlns:a16="http://schemas.microsoft.com/office/drawing/2014/main" val="20001"/>
                    </a:ext>
                  </a:extLst>
                </a:gridCol>
                <a:gridCol w="4185708">
                  <a:extLst>
                    <a:ext uri="{9D8B030D-6E8A-4147-A177-3AD203B41FA5}">
                      <a16:colId xmlns:a16="http://schemas.microsoft.com/office/drawing/2014/main" val="20002"/>
                    </a:ext>
                  </a:extLst>
                </a:gridCol>
              </a:tblGrid>
              <a:tr h="323540">
                <a:tc>
                  <a:txBody>
                    <a:bodyPr/>
                    <a:lstStyle/>
                    <a:p>
                      <a:endParaRPr lang="en-US" dirty="0"/>
                    </a:p>
                  </a:txBody>
                  <a:tcPr/>
                </a:tc>
                <a:tc>
                  <a:txBody>
                    <a:bodyPr/>
                    <a:lstStyle/>
                    <a:p>
                      <a:pPr algn="ctr"/>
                      <a:r>
                        <a:rPr lang="en-US" dirty="0"/>
                        <a:t>OLTP (Transactional DB)</a:t>
                      </a:r>
                    </a:p>
                  </a:txBody>
                  <a:tcPr/>
                </a:tc>
                <a:tc>
                  <a:txBody>
                    <a:bodyPr/>
                    <a:lstStyle/>
                    <a:p>
                      <a:pPr algn="ctr"/>
                      <a:r>
                        <a:rPr lang="en-US" dirty="0"/>
                        <a:t>OLAP (DWH)</a:t>
                      </a:r>
                    </a:p>
                  </a:txBody>
                  <a:tcPr/>
                </a:tc>
                <a:extLst>
                  <a:ext uri="{0D108BD9-81ED-4DB2-BD59-A6C34878D82A}">
                    <a16:rowId xmlns:a16="http://schemas.microsoft.com/office/drawing/2014/main" val="10000"/>
                  </a:ext>
                </a:extLst>
              </a:tr>
              <a:tr h="294491">
                <a:tc>
                  <a:txBody>
                    <a:bodyPr/>
                    <a:lstStyle/>
                    <a:p>
                      <a:r>
                        <a:rPr lang="en-US" sz="1200" dirty="0"/>
                        <a:t>Abbrev</a:t>
                      </a:r>
                    </a:p>
                  </a:txBody>
                  <a:tcPr/>
                </a:tc>
                <a:tc>
                  <a:txBody>
                    <a:bodyPr/>
                    <a:lstStyle/>
                    <a:p>
                      <a:r>
                        <a:rPr lang="en-US" sz="1200" dirty="0"/>
                        <a:t>Online Transaction Processing</a:t>
                      </a:r>
                    </a:p>
                  </a:txBody>
                  <a:tcPr/>
                </a:tc>
                <a:tc>
                  <a:txBody>
                    <a:bodyPr/>
                    <a:lstStyle/>
                    <a:p>
                      <a:r>
                        <a:rPr lang="en-US" sz="1200" dirty="0"/>
                        <a:t>Online Analytical Processing</a:t>
                      </a:r>
                    </a:p>
                  </a:txBody>
                  <a:tcPr/>
                </a:tc>
                <a:extLst>
                  <a:ext uri="{0D108BD9-81ED-4DB2-BD59-A6C34878D82A}">
                    <a16:rowId xmlns:a16="http://schemas.microsoft.com/office/drawing/2014/main" val="10001"/>
                  </a:ext>
                </a:extLst>
              </a:tr>
              <a:tr h="232749">
                <a:tc>
                  <a:txBody>
                    <a:bodyPr/>
                    <a:lstStyle/>
                    <a:p>
                      <a:r>
                        <a:rPr lang="en-US" sz="1200" dirty="0"/>
                        <a:t>Purpose</a:t>
                      </a:r>
                    </a:p>
                  </a:txBody>
                  <a:tcPr/>
                </a:tc>
                <a:tc>
                  <a:txBody>
                    <a:bodyPr/>
                    <a:lstStyle/>
                    <a:p>
                      <a:r>
                        <a:rPr lang="en-US" sz="1200" dirty="0"/>
                        <a:t>Support Daily Transactions</a:t>
                      </a:r>
                    </a:p>
                  </a:txBody>
                  <a:tcPr/>
                </a:tc>
                <a:tc>
                  <a:txBody>
                    <a:bodyPr/>
                    <a:lstStyle/>
                    <a:p>
                      <a:r>
                        <a:rPr lang="en-US" sz="1200" dirty="0"/>
                        <a:t>Reporting , dashboarding &amp; data analysis</a:t>
                      </a:r>
                    </a:p>
                  </a:txBody>
                  <a:tcPr/>
                </a:tc>
                <a:extLst>
                  <a:ext uri="{0D108BD9-81ED-4DB2-BD59-A6C34878D82A}">
                    <a16:rowId xmlns:a16="http://schemas.microsoft.com/office/drawing/2014/main" val="10002"/>
                  </a:ext>
                </a:extLst>
              </a:tr>
              <a:tr h="260463">
                <a:tc>
                  <a:txBody>
                    <a:bodyPr/>
                    <a:lstStyle/>
                    <a:p>
                      <a:r>
                        <a:rPr lang="en-US" sz="1200" dirty="0"/>
                        <a:t>Design</a:t>
                      </a:r>
                    </a:p>
                  </a:txBody>
                  <a:tcPr/>
                </a:tc>
                <a:tc>
                  <a:txBody>
                    <a:bodyPr/>
                    <a:lstStyle/>
                    <a:p>
                      <a:r>
                        <a:rPr lang="en-US" sz="1200" dirty="0"/>
                        <a:t>Application Oriented</a:t>
                      </a:r>
                    </a:p>
                  </a:txBody>
                  <a:tcPr/>
                </a:tc>
                <a:tc>
                  <a:txBody>
                    <a:bodyPr/>
                    <a:lstStyle/>
                    <a:p>
                      <a:r>
                        <a:rPr lang="en-US" sz="1200" dirty="0"/>
                        <a:t>Subject-Oriented</a:t>
                      </a:r>
                    </a:p>
                  </a:txBody>
                  <a:tcPr/>
                </a:tc>
                <a:extLst>
                  <a:ext uri="{0D108BD9-81ED-4DB2-BD59-A6C34878D82A}">
                    <a16:rowId xmlns:a16="http://schemas.microsoft.com/office/drawing/2014/main" val="10003"/>
                  </a:ext>
                </a:extLst>
              </a:tr>
              <a:tr h="274175">
                <a:tc>
                  <a:txBody>
                    <a:bodyPr/>
                    <a:lstStyle/>
                    <a:p>
                      <a:r>
                        <a:rPr lang="en-US" sz="1200" dirty="0"/>
                        <a:t>Data</a:t>
                      </a:r>
                    </a:p>
                  </a:txBody>
                  <a:tcPr/>
                </a:tc>
                <a:tc>
                  <a:txBody>
                    <a:bodyPr/>
                    <a:lstStyle/>
                    <a:p>
                      <a:r>
                        <a:rPr lang="en-US" sz="1200" dirty="0"/>
                        <a:t>Up-to-date , operational</a:t>
                      </a:r>
                    </a:p>
                  </a:txBody>
                  <a:tcPr/>
                </a:tc>
                <a:tc>
                  <a:txBody>
                    <a:bodyPr/>
                    <a:lstStyle/>
                    <a:p>
                      <a:r>
                        <a:rPr lang="en-US" sz="1200" dirty="0"/>
                        <a:t>Consolidated , historical</a:t>
                      </a:r>
                    </a:p>
                  </a:txBody>
                  <a:tcPr/>
                </a:tc>
                <a:extLst>
                  <a:ext uri="{0D108BD9-81ED-4DB2-BD59-A6C34878D82A}">
                    <a16:rowId xmlns:a16="http://schemas.microsoft.com/office/drawing/2014/main" val="10004"/>
                  </a:ext>
                </a:extLst>
              </a:tr>
              <a:tr h="229591">
                <a:tc>
                  <a:txBody>
                    <a:bodyPr/>
                    <a:lstStyle/>
                    <a:p>
                      <a:r>
                        <a:rPr lang="en-US" sz="1200" dirty="0"/>
                        <a:t>Objective</a:t>
                      </a:r>
                    </a:p>
                  </a:txBody>
                  <a:tcPr/>
                </a:tc>
                <a:tc>
                  <a:txBody>
                    <a:bodyPr/>
                    <a:lstStyle/>
                    <a:p>
                      <a:r>
                        <a:rPr lang="en-US" sz="1200" dirty="0"/>
                        <a:t>Processing Data</a:t>
                      </a:r>
                    </a:p>
                  </a:txBody>
                  <a:tcPr/>
                </a:tc>
                <a:tc>
                  <a:txBody>
                    <a:bodyPr/>
                    <a:lstStyle/>
                    <a:p>
                      <a:r>
                        <a:rPr lang="en-US" sz="1200" dirty="0"/>
                        <a:t>Data analysis to take informed business decision</a:t>
                      </a:r>
                    </a:p>
                  </a:txBody>
                  <a:tcPr/>
                </a:tc>
                <a:extLst>
                  <a:ext uri="{0D108BD9-81ED-4DB2-BD59-A6C34878D82A}">
                    <a16:rowId xmlns:a16="http://schemas.microsoft.com/office/drawing/2014/main" val="10005"/>
                  </a:ext>
                </a:extLst>
              </a:tr>
              <a:tr h="243303">
                <a:tc>
                  <a:txBody>
                    <a:bodyPr/>
                    <a:lstStyle/>
                    <a:p>
                      <a:r>
                        <a:rPr lang="en-US" sz="1200" dirty="0"/>
                        <a:t>Used by</a:t>
                      </a:r>
                    </a:p>
                  </a:txBody>
                  <a:tcPr/>
                </a:tc>
                <a:tc>
                  <a:txBody>
                    <a:bodyPr/>
                    <a:lstStyle/>
                    <a:p>
                      <a:r>
                        <a:rPr lang="en-US" sz="1200" dirty="0"/>
                        <a:t>End users such as DBA , DB Professionals</a:t>
                      </a:r>
                    </a:p>
                  </a:txBody>
                  <a:tcPr/>
                </a:tc>
                <a:tc>
                  <a:txBody>
                    <a:bodyPr/>
                    <a:lstStyle/>
                    <a:p>
                      <a:r>
                        <a:rPr lang="en-US" sz="1200" dirty="0"/>
                        <a:t>Business Analyst, Manager &amp; Executive</a:t>
                      </a:r>
                    </a:p>
                  </a:txBody>
                  <a:tcPr/>
                </a:tc>
                <a:extLst>
                  <a:ext uri="{0D108BD9-81ED-4DB2-BD59-A6C34878D82A}">
                    <a16:rowId xmlns:a16="http://schemas.microsoft.com/office/drawing/2014/main" val="10006"/>
                  </a:ext>
                </a:extLst>
              </a:tr>
              <a:tr h="482207">
                <a:tc>
                  <a:txBody>
                    <a:bodyPr/>
                    <a:lstStyle/>
                    <a:p>
                      <a:r>
                        <a:rPr lang="en-US" sz="1200" dirty="0"/>
                        <a:t>Examples</a:t>
                      </a:r>
                    </a:p>
                  </a:txBody>
                  <a:tcPr/>
                </a:tc>
                <a:tc>
                  <a:txBody>
                    <a:bodyPr/>
                    <a:lstStyle/>
                    <a:p>
                      <a:r>
                        <a:rPr lang="en-US" sz="1200" dirty="0"/>
                        <a:t>In Online Banking – It’s used for checking account balance , fund transfer etc.</a:t>
                      </a:r>
                    </a:p>
                  </a:txBody>
                  <a:tcPr/>
                </a:tc>
                <a:tc>
                  <a:txBody>
                    <a:bodyPr/>
                    <a:lstStyle/>
                    <a:p>
                      <a:r>
                        <a:rPr lang="en-US" sz="1200" dirty="0"/>
                        <a:t>In Netflix – It’s used for movies recommendation based on watched history</a:t>
                      </a:r>
                    </a:p>
                  </a:txBody>
                  <a:tcPr/>
                </a:tc>
                <a:extLst>
                  <a:ext uri="{0D108BD9-81ED-4DB2-BD59-A6C34878D82A}">
                    <a16:rowId xmlns:a16="http://schemas.microsoft.com/office/drawing/2014/main" val="10007"/>
                  </a:ext>
                </a:extLst>
              </a:tr>
              <a:tr h="0">
                <a:tc>
                  <a:txBody>
                    <a:bodyPr/>
                    <a:lstStyle/>
                    <a:p>
                      <a:r>
                        <a:rPr lang="en-US" sz="1200" dirty="0"/>
                        <a:t>Query</a:t>
                      </a:r>
                    </a:p>
                  </a:txBody>
                  <a:tcPr/>
                </a:tc>
                <a:tc>
                  <a:txBody>
                    <a:bodyPr/>
                    <a:lstStyle/>
                    <a:p>
                      <a:r>
                        <a:rPr lang="en-US" sz="1200" dirty="0"/>
                        <a:t>Uses simple &amp; standard queries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Uses large &amp; complex queries like aggregation and joins.</a:t>
                      </a:r>
                    </a:p>
                  </a:txBody>
                  <a:tcPr/>
                </a:tc>
                <a:extLst>
                  <a:ext uri="{0D108BD9-81ED-4DB2-BD59-A6C34878D82A}">
                    <a16:rowId xmlns:a16="http://schemas.microsoft.com/office/drawing/2014/main" val="3180564239"/>
                  </a:ext>
                </a:extLst>
              </a:tr>
              <a:tr h="0">
                <a:tc>
                  <a:txBody>
                    <a:bodyPr/>
                    <a:lstStyle/>
                    <a:p>
                      <a:r>
                        <a:rPr lang="en-US" sz="1200" dirty="0"/>
                        <a:t>SQL aspect</a:t>
                      </a:r>
                    </a:p>
                  </a:txBody>
                  <a:tcPr/>
                </a:tc>
                <a:tc>
                  <a:txBody>
                    <a:bodyPr/>
                    <a:lstStyle/>
                    <a:p>
                      <a:r>
                        <a:rPr lang="en-US" sz="1200" dirty="0"/>
                        <a:t>Uses insert , delete &amp; update statement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Uses SELECT query for fetching the data</a:t>
                      </a:r>
                    </a:p>
                  </a:txBody>
                  <a:tcPr/>
                </a:tc>
                <a:extLst>
                  <a:ext uri="{0D108BD9-81ED-4DB2-BD59-A6C34878D82A}">
                    <a16:rowId xmlns:a16="http://schemas.microsoft.com/office/drawing/2014/main" val="2458508547"/>
                  </a:ext>
                </a:extLst>
              </a:tr>
              <a:tr h="0">
                <a:tc>
                  <a:txBody>
                    <a:bodyPr/>
                    <a:lstStyle/>
                    <a:p>
                      <a:r>
                        <a:rPr lang="en-US" sz="1200" dirty="0"/>
                        <a:t>Space</a:t>
                      </a:r>
                    </a:p>
                  </a:txBody>
                  <a:tcPr/>
                </a:tc>
                <a:tc>
                  <a:txBody>
                    <a:bodyPr/>
                    <a:lstStyle/>
                    <a:p>
                      <a:r>
                        <a:rPr lang="en-US" sz="1200" dirty="0"/>
                        <a:t>Requires smaller space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Requires large space</a:t>
                      </a:r>
                    </a:p>
                  </a:txBody>
                  <a:tcPr/>
                </a:tc>
                <a:extLst>
                  <a:ext uri="{0D108BD9-81ED-4DB2-BD59-A6C34878D82A}">
                    <a16:rowId xmlns:a16="http://schemas.microsoft.com/office/drawing/2014/main" val="1376420989"/>
                  </a:ext>
                </a:extLst>
              </a:tr>
              <a:tr h="0">
                <a:tc>
                  <a:txBody>
                    <a:bodyPr/>
                    <a:lstStyle/>
                    <a:p>
                      <a:r>
                        <a:rPr lang="en-US" sz="1200" dirty="0"/>
                        <a:t>Backups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is backed up regularly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Backups are rarely needed</a:t>
                      </a:r>
                    </a:p>
                  </a:txBody>
                  <a:tcPr/>
                </a:tc>
                <a:extLst>
                  <a:ext uri="{0D108BD9-81ED-4DB2-BD59-A6C34878D82A}">
                    <a16:rowId xmlns:a16="http://schemas.microsoft.com/office/drawing/2014/main" val="3237205447"/>
                  </a:ext>
                </a:extLst>
              </a:tr>
              <a:tr h="0">
                <a:tc>
                  <a:txBody>
                    <a:bodyPr/>
                    <a:lstStyle/>
                    <a:p>
                      <a:r>
                        <a:rPr lang="en-US" sz="1200" dirty="0"/>
                        <a:t>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High number of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Limited users</a:t>
                      </a:r>
                    </a:p>
                  </a:txBody>
                  <a:tcPr/>
                </a:tc>
                <a:extLst>
                  <a:ext uri="{0D108BD9-81ED-4DB2-BD59-A6C34878D82A}">
                    <a16:rowId xmlns:a16="http://schemas.microsoft.com/office/drawing/2014/main" val="2256654062"/>
                  </a:ext>
                </a:extLst>
              </a:tr>
            </a:tbl>
          </a:graphicData>
        </a:graphic>
      </p:graphicFrame>
    </p:spTree>
    <p:extLst>
      <p:ext uri="{BB962C8B-B14F-4D97-AF65-F5344CB8AC3E}">
        <p14:creationId xmlns:p14="http://schemas.microsoft.com/office/powerpoint/2010/main" val="37602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9</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Fact &amp; Dimensions</a:t>
            </a:r>
          </a:p>
        </p:txBody>
      </p:sp>
      <p:sp>
        <p:nvSpPr>
          <p:cNvPr id="8" name="Rectangle 7"/>
          <p:cNvSpPr/>
          <p:nvPr/>
        </p:nvSpPr>
        <p:spPr>
          <a:xfrm>
            <a:off x="35496" y="423699"/>
            <a:ext cx="9217024" cy="3685624"/>
          </a:xfrm>
          <a:prstGeom prst="rect">
            <a:avLst/>
          </a:prstGeom>
        </p:spPr>
        <p:txBody>
          <a:bodyPr wrap="square">
            <a:spAutoFit/>
          </a:bodyPr>
          <a:lstStyle/>
          <a:p>
            <a:endParaRPr lang="en-US" sz="1550" i="1" dirty="0">
              <a:solidFill>
                <a:srgbClr val="000000"/>
              </a:solidFill>
              <a:latin typeface="Calibri-Italic"/>
              <a:sym typeface="Wingdings" pitchFamily="2" charset="2"/>
            </a:endParaRPr>
          </a:p>
          <a:p>
            <a:r>
              <a:rPr lang="en-US" sz="1550" i="1" dirty="0">
                <a:solidFill>
                  <a:srgbClr val="000000"/>
                </a:solidFill>
                <a:latin typeface="Calibri-Italic"/>
                <a:sym typeface="Wingdings" pitchFamily="2" charset="2"/>
              </a:rPr>
              <a:t>	Dimensions  It contains the descriptive information which qualifies for fact </a:t>
            </a:r>
          </a:p>
          <a:p>
            <a:r>
              <a:rPr lang="en-US" sz="1550" i="1" dirty="0">
                <a:solidFill>
                  <a:srgbClr val="000000"/>
                </a:solidFill>
                <a:latin typeface="Calibri-Italic"/>
                <a:sym typeface="Wingdings" pitchFamily="2" charset="2"/>
              </a:rPr>
              <a:t>	       	      Example  Products, Time, Location</a:t>
            </a:r>
          </a:p>
          <a:p>
            <a:endParaRPr lang="en-US" sz="1550" i="1" dirty="0">
              <a:solidFill>
                <a:srgbClr val="000000"/>
              </a:solidFill>
              <a:latin typeface="Calibri-Italic"/>
              <a:sym typeface="Wingdings" pitchFamily="2" charset="2"/>
            </a:endParaRPr>
          </a:p>
          <a:p>
            <a:r>
              <a:rPr lang="en-US" sz="1550" i="1" dirty="0">
                <a:solidFill>
                  <a:srgbClr val="000000"/>
                </a:solidFill>
                <a:latin typeface="Calibri-Italic"/>
                <a:sym typeface="Wingdings" pitchFamily="2" charset="2"/>
              </a:rPr>
              <a:t>	Facts 	  Numerical values (or) Measurable event. It will be loaded after dimension table</a:t>
            </a:r>
          </a:p>
          <a:p>
            <a:r>
              <a:rPr lang="en-US" sz="1550" i="1" dirty="0">
                <a:solidFill>
                  <a:srgbClr val="000000"/>
                </a:solidFill>
                <a:latin typeface="Calibri-Italic"/>
                <a:sym typeface="Wingdings" pitchFamily="2" charset="2"/>
              </a:rPr>
              <a:t>	      	    Example  Sales, Profit, Discount, Quantity </a:t>
            </a:r>
          </a:p>
          <a:p>
            <a:endParaRPr lang="en-US" sz="1550" i="1" dirty="0">
              <a:solidFill>
                <a:srgbClr val="000000"/>
              </a:solidFill>
              <a:latin typeface="Calibri-Italic"/>
              <a:sym typeface="Wingdings" pitchFamily="2" charset="2"/>
            </a:endParaRPr>
          </a:p>
          <a:p>
            <a:r>
              <a:rPr lang="en-US" sz="1550" i="1" dirty="0">
                <a:solidFill>
                  <a:srgbClr val="000000"/>
                </a:solidFill>
                <a:latin typeface="Calibri-Italic"/>
                <a:sym typeface="Wingdings" pitchFamily="2" charset="2"/>
              </a:rPr>
              <a:t>	Aggregation  Measure is an aggregation of Fact / Dimension</a:t>
            </a:r>
          </a:p>
          <a:p>
            <a:r>
              <a:rPr lang="en-US" sz="1550" i="1" dirty="0">
                <a:solidFill>
                  <a:srgbClr val="000000"/>
                </a:solidFill>
                <a:latin typeface="Calibri-Italic"/>
                <a:sym typeface="Wingdings" pitchFamily="2" charset="2"/>
              </a:rPr>
              <a:t>	                        Example : Sum of sales, Avg of profit, Count of items, Count of employees	</a:t>
            </a:r>
          </a:p>
          <a:p>
            <a:endParaRPr lang="en-US" sz="1550" i="1" dirty="0">
              <a:solidFill>
                <a:srgbClr val="000000"/>
              </a:solidFill>
              <a:latin typeface="Calibri-Italic"/>
              <a:sym typeface="Wingdings" pitchFamily="2" charset="2"/>
            </a:endParaRPr>
          </a:p>
          <a:p>
            <a:r>
              <a:rPr lang="en-US" sz="1550" b="1" i="1" dirty="0">
                <a:solidFill>
                  <a:srgbClr val="000000"/>
                </a:solidFill>
                <a:latin typeface="Calibri-Italic"/>
                <a:sym typeface="Wingdings" pitchFamily="2" charset="2"/>
              </a:rPr>
              <a:t>** Note  Numeric values can be a FACT (or) a DIMENSION. </a:t>
            </a:r>
          </a:p>
          <a:p>
            <a:r>
              <a:rPr lang="en-US" sz="1550" i="1" dirty="0">
                <a:solidFill>
                  <a:srgbClr val="000000"/>
                </a:solidFill>
                <a:latin typeface="Calibri-Italic"/>
                <a:sym typeface="Wingdings" pitchFamily="2" charset="2"/>
              </a:rPr>
              <a:t>Whenever a numeric column will be considered as FACT means It does have impact in business   </a:t>
            </a:r>
            <a:r>
              <a:rPr lang="en-US" sz="1550" i="1" dirty="0">
                <a:solidFill>
                  <a:srgbClr val="000000"/>
                </a:solidFill>
                <a:highlight>
                  <a:srgbClr val="FFFF00"/>
                </a:highlight>
                <a:latin typeface="Calibri-Italic"/>
                <a:sym typeface="Wingdings" pitchFamily="2" charset="2"/>
              </a:rPr>
              <a:t>Net Amount</a:t>
            </a:r>
          </a:p>
          <a:p>
            <a:r>
              <a:rPr lang="en-US" sz="1550" i="1" dirty="0">
                <a:solidFill>
                  <a:srgbClr val="000000"/>
                </a:solidFill>
                <a:latin typeface="Calibri-Italic"/>
                <a:sym typeface="Wingdings" pitchFamily="2" charset="2"/>
              </a:rPr>
              <a:t>Whenever a numeric column will be considered as DIMENSIONS means it doesn’t have impact in business  </a:t>
            </a:r>
            <a:r>
              <a:rPr lang="en-US" sz="1550" i="1" dirty="0">
                <a:solidFill>
                  <a:srgbClr val="000000"/>
                </a:solidFill>
                <a:highlight>
                  <a:srgbClr val="FFFF00"/>
                </a:highlight>
                <a:latin typeface="Calibri-Italic"/>
                <a:sym typeface="Wingdings" pitchFamily="2" charset="2"/>
              </a:rPr>
              <a:t>SSN</a:t>
            </a:r>
          </a:p>
          <a:p>
            <a:endParaRPr lang="en-US" sz="1600" i="1" dirty="0">
              <a:solidFill>
                <a:srgbClr val="000000"/>
              </a:solidFill>
              <a:latin typeface="Calibri-Italic"/>
              <a:sym typeface="Wingdings" pitchFamily="2" charset="2"/>
            </a:endParaRPr>
          </a:p>
          <a:p>
            <a:r>
              <a:rPr lang="en-US" sz="1600" i="1" dirty="0">
                <a:solidFill>
                  <a:srgbClr val="000000"/>
                </a:solidFill>
                <a:latin typeface="Calibri-Italic"/>
                <a:sym typeface="Wingdings" pitchFamily="2" charset="2"/>
              </a:rPr>
              <a:t>			</a:t>
            </a:r>
            <a:r>
              <a:rPr lang="en-US" sz="1600" i="1" dirty="0">
                <a:solidFill>
                  <a:srgbClr val="000000"/>
                </a:solidFill>
                <a:highlight>
                  <a:srgbClr val="FFFF00"/>
                </a:highlight>
                <a:latin typeface="Calibri-Italic"/>
                <a:sym typeface="Wingdings" pitchFamily="2" charset="2"/>
              </a:rPr>
              <a:t>All numeric columns are facts ?? Is that correct statement ??</a:t>
            </a:r>
            <a:endParaRPr lang="en-US" sz="1600" i="1" dirty="0">
              <a:solidFill>
                <a:srgbClr val="000000"/>
              </a:solidFill>
              <a:latin typeface="Calibri-Italic"/>
            </a:endParaRPr>
          </a:p>
        </p:txBody>
      </p:sp>
    </p:spTree>
    <p:extLst>
      <p:ext uri="{BB962C8B-B14F-4D97-AF65-F5344CB8AC3E}">
        <p14:creationId xmlns:p14="http://schemas.microsoft.com/office/powerpoint/2010/main" val="3408200891"/>
      </p:ext>
    </p:extLst>
  </p:cSld>
  <p:clrMapOvr>
    <a:masterClrMapping/>
  </p:clrMapOvr>
</p:sld>
</file>

<file path=ppt/theme/theme1.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5BE3434D015F428FE1D696A2F2D027" ma:contentTypeVersion="6" ma:contentTypeDescription="Create a new document." ma:contentTypeScope="" ma:versionID="659573da83aa7951bb4d774d0f01e63d">
  <xsd:schema xmlns:xsd="http://www.w3.org/2001/XMLSchema" xmlns:xs="http://www.w3.org/2001/XMLSchema" xmlns:p="http://schemas.microsoft.com/office/2006/metadata/properties" xmlns:ns2="79f6a41c-d75a-4714-9c46-68bb7a2e568d" xmlns:ns3="6a3956ee-2d1c-4a96-96f2-01d7ed6b1904" targetNamespace="http://schemas.microsoft.com/office/2006/metadata/properties" ma:root="true" ma:fieldsID="2ece88a9837315c4b852eb059eb1494d" ns2:_="" ns3:_="">
    <xsd:import namespace="79f6a41c-d75a-4714-9c46-68bb7a2e568d"/>
    <xsd:import namespace="6a3956ee-2d1c-4a96-96f2-01d7ed6b190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a41c-d75a-4714-9c46-68bb7a2e56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a3956ee-2d1c-4a96-96f2-01d7ed6b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C2194A-D140-42A0-94D6-45B5C17F0D8A}">
  <ds:schemaRefs>
    <ds:schemaRef ds:uri="http://schemas.microsoft.com/sharepoint/v3/contenttype/forms"/>
  </ds:schemaRefs>
</ds:datastoreItem>
</file>

<file path=customXml/itemProps2.xml><?xml version="1.0" encoding="utf-8"?>
<ds:datastoreItem xmlns:ds="http://schemas.openxmlformats.org/officeDocument/2006/customXml" ds:itemID="{F5808FBF-DC19-498F-94FD-C5BB064DB0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f6a41c-d75a-4714-9c46-68bb7a2e568d"/>
    <ds:schemaRef ds:uri="6a3956ee-2d1c-4a96-96f2-01d7ed6b19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0CF40E-4B86-4413-8330-6964F454690B}">
  <ds:schemaRefs>
    <ds:schemaRef ds:uri="http://purl.org/dc/terms/"/>
    <ds:schemaRef ds:uri="79f6a41c-d75a-4714-9c46-68bb7a2e568d"/>
    <ds:schemaRef ds:uri="http://schemas.microsoft.com/office/2006/documentManagement/types"/>
    <ds:schemaRef ds:uri="http://schemas.microsoft.com/office/infopath/2007/PartnerControls"/>
    <ds:schemaRef ds:uri="http://purl.org/dc/elements/1.1/"/>
    <ds:schemaRef ds:uri="http://schemas.microsoft.com/office/2006/metadata/properties"/>
    <ds:schemaRef ds:uri="6a3956ee-2d1c-4a96-96f2-01d7ed6b1904"/>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44042</TotalTime>
  <Words>851</Words>
  <Application>Microsoft Office PowerPoint</Application>
  <PresentationFormat>On-screen Show (16:9)</PresentationFormat>
  <Paragraphs>183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Book Antiqua</vt:lpstr>
      <vt:lpstr>Calibri</vt:lpstr>
      <vt:lpstr>Calibri-Italic</vt:lpstr>
      <vt:lpstr>Lucida Sans Unicode</vt:lpstr>
      <vt:lpstr>PT Sans</vt:lpstr>
      <vt:lpstr>Verdana</vt:lpstr>
      <vt:lpstr>Wingdings</vt:lpstr>
      <vt:lpstr>Atos v4.0</vt:lpstr>
      <vt:lpstr>        Datawarehousing Concepts      </vt:lpstr>
      <vt:lpstr>Agenda</vt:lpstr>
      <vt:lpstr>What is Datawarehouse?</vt:lpstr>
      <vt:lpstr>Merits of Datawarehouse</vt:lpstr>
      <vt:lpstr>Roles in Datawarehouse</vt:lpstr>
      <vt:lpstr>Datawarehouse Architecture</vt:lpstr>
      <vt:lpstr>Types of Datawarehouse</vt:lpstr>
      <vt:lpstr>Data Processing Methods in DWH </vt:lpstr>
      <vt:lpstr>Fact &amp; Dimensions</vt:lpstr>
      <vt:lpstr>Dimensions Tables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Syntel Exec Pack - 2020</dc:title>
  <dc:creator>Cumine, Jason</dc:creator>
  <cp:lastModifiedBy>JayaPrasath, LakshmiNarasimman</cp:lastModifiedBy>
  <cp:revision>800</cp:revision>
  <dcterms:created xsi:type="dcterms:W3CDTF">2020-02-07T11:32:51Z</dcterms:created>
  <dcterms:modified xsi:type="dcterms:W3CDTF">2022-11-10T07:44:57Z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0x010100AE5BE3434D015F428FE1D696A2F2D027</vt:lpwstr>
  </property>
  <property fmtid="{D5CDD505-2E9C-101B-9397-08002B2CF9AE}" pid="3" name="_NewReviewCycle">
    <vt:lpwstr/>
  </property>
  <property fmtid="{D5CDD505-2E9C-101B-9397-08002B2CF9AE}" pid="4" name="MSIP_Label_112e00b9-34e2-4b26-a577-af1fd0f9f7ee_Enabled">
    <vt:lpwstr>True</vt:lpwstr>
  </property>
  <property fmtid="{D5CDD505-2E9C-101B-9397-08002B2CF9AE}" pid="5" name="MSIP_Label_112e00b9-34e2-4b26-a577-af1fd0f9f7ee_SiteId">
    <vt:lpwstr>33440fc6-b7c7-412c-bb73-0e70b0198d5a</vt:lpwstr>
  </property>
  <property fmtid="{D5CDD505-2E9C-101B-9397-08002B2CF9AE}" pid="6" name="MSIP_Label_112e00b9-34e2-4b26-a577-af1fd0f9f7ee_Owner">
    <vt:lpwstr>jason.cumine@atos.net</vt:lpwstr>
  </property>
  <property fmtid="{D5CDD505-2E9C-101B-9397-08002B2CF9AE}" pid="7" name="MSIP_Label_112e00b9-34e2-4b26-a577-af1fd0f9f7ee_SetDate">
    <vt:lpwstr>2020-03-12T15:32:14.5566572Z</vt:lpwstr>
  </property>
  <property fmtid="{D5CDD505-2E9C-101B-9397-08002B2CF9AE}" pid="8" name="MSIP_Label_112e00b9-34e2-4b26-a577-af1fd0f9f7ee_Name">
    <vt:lpwstr>Atos For Internal Use</vt:lpwstr>
  </property>
  <property fmtid="{D5CDD505-2E9C-101B-9397-08002B2CF9AE}" pid="9" name="MSIP_Label_112e00b9-34e2-4b26-a577-af1fd0f9f7ee_Application">
    <vt:lpwstr>Microsoft Azure Information Protection</vt:lpwstr>
  </property>
  <property fmtid="{D5CDD505-2E9C-101B-9397-08002B2CF9AE}" pid="10" name="MSIP_Label_112e00b9-34e2-4b26-a577-af1fd0f9f7ee_ActionId">
    <vt:lpwstr>6be50c6f-8a36-4be3-a311-a5d900637de8</vt:lpwstr>
  </property>
  <property fmtid="{D5CDD505-2E9C-101B-9397-08002B2CF9AE}" pid="11" name="MSIP_Label_112e00b9-34e2-4b26-a577-af1fd0f9f7ee_Extended_MSFT_Method">
    <vt:lpwstr>Automatic</vt:lpwstr>
  </property>
  <property fmtid="{D5CDD505-2E9C-101B-9397-08002B2CF9AE}" pid="12" name="MSIP_Label_e463cba9-5f6c-478d-9329-7b2295e4e8ed_Enabled">
    <vt:lpwstr>True</vt:lpwstr>
  </property>
  <property fmtid="{D5CDD505-2E9C-101B-9397-08002B2CF9AE}" pid="13" name="MSIP_Label_e463cba9-5f6c-478d-9329-7b2295e4e8ed_SiteId">
    <vt:lpwstr>33440fc6-b7c7-412c-bb73-0e70b0198d5a</vt:lpwstr>
  </property>
  <property fmtid="{D5CDD505-2E9C-101B-9397-08002B2CF9AE}" pid="14" name="MSIP_Label_e463cba9-5f6c-478d-9329-7b2295e4e8ed_SetDate">
    <vt:lpwstr>2020-03-12T15:32:14.5566572Z</vt:lpwstr>
  </property>
  <property fmtid="{D5CDD505-2E9C-101B-9397-08002B2CF9AE}" pid="15" name="MSIP_Label_e463cba9-5f6c-478d-9329-7b2295e4e8ed_Name">
    <vt:lpwstr>Atos For Internal Use - All Employees</vt:lpwstr>
  </property>
  <property fmtid="{D5CDD505-2E9C-101B-9397-08002B2CF9AE}" pid="16" name="MSIP_Label_e463cba9-5f6c-478d-9329-7b2295e4e8ed_ActionId">
    <vt:lpwstr>6be50c6f-8a36-4be3-a311-a5d900637de8</vt:lpwstr>
  </property>
  <property fmtid="{D5CDD505-2E9C-101B-9397-08002B2CF9AE}" pid="17" name="MSIP_Label_e463cba9-5f6c-478d-9329-7b2295e4e8ed_Extended_MSFT_Method">
    <vt:lpwstr>Automatic</vt:lpwstr>
  </property>
  <property fmtid="{D5CDD505-2E9C-101B-9397-08002B2CF9AE}" pid="18" name="Sensitivity">
    <vt:lpwstr>Atos For Internal Use Atos For Internal Use - All Employees</vt:lpwstr>
  </property>
</Properties>
</file>