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21"/>
  </p:notesMasterIdLst>
  <p:handoutMasterIdLst>
    <p:handoutMasterId r:id="rId22"/>
  </p:handoutMasterIdLst>
  <p:sldIdLst>
    <p:sldId id="262" r:id="rId5"/>
    <p:sldId id="230717821" r:id="rId6"/>
    <p:sldId id="230717824" r:id="rId7"/>
    <p:sldId id="230717831" r:id="rId8"/>
    <p:sldId id="230717833" r:id="rId9"/>
    <p:sldId id="230717836" r:id="rId10"/>
    <p:sldId id="230717832" r:id="rId11"/>
    <p:sldId id="230717834" r:id="rId12"/>
    <p:sldId id="230717835" r:id="rId13"/>
    <p:sldId id="230717837" r:id="rId14"/>
    <p:sldId id="230717830" r:id="rId15"/>
    <p:sldId id="230717839" r:id="rId16"/>
    <p:sldId id="230717841" r:id="rId17"/>
    <p:sldId id="230717842" r:id="rId18"/>
    <p:sldId id="230717840" r:id="rId19"/>
    <p:sldId id="230717838" r:id="rId20"/>
  </p:sldIdLst>
  <p:sldSz cx="9144000" cy="5143500" type="screen16x9"/>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393B3E"/>
    <a:srgbClr val="CBD3E0"/>
    <a:srgbClr val="E7EAF0"/>
    <a:srgbClr val="E5F4D5"/>
    <a:srgbClr val="088677"/>
    <a:srgbClr val="ECB201"/>
    <a:srgbClr val="FFFFFF"/>
    <a:srgbClr val="0070C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86387-A94C-41FA-85C1-7D7D99AA82BA}" v="56" dt="2021-11-11T01:21:44.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3400" autoAdjust="0"/>
  </p:normalViewPr>
  <p:slideViewPr>
    <p:cSldViewPr>
      <p:cViewPr varScale="1">
        <p:scale>
          <a:sx n="95" d="100"/>
          <a:sy n="95" d="100"/>
        </p:scale>
        <p:origin x="696" y="84"/>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p:scale>
          <a:sx n="200" d="100"/>
          <a:sy n="200" d="100"/>
        </p:scale>
        <p:origin x="-2222" y="-1157"/>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Satyajit" userId="45d0a80f-d60b-4270-be79-a4dcf3bfe5f3" providerId="ADAL" clId="{43065230-B8E3-4B67-9181-523CD070594B}"/>
    <pc:docChg chg="undo custSel modSld sldOrd">
      <pc:chgData name="Joshi, Satyajit" userId="45d0a80f-d60b-4270-be79-a4dcf3bfe5f3" providerId="ADAL" clId="{43065230-B8E3-4B67-9181-523CD070594B}" dt="2021-03-04T14:34:22.398" v="1141" actId="20577"/>
      <pc:docMkLst>
        <pc:docMk/>
      </pc:docMkLst>
      <pc:sldChg chg="modSp mod">
        <pc:chgData name="Joshi, Satyajit" userId="45d0a80f-d60b-4270-be79-a4dcf3bfe5f3" providerId="ADAL" clId="{43065230-B8E3-4B67-9181-523CD070594B}" dt="2021-03-04T10:23:22.152" v="4" actId="20577"/>
        <pc:sldMkLst>
          <pc:docMk/>
          <pc:sldMk cId="2873309404" sldId="262"/>
        </pc:sldMkLst>
        <pc:spChg chg="mod">
          <ac:chgData name="Joshi, Satyajit" userId="45d0a80f-d60b-4270-be79-a4dcf3bfe5f3" providerId="ADAL" clId="{43065230-B8E3-4B67-9181-523CD070594B}" dt="2021-03-04T10:23:22.152" v="4" actId="20577"/>
          <ac:spMkLst>
            <pc:docMk/>
            <pc:sldMk cId="2873309404" sldId="262"/>
            <ac:spMk id="2" creationId="{32D19759-FCDF-4478-8474-29DBFD847D69}"/>
          </ac:spMkLst>
        </pc:spChg>
      </pc:sldChg>
      <pc:sldChg chg="ord">
        <pc:chgData name="Joshi, Satyajit" userId="45d0a80f-d60b-4270-be79-a4dcf3bfe5f3" providerId="ADAL" clId="{43065230-B8E3-4B67-9181-523CD070594B}" dt="2021-03-04T11:55:36.249" v="1016"/>
        <pc:sldMkLst>
          <pc:docMk/>
          <pc:sldMk cId="2390506034" sldId="230717819"/>
        </pc:sldMkLst>
      </pc:sldChg>
      <pc:sldChg chg="modSp mod">
        <pc:chgData name="Joshi, Satyajit" userId="45d0a80f-d60b-4270-be79-a4dcf3bfe5f3" providerId="ADAL" clId="{43065230-B8E3-4B67-9181-523CD070594B}" dt="2021-03-04T10:38:44.972" v="692" actId="14100"/>
        <pc:sldMkLst>
          <pc:docMk/>
          <pc:sldMk cId="2907777499" sldId="230717820"/>
        </pc:sldMkLst>
        <pc:spChg chg="mod">
          <ac:chgData name="Joshi, Satyajit" userId="45d0a80f-d60b-4270-be79-a4dcf3bfe5f3" providerId="ADAL" clId="{43065230-B8E3-4B67-9181-523CD070594B}" dt="2021-03-04T10:38:44.972" v="692" actId="14100"/>
          <ac:spMkLst>
            <pc:docMk/>
            <pc:sldMk cId="2907777499" sldId="230717820"/>
            <ac:spMk id="2" creationId="{AF3578F2-E826-49EE-9D03-C642C4B9ADE7}"/>
          </ac:spMkLst>
        </pc:spChg>
      </pc:sldChg>
      <pc:sldChg chg="addSp delSp modSp mod">
        <pc:chgData name="Joshi, Satyajit" userId="45d0a80f-d60b-4270-be79-a4dcf3bfe5f3" providerId="ADAL" clId="{43065230-B8E3-4B67-9181-523CD070594B}" dt="2021-03-04T13:59:06.598" v="1140" actId="6549"/>
        <pc:sldMkLst>
          <pc:docMk/>
          <pc:sldMk cId="3750532769" sldId="230717822"/>
        </pc:sldMkLst>
        <pc:spChg chg="del">
          <ac:chgData name="Joshi, Satyajit" userId="45d0a80f-d60b-4270-be79-a4dcf3bfe5f3" providerId="ADAL" clId="{43065230-B8E3-4B67-9181-523CD070594B}" dt="2021-03-04T13:51:31.939" v="1018" actId="478"/>
          <ac:spMkLst>
            <pc:docMk/>
            <pc:sldMk cId="3750532769" sldId="230717822"/>
            <ac:spMk id="8" creationId="{21293F35-2F9F-48B6-AE5D-CFC6FA64F4B7}"/>
          </ac:spMkLst>
        </pc:spChg>
        <pc:spChg chg="del">
          <ac:chgData name="Joshi, Satyajit" userId="45d0a80f-d60b-4270-be79-a4dcf3bfe5f3" providerId="ADAL" clId="{43065230-B8E3-4B67-9181-523CD070594B}" dt="2021-03-04T13:51:31.939" v="1018" actId="478"/>
          <ac:spMkLst>
            <pc:docMk/>
            <pc:sldMk cId="3750532769" sldId="230717822"/>
            <ac:spMk id="9" creationId="{CD41871A-FB62-4770-AB24-8E3EAC9AF0F1}"/>
          </ac:spMkLst>
        </pc:spChg>
        <pc:spChg chg="mod">
          <ac:chgData name="Joshi, Satyajit" userId="45d0a80f-d60b-4270-be79-a4dcf3bfe5f3" providerId="ADAL" clId="{43065230-B8E3-4B67-9181-523CD070594B}" dt="2021-03-04T13:59:06.598" v="1140" actId="6549"/>
          <ac:spMkLst>
            <pc:docMk/>
            <pc:sldMk cId="3750532769" sldId="230717822"/>
            <ac:spMk id="14" creationId="{E76B5EDE-69C7-4B10-97ED-C77E10F528AB}"/>
          </ac:spMkLst>
        </pc:spChg>
        <pc:spChg chg="del">
          <ac:chgData name="Joshi, Satyajit" userId="45d0a80f-d60b-4270-be79-a4dcf3bfe5f3" providerId="ADAL" clId="{43065230-B8E3-4B67-9181-523CD070594B}" dt="2021-03-04T13:51:31.939" v="1018" actId="478"/>
          <ac:spMkLst>
            <pc:docMk/>
            <pc:sldMk cId="3750532769" sldId="230717822"/>
            <ac:spMk id="16" creationId="{22336B45-D89C-467B-AED9-45B16FC11ABE}"/>
          </ac:spMkLst>
        </pc:spChg>
        <pc:spChg chg="del">
          <ac:chgData name="Joshi, Satyajit" userId="45d0a80f-d60b-4270-be79-a4dcf3bfe5f3" providerId="ADAL" clId="{43065230-B8E3-4B67-9181-523CD070594B}" dt="2021-03-04T13:51:31.939" v="1018" actId="478"/>
          <ac:spMkLst>
            <pc:docMk/>
            <pc:sldMk cId="3750532769" sldId="230717822"/>
            <ac:spMk id="18" creationId="{DD729328-F534-4E31-8E08-C3ABD2F46A10}"/>
          </ac:spMkLst>
        </pc:spChg>
        <pc:spChg chg="del">
          <ac:chgData name="Joshi, Satyajit" userId="45d0a80f-d60b-4270-be79-a4dcf3bfe5f3" providerId="ADAL" clId="{43065230-B8E3-4B67-9181-523CD070594B}" dt="2021-03-04T13:51:31.939" v="1018" actId="478"/>
          <ac:spMkLst>
            <pc:docMk/>
            <pc:sldMk cId="3750532769" sldId="230717822"/>
            <ac:spMk id="19" creationId="{B5D0ABDD-EC26-4FA6-B2A7-2EDB81FDD365}"/>
          </ac:spMkLst>
        </pc:spChg>
        <pc:graphicFrameChg chg="add del mod modGraphic">
          <ac:chgData name="Joshi, Satyajit" userId="45d0a80f-d60b-4270-be79-a4dcf3bfe5f3" providerId="ADAL" clId="{43065230-B8E3-4B67-9181-523CD070594B}" dt="2021-03-04T13:57:43.105" v="1040" actId="207"/>
          <ac:graphicFrameMkLst>
            <pc:docMk/>
            <pc:sldMk cId="3750532769" sldId="230717822"/>
            <ac:graphicFrameMk id="2" creationId="{85C293EB-7F28-4383-8B7D-3627F54D16D5}"/>
          </ac:graphicFrameMkLst>
        </pc:graphicFrameChg>
        <pc:graphicFrameChg chg="del">
          <ac:chgData name="Joshi, Satyajit" userId="45d0a80f-d60b-4270-be79-a4dcf3bfe5f3" providerId="ADAL" clId="{43065230-B8E3-4B67-9181-523CD070594B}" dt="2021-03-04T13:51:29.223" v="1017" actId="478"/>
          <ac:graphicFrameMkLst>
            <pc:docMk/>
            <pc:sldMk cId="3750532769" sldId="230717822"/>
            <ac:graphicFrameMk id="4" creationId="{FB6F1151-F701-4B42-8B99-3108D18015D0}"/>
          </ac:graphicFrameMkLst>
        </pc:graphicFrameChg>
        <pc:graphicFrameChg chg="add mod modGraphic">
          <ac:chgData name="Joshi, Satyajit" userId="45d0a80f-d60b-4270-be79-a4dcf3bfe5f3" providerId="ADAL" clId="{43065230-B8E3-4B67-9181-523CD070594B}" dt="2021-03-04T13:58:07.621" v="1047" actId="14100"/>
          <ac:graphicFrameMkLst>
            <pc:docMk/>
            <pc:sldMk cId="3750532769" sldId="230717822"/>
            <ac:graphicFrameMk id="5" creationId="{D677E0EB-6505-4EED-B1D2-AB3D1A05C663}"/>
          </ac:graphicFrameMkLst>
        </pc:graphicFrameChg>
      </pc:sldChg>
      <pc:sldChg chg="addSp delSp modSp mod ord">
        <pc:chgData name="Joshi, Satyajit" userId="45d0a80f-d60b-4270-be79-a4dcf3bfe5f3" providerId="ADAL" clId="{43065230-B8E3-4B67-9181-523CD070594B}" dt="2021-03-04T11:55:33.516" v="1014"/>
        <pc:sldMkLst>
          <pc:docMk/>
          <pc:sldMk cId="1571814052" sldId="230717823"/>
        </pc:sldMkLst>
        <pc:spChg chg="mod">
          <ac:chgData name="Joshi, Satyajit" userId="45d0a80f-d60b-4270-be79-a4dcf3bfe5f3" providerId="ADAL" clId="{43065230-B8E3-4B67-9181-523CD070594B}" dt="2021-03-04T10:51:25.632" v="814" actId="20577"/>
          <ac:spMkLst>
            <pc:docMk/>
            <pc:sldMk cId="1571814052" sldId="230717823"/>
            <ac:spMk id="6" creationId="{C30C23BE-9E86-4575-AD7A-BE4CA09745DE}"/>
          </ac:spMkLst>
        </pc:spChg>
        <pc:graphicFrameChg chg="mod">
          <ac:chgData name="Joshi, Satyajit" userId="45d0a80f-d60b-4270-be79-a4dcf3bfe5f3" providerId="ADAL" clId="{43065230-B8E3-4B67-9181-523CD070594B}" dt="2021-03-04T10:51:40.451" v="816"/>
          <ac:graphicFrameMkLst>
            <pc:docMk/>
            <pc:sldMk cId="1571814052" sldId="230717823"/>
            <ac:graphicFrameMk id="5" creationId="{78331E17-2A11-4C43-A986-5A9E2A322CEE}"/>
          </ac:graphicFrameMkLst>
        </pc:graphicFrameChg>
        <pc:graphicFrameChg chg="add mod">
          <ac:chgData name="Joshi, Satyajit" userId="45d0a80f-d60b-4270-be79-a4dcf3bfe5f3" providerId="ADAL" clId="{43065230-B8E3-4B67-9181-523CD070594B}" dt="2021-03-04T10:48:40.475" v="700"/>
          <ac:graphicFrameMkLst>
            <pc:docMk/>
            <pc:sldMk cId="1571814052" sldId="230717823"/>
            <ac:graphicFrameMk id="8" creationId="{00000000-0008-0000-0000-000002000000}"/>
          </ac:graphicFrameMkLst>
        </pc:graphicFrameChg>
        <pc:graphicFrameChg chg="add del mod">
          <ac:chgData name="Joshi, Satyajit" userId="45d0a80f-d60b-4270-be79-a4dcf3bfe5f3" providerId="ADAL" clId="{43065230-B8E3-4B67-9181-523CD070594B}" dt="2021-03-04T10:49:22.268" v="712" actId="478"/>
          <ac:graphicFrameMkLst>
            <pc:docMk/>
            <pc:sldMk cId="1571814052" sldId="230717823"/>
            <ac:graphicFrameMk id="9" creationId="{00000000-0008-0000-0000-000002000000}"/>
          </ac:graphicFrameMkLst>
        </pc:graphicFrameChg>
        <pc:graphicFrameChg chg="del">
          <ac:chgData name="Joshi, Satyajit" userId="45d0a80f-d60b-4270-be79-a4dcf3bfe5f3" providerId="ADAL" clId="{43065230-B8E3-4B67-9181-523CD070594B}" dt="2021-03-04T10:48:33.755" v="693" actId="478"/>
          <ac:graphicFrameMkLst>
            <pc:docMk/>
            <pc:sldMk cId="1571814052" sldId="230717823"/>
            <ac:graphicFrameMk id="10" creationId="{00000000-0008-0000-0000-000003000000}"/>
          </ac:graphicFrameMkLst>
        </pc:graphicFrameChg>
        <pc:graphicFrameChg chg="add mod">
          <ac:chgData name="Joshi, Satyajit" userId="45d0a80f-d60b-4270-be79-a4dcf3bfe5f3" providerId="ADAL" clId="{43065230-B8E3-4B67-9181-523CD070594B}" dt="2021-03-04T10:49:31.630" v="717"/>
          <ac:graphicFrameMkLst>
            <pc:docMk/>
            <pc:sldMk cId="1571814052" sldId="230717823"/>
            <ac:graphicFrameMk id="11" creationId="{00000000-0008-0000-0000-000003000000}"/>
          </ac:graphicFrameMkLst>
        </pc:graphicFrameChg>
        <pc:graphicFrameChg chg="add mod">
          <ac:chgData name="Joshi, Satyajit" userId="45d0a80f-d60b-4270-be79-a4dcf3bfe5f3" providerId="ADAL" clId="{43065230-B8E3-4B67-9181-523CD070594B}" dt="2021-03-04T10:51:41.506" v="817" actId="108"/>
          <ac:graphicFrameMkLst>
            <pc:docMk/>
            <pc:sldMk cId="1571814052" sldId="230717823"/>
            <ac:graphicFrameMk id="12" creationId="{00000000-0008-0000-0000-000003000000}"/>
          </ac:graphicFrameMkLst>
        </pc:graphicFrameChg>
      </pc:sldChg>
      <pc:sldChg chg="modSp mod">
        <pc:chgData name="Joshi, Satyajit" userId="45d0a80f-d60b-4270-be79-a4dcf3bfe5f3" providerId="ADAL" clId="{43065230-B8E3-4B67-9181-523CD070594B}" dt="2021-03-04T14:34:22.398" v="1141" actId="20577"/>
        <pc:sldMkLst>
          <pc:docMk/>
          <pc:sldMk cId="698658025" sldId="230717824"/>
        </pc:sldMkLst>
        <pc:graphicFrameChg chg="mod modGraphic">
          <ac:chgData name="Joshi, Satyajit" userId="45d0a80f-d60b-4270-be79-a4dcf3bfe5f3" providerId="ADAL" clId="{43065230-B8E3-4B67-9181-523CD070594B}" dt="2021-03-04T14:34:22.398" v="1141" actId="20577"/>
          <ac:graphicFrameMkLst>
            <pc:docMk/>
            <pc:sldMk cId="698658025" sldId="230717824"/>
            <ac:graphicFrameMk id="7" creationId="{DBE2C526-1AF0-4130-8867-1C7A919A1FB9}"/>
          </ac:graphicFrameMkLst>
        </pc:graphicFrameChg>
      </pc:sldChg>
    </pc:docChg>
  </pc:docChgLst>
  <pc:docChgLst>
    <pc:chgData name="Krishnan, Prakash" userId="261067e4-9b08-4801-97bb-c70294b052cc" providerId="ADAL" clId="{0A323ACB-D3CE-4B65-B959-8AA3C19DC46E}"/>
    <pc:docChg chg="undo custSel addSld delSld modSld">
      <pc:chgData name="Krishnan, Prakash" userId="261067e4-9b08-4801-97bb-c70294b052cc" providerId="ADAL" clId="{0A323ACB-D3CE-4B65-B959-8AA3C19DC46E}" dt="2021-11-09T10:46:14.161" v="3097" actId="1076"/>
      <pc:docMkLst>
        <pc:docMk/>
      </pc:docMkLst>
      <pc:sldChg chg="modSp mod">
        <pc:chgData name="Krishnan, Prakash" userId="261067e4-9b08-4801-97bb-c70294b052cc" providerId="ADAL" clId="{0A323ACB-D3CE-4B65-B959-8AA3C19DC46E}" dt="2021-11-09T07:48:18.243" v="1230" actId="20577"/>
        <pc:sldMkLst>
          <pc:docMk/>
          <pc:sldMk cId="3497734762" sldId="230717821"/>
        </pc:sldMkLst>
        <pc:spChg chg="mod">
          <ac:chgData name="Krishnan, Prakash" userId="261067e4-9b08-4801-97bb-c70294b052cc" providerId="ADAL" clId="{0A323ACB-D3CE-4B65-B959-8AA3C19DC46E}" dt="2021-11-09T07:48:18.243" v="1230" actId="20577"/>
          <ac:spMkLst>
            <pc:docMk/>
            <pc:sldMk cId="3497734762" sldId="230717821"/>
            <ac:spMk id="4" creationId="{E96A09B9-9ECA-4C63-AF83-A8693D511F8E}"/>
          </ac:spMkLst>
        </pc:spChg>
      </pc:sldChg>
      <pc:sldChg chg="modSp mod">
        <pc:chgData name="Krishnan, Prakash" userId="261067e4-9b08-4801-97bb-c70294b052cc" providerId="ADAL" clId="{0A323ACB-D3CE-4B65-B959-8AA3C19DC46E}" dt="2021-11-09T06:05:32.600" v="1219" actId="20577"/>
        <pc:sldMkLst>
          <pc:docMk/>
          <pc:sldMk cId="728861041" sldId="230717822"/>
        </pc:sldMkLst>
        <pc:spChg chg="mod">
          <ac:chgData name="Krishnan, Prakash" userId="261067e4-9b08-4801-97bb-c70294b052cc" providerId="ADAL" clId="{0A323ACB-D3CE-4B65-B959-8AA3C19DC46E}" dt="2021-11-09T06:05:32.600" v="1219" actId="20577"/>
          <ac:spMkLst>
            <pc:docMk/>
            <pc:sldMk cId="728861041" sldId="230717822"/>
            <ac:spMk id="7" creationId="{EBAB3CAA-F3DE-4D57-B290-90B2F00502F1}"/>
          </ac:spMkLst>
        </pc:spChg>
      </pc:sldChg>
      <pc:sldChg chg="modSp mod">
        <pc:chgData name="Krishnan, Prakash" userId="261067e4-9b08-4801-97bb-c70294b052cc" providerId="ADAL" clId="{0A323ACB-D3CE-4B65-B959-8AA3C19DC46E}" dt="2021-11-09T03:25:59.423" v="1213" actId="1076"/>
        <pc:sldMkLst>
          <pc:docMk/>
          <pc:sldMk cId="376023414" sldId="230717826"/>
        </pc:sldMkLst>
        <pc:graphicFrameChg chg="mod modGraphic">
          <ac:chgData name="Krishnan, Prakash" userId="261067e4-9b08-4801-97bb-c70294b052cc" providerId="ADAL" clId="{0A323ACB-D3CE-4B65-B959-8AA3C19DC46E}" dt="2021-11-09T03:25:59.423" v="1213" actId="1076"/>
          <ac:graphicFrameMkLst>
            <pc:docMk/>
            <pc:sldMk cId="376023414" sldId="230717826"/>
            <ac:graphicFrameMk id="9" creationId="{00000000-0000-0000-0000-000000000000}"/>
          </ac:graphicFrameMkLst>
        </pc:graphicFrameChg>
      </pc:sldChg>
      <pc:sldChg chg="modSp mod">
        <pc:chgData name="Krishnan, Prakash" userId="261067e4-9b08-4801-97bb-c70294b052cc" providerId="ADAL" clId="{0A323ACB-D3CE-4B65-B959-8AA3C19DC46E}" dt="2021-11-09T02:49:08.939" v="1146" actId="1076"/>
        <pc:sldMkLst>
          <pc:docMk/>
          <pc:sldMk cId="1031702054" sldId="230717827"/>
        </pc:sldMkLst>
        <pc:spChg chg="mod">
          <ac:chgData name="Krishnan, Prakash" userId="261067e4-9b08-4801-97bb-c70294b052cc" providerId="ADAL" clId="{0A323ACB-D3CE-4B65-B959-8AA3C19DC46E}" dt="2021-11-09T02:49:08.939" v="1146" actId="1076"/>
          <ac:spMkLst>
            <pc:docMk/>
            <pc:sldMk cId="1031702054" sldId="230717827"/>
            <ac:spMk id="8" creationId="{00000000-0000-0000-0000-000000000000}"/>
          </ac:spMkLst>
        </pc:spChg>
      </pc:sldChg>
      <pc:sldChg chg="modSp add mod">
        <pc:chgData name="Krishnan, Prakash" userId="261067e4-9b08-4801-97bb-c70294b052cc" providerId="ADAL" clId="{0A323ACB-D3CE-4B65-B959-8AA3C19DC46E}" dt="2021-11-09T10:16:16.405" v="2308" actId="20577"/>
        <pc:sldMkLst>
          <pc:docMk/>
          <pc:sldMk cId="3408200891" sldId="230717828"/>
        </pc:sldMkLst>
        <pc:spChg chg="mod">
          <ac:chgData name="Krishnan, Prakash" userId="261067e4-9b08-4801-97bb-c70294b052cc" providerId="ADAL" clId="{0A323ACB-D3CE-4B65-B959-8AA3C19DC46E}" dt="2021-11-09T07:48:43.652" v="1240" actId="20577"/>
          <ac:spMkLst>
            <pc:docMk/>
            <pc:sldMk cId="3408200891" sldId="230717828"/>
            <ac:spMk id="6" creationId="{181FCBB2-55AF-453B-B874-9F210C1F88F5}"/>
          </ac:spMkLst>
        </pc:spChg>
        <pc:spChg chg="mod">
          <ac:chgData name="Krishnan, Prakash" userId="261067e4-9b08-4801-97bb-c70294b052cc" providerId="ADAL" clId="{0A323ACB-D3CE-4B65-B959-8AA3C19DC46E}" dt="2021-11-09T10:16:16.405" v="2308" actId="20577"/>
          <ac:spMkLst>
            <pc:docMk/>
            <pc:sldMk cId="3408200891" sldId="230717828"/>
            <ac:spMk id="8" creationId="{00000000-0000-0000-0000-000000000000}"/>
          </ac:spMkLst>
        </pc:spChg>
      </pc:sldChg>
      <pc:sldChg chg="addSp delSp modSp add mod">
        <pc:chgData name="Krishnan, Prakash" userId="261067e4-9b08-4801-97bb-c70294b052cc" providerId="ADAL" clId="{0A323ACB-D3CE-4B65-B959-8AA3C19DC46E}" dt="2021-11-09T10:44:08.953" v="3073" actId="20577"/>
        <pc:sldMkLst>
          <pc:docMk/>
          <pc:sldMk cId="3891788877" sldId="230717829"/>
        </pc:sldMkLst>
        <pc:spChg chg="mod">
          <ac:chgData name="Krishnan, Prakash" userId="261067e4-9b08-4801-97bb-c70294b052cc" providerId="ADAL" clId="{0A323ACB-D3CE-4B65-B959-8AA3C19DC46E}" dt="2021-11-09T10:33:50.684" v="2342" actId="20577"/>
          <ac:spMkLst>
            <pc:docMk/>
            <pc:sldMk cId="3891788877" sldId="230717829"/>
            <ac:spMk id="6" creationId="{181FCBB2-55AF-453B-B874-9F210C1F88F5}"/>
          </ac:spMkLst>
        </pc:spChg>
        <pc:spChg chg="del mod">
          <ac:chgData name="Krishnan, Prakash" userId="261067e4-9b08-4801-97bb-c70294b052cc" providerId="ADAL" clId="{0A323ACB-D3CE-4B65-B959-8AA3C19DC46E}" dt="2021-11-09T10:33:23.451" v="2329"/>
          <ac:spMkLst>
            <pc:docMk/>
            <pc:sldMk cId="3891788877" sldId="230717829"/>
            <ac:spMk id="8" creationId="{00000000-0000-0000-0000-000000000000}"/>
          </ac:spMkLst>
        </pc:spChg>
        <pc:spChg chg="add mod">
          <ac:chgData name="Krishnan, Prakash" userId="261067e4-9b08-4801-97bb-c70294b052cc" providerId="ADAL" clId="{0A323ACB-D3CE-4B65-B959-8AA3C19DC46E}" dt="2021-11-09T10:40:31.156" v="2764" actId="6549"/>
          <ac:spMkLst>
            <pc:docMk/>
            <pc:sldMk cId="3891788877" sldId="230717829"/>
            <ac:spMk id="9" creationId="{DB4674EA-9A65-4C0D-82A8-F3162E552206}"/>
          </ac:spMkLst>
        </pc:spChg>
        <pc:spChg chg="add mod">
          <ac:chgData name="Krishnan, Prakash" userId="261067e4-9b08-4801-97bb-c70294b052cc" providerId="ADAL" clId="{0A323ACB-D3CE-4B65-B959-8AA3C19DC46E}" dt="2021-11-09T10:40:24.434" v="2762" actId="108"/>
          <ac:spMkLst>
            <pc:docMk/>
            <pc:sldMk cId="3891788877" sldId="230717829"/>
            <ac:spMk id="10" creationId="{03D0E566-629B-40A4-899B-E396F9A9F564}"/>
          </ac:spMkLst>
        </pc:spChg>
        <pc:spChg chg="add mod">
          <ac:chgData name="Krishnan, Prakash" userId="261067e4-9b08-4801-97bb-c70294b052cc" providerId="ADAL" clId="{0A323ACB-D3CE-4B65-B959-8AA3C19DC46E}" dt="2021-11-09T10:44:08.953" v="3073" actId="20577"/>
          <ac:spMkLst>
            <pc:docMk/>
            <pc:sldMk cId="3891788877" sldId="230717829"/>
            <ac:spMk id="11" creationId="{464092B2-2433-4DB8-B16C-06DB8931A9E7}"/>
          </ac:spMkLst>
        </pc:spChg>
      </pc:sldChg>
      <pc:sldChg chg="addSp delSp modSp add mod">
        <pc:chgData name="Krishnan, Prakash" userId="261067e4-9b08-4801-97bb-c70294b052cc" providerId="ADAL" clId="{0A323ACB-D3CE-4B65-B959-8AA3C19DC46E}" dt="2021-11-09T10:46:14.161" v="3097" actId="1076"/>
        <pc:sldMkLst>
          <pc:docMk/>
          <pc:sldMk cId="1516772729" sldId="230717830"/>
        </pc:sldMkLst>
        <pc:spChg chg="add del mod">
          <ac:chgData name="Krishnan, Prakash" userId="261067e4-9b08-4801-97bb-c70294b052cc" providerId="ADAL" clId="{0A323ACB-D3CE-4B65-B959-8AA3C19DC46E}" dt="2021-11-09T10:46:00.579" v="3091" actId="478"/>
          <ac:spMkLst>
            <pc:docMk/>
            <pc:sldMk cId="1516772729" sldId="230717830"/>
            <ac:spMk id="4" creationId="{46ACE089-39C5-4E45-B21F-197E919AFEE3}"/>
          </ac:spMkLst>
        </pc:spChg>
        <pc:spChg chg="del">
          <ac:chgData name="Krishnan, Prakash" userId="261067e4-9b08-4801-97bb-c70294b052cc" providerId="ADAL" clId="{0A323ACB-D3CE-4B65-B959-8AA3C19DC46E}" dt="2021-11-09T10:45:23.130" v="3078" actId="478"/>
          <ac:spMkLst>
            <pc:docMk/>
            <pc:sldMk cId="1516772729" sldId="230717830"/>
            <ac:spMk id="6" creationId="{181FCBB2-55AF-453B-B874-9F210C1F88F5}"/>
          </ac:spMkLst>
        </pc:spChg>
        <pc:spChg chg="del">
          <ac:chgData name="Krishnan, Prakash" userId="261067e4-9b08-4801-97bb-c70294b052cc" providerId="ADAL" clId="{0A323ACB-D3CE-4B65-B959-8AA3C19DC46E}" dt="2021-11-09T10:45:21.840" v="3077" actId="478"/>
          <ac:spMkLst>
            <pc:docMk/>
            <pc:sldMk cId="1516772729" sldId="230717830"/>
            <ac:spMk id="9" creationId="{DB4674EA-9A65-4C0D-82A8-F3162E552206}"/>
          </ac:spMkLst>
        </pc:spChg>
        <pc:spChg chg="del">
          <ac:chgData name="Krishnan, Prakash" userId="261067e4-9b08-4801-97bb-c70294b052cc" providerId="ADAL" clId="{0A323ACB-D3CE-4B65-B959-8AA3C19DC46E}" dt="2021-11-09T10:45:20.921" v="3076" actId="478"/>
          <ac:spMkLst>
            <pc:docMk/>
            <pc:sldMk cId="1516772729" sldId="230717830"/>
            <ac:spMk id="10" creationId="{03D0E566-629B-40A4-899B-E396F9A9F564}"/>
          </ac:spMkLst>
        </pc:spChg>
        <pc:spChg chg="del">
          <ac:chgData name="Krishnan, Prakash" userId="261067e4-9b08-4801-97bb-c70294b052cc" providerId="ADAL" clId="{0A323ACB-D3CE-4B65-B959-8AA3C19DC46E}" dt="2021-11-09T10:45:19.588" v="3075" actId="478"/>
          <ac:spMkLst>
            <pc:docMk/>
            <pc:sldMk cId="1516772729" sldId="230717830"/>
            <ac:spMk id="11" creationId="{464092B2-2433-4DB8-B16C-06DB8931A9E7}"/>
          </ac:spMkLst>
        </pc:spChg>
        <pc:picChg chg="add del mod">
          <ac:chgData name="Krishnan, Prakash" userId="261067e4-9b08-4801-97bb-c70294b052cc" providerId="ADAL" clId="{0A323ACB-D3CE-4B65-B959-8AA3C19DC46E}" dt="2021-11-09T10:45:54.989" v="3090" actId="478"/>
          <ac:picMkLst>
            <pc:docMk/>
            <pc:sldMk cId="1516772729" sldId="230717830"/>
            <ac:picMk id="8" creationId="{03AEA3DA-DA67-4230-9855-E427616B6CED}"/>
          </ac:picMkLst>
        </pc:picChg>
        <pc:picChg chg="add mod">
          <ac:chgData name="Krishnan, Prakash" userId="261067e4-9b08-4801-97bb-c70294b052cc" providerId="ADAL" clId="{0A323ACB-D3CE-4B65-B959-8AA3C19DC46E}" dt="2021-11-09T10:46:14.161" v="3097" actId="1076"/>
          <ac:picMkLst>
            <pc:docMk/>
            <pc:sldMk cId="1516772729" sldId="230717830"/>
            <ac:picMk id="13" creationId="{C973BA6B-E0E9-4591-982C-6CF1AB465D56}"/>
          </ac:picMkLst>
        </pc:picChg>
      </pc:sldChg>
      <pc:sldChg chg="add del">
        <pc:chgData name="Krishnan, Prakash" userId="261067e4-9b08-4801-97bb-c70294b052cc" providerId="ADAL" clId="{0A323ACB-D3CE-4B65-B959-8AA3C19DC46E}" dt="2021-11-09T10:45:26.530" v="3080"/>
        <pc:sldMkLst>
          <pc:docMk/>
          <pc:sldMk cId="3056279599" sldId="230717831"/>
        </pc:sldMkLst>
      </pc:sldChg>
    </pc:docChg>
  </pc:docChgLst>
  <pc:docChgLst>
    <pc:chgData name="Krishnan, Prakash" userId="261067e4-9b08-4801-97bb-c70294b052cc" providerId="ADAL" clId="{62486387-A94C-41FA-85C1-7D7D99AA82BA}"/>
    <pc:docChg chg="undo custSel addSld delSld modSld sldOrd">
      <pc:chgData name="Krishnan, Prakash" userId="261067e4-9b08-4801-97bb-c70294b052cc" providerId="ADAL" clId="{62486387-A94C-41FA-85C1-7D7D99AA82BA}" dt="2021-12-08T01:30:40.685" v="6963" actId="20577"/>
      <pc:docMkLst>
        <pc:docMk/>
      </pc:docMkLst>
      <pc:sldChg chg="modSp mod">
        <pc:chgData name="Krishnan, Prakash" userId="261067e4-9b08-4801-97bb-c70294b052cc" providerId="ADAL" clId="{62486387-A94C-41FA-85C1-7D7D99AA82BA}" dt="2021-11-10T04:09:37.936" v="1" actId="20577"/>
        <pc:sldMkLst>
          <pc:docMk/>
          <pc:sldMk cId="2873309404" sldId="262"/>
        </pc:sldMkLst>
        <pc:spChg chg="mod">
          <ac:chgData name="Krishnan, Prakash" userId="261067e4-9b08-4801-97bb-c70294b052cc" providerId="ADAL" clId="{62486387-A94C-41FA-85C1-7D7D99AA82BA}" dt="2021-11-10T04:09:37.936" v="1" actId="20577"/>
          <ac:spMkLst>
            <pc:docMk/>
            <pc:sldMk cId="2873309404" sldId="262"/>
            <ac:spMk id="3" creationId="{70AFD19E-B9EE-43BC-A58F-6821DE38A43B}"/>
          </ac:spMkLst>
        </pc:spChg>
      </pc:sldChg>
      <pc:sldChg chg="modSp mod">
        <pc:chgData name="Krishnan, Prakash" userId="261067e4-9b08-4801-97bb-c70294b052cc" providerId="ADAL" clId="{62486387-A94C-41FA-85C1-7D7D99AA82BA}" dt="2021-11-11T01:25:39.031" v="6958" actId="13926"/>
        <pc:sldMkLst>
          <pc:docMk/>
          <pc:sldMk cId="3497734762" sldId="230717821"/>
        </pc:sldMkLst>
        <pc:spChg chg="mod">
          <ac:chgData name="Krishnan, Prakash" userId="261067e4-9b08-4801-97bb-c70294b052cc" providerId="ADAL" clId="{62486387-A94C-41FA-85C1-7D7D99AA82BA}" dt="2021-11-11T01:25:39.031" v="6958" actId="13926"/>
          <ac:spMkLst>
            <pc:docMk/>
            <pc:sldMk cId="3497734762" sldId="230717821"/>
            <ac:spMk id="4" creationId="{E96A09B9-9ECA-4C63-AF83-A8693D511F8E}"/>
          </ac:spMkLst>
        </pc:spChg>
        <pc:spChg chg="mod">
          <ac:chgData name="Krishnan, Prakash" userId="261067e4-9b08-4801-97bb-c70294b052cc" providerId="ADAL" clId="{62486387-A94C-41FA-85C1-7D7D99AA82BA}" dt="2021-11-10T04:10:50.580" v="99" actId="6549"/>
          <ac:spMkLst>
            <pc:docMk/>
            <pc:sldMk cId="3497734762" sldId="230717821"/>
            <ac:spMk id="7" creationId="{EBAB3CAA-F3DE-4D57-B290-90B2F00502F1}"/>
          </ac:spMkLst>
        </pc:spChg>
      </pc:sldChg>
      <pc:sldChg chg="del">
        <pc:chgData name="Krishnan, Prakash" userId="261067e4-9b08-4801-97bb-c70294b052cc" providerId="ADAL" clId="{62486387-A94C-41FA-85C1-7D7D99AA82BA}" dt="2021-11-10T04:16:49.701" v="344" actId="2696"/>
        <pc:sldMkLst>
          <pc:docMk/>
          <pc:sldMk cId="728861041" sldId="230717822"/>
        </pc:sldMkLst>
      </pc:sldChg>
      <pc:sldChg chg="del">
        <pc:chgData name="Krishnan, Prakash" userId="261067e4-9b08-4801-97bb-c70294b052cc" providerId="ADAL" clId="{62486387-A94C-41FA-85C1-7D7D99AA82BA}" dt="2021-11-10T04:16:49.701" v="344" actId="2696"/>
        <pc:sldMkLst>
          <pc:docMk/>
          <pc:sldMk cId="1608608938" sldId="230717823"/>
        </pc:sldMkLst>
      </pc:sldChg>
      <pc:sldChg chg="modSp mod">
        <pc:chgData name="Krishnan, Prakash" userId="261067e4-9b08-4801-97bb-c70294b052cc" providerId="ADAL" clId="{62486387-A94C-41FA-85C1-7D7D99AA82BA}" dt="2021-11-10T12:50:10.154" v="2212" actId="113"/>
        <pc:sldMkLst>
          <pc:docMk/>
          <pc:sldMk cId="1031702054" sldId="230717824"/>
        </pc:sldMkLst>
        <pc:spChg chg="mod">
          <ac:chgData name="Krishnan, Prakash" userId="261067e4-9b08-4801-97bb-c70294b052cc" providerId="ADAL" clId="{62486387-A94C-41FA-85C1-7D7D99AA82BA}" dt="2021-11-10T12:50:10.154" v="2212" actId="113"/>
          <ac:spMkLst>
            <pc:docMk/>
            <pc:sldMk cId="1031702054" sldId="230717824"/>
            <ac:spMk id="6" creationId="{181FCBB2-55AF-453B-B874-9F210C1F88F5}"/>
          </ac:spMkLst>
        </pc:spChg>
        <pc:graphicFrameChg chg="mod modGraphic">
          <ac:chgData name="Krishnan, Prakash" userId="261067e4-9b08-4801-97bb-c70294b052cc" providerId="ADAL" clId="{62486387-A94C-41FA-85C1-7D7D99AA82BA}" dt="2021-11-10T05:43:09.858" v="948" actId="20577"/>
          <ac:graphicFrameMkLst>
            <pc:docMk/>
            <pc:sldMk cId="1031702054" sldId="230717824"/>
            <ac:graphicFrameMk id="2" creationId="{FD7D0DB6-D49E-4819-B199-1939DA1E83FD}"/>
          </ac:graphicFrameMkLst>
        </pc:graphicFrameChg>
      </pc:sldChg>
      <pc:sldChg chg="del">
        <pc:chgData name="Krishnan, Prakash" userId="261067e4-9b08-4801-97bb-c70294b052cc" providerId="ADAL" clId="{62486387-A94C-41FA-85C1-7D7D99AA82BA}" dt="2021-11-10T04:16:53.112" v="345" actId="2696"/>
        <pc:sldMkLst>
          <pc:docMk/>
          <pc:sldMk cId="1203862924" sldId="230717825"/>
        </pc:sldMkLst>
      </pc:sldChg>
      <pc:sldChg chg="del">
        <pc:chgData name="Krishnan, Prakash" userId="261067e4-9b08-4801-97bb-c70294b052cc" providerId="ADAL" clId="{62486387-A94C-41FA-85C1-7D7D99AA82BA}" dt="2021-11-10T15:52:18.667" v="5092" actId="2696"/>
        <pc:sldMkLst>
          <pc:docMk/>
          <pc:sldMk cId="376023414" sldId="230717826"/>
        </pc:sldMkLst>
      </pc:sldChg>
      <pc:sldChg chg="del">
        <pc:chgData name="Krishnan, Prakash" userId="261067e4-9b08-4801-97bb-c70294b052cc" providerId="ADAL" clId="{62486387-A94C-41FA-85C1-7D7D99AA82BA}" dt="2021-11-10T04:16:56.695" v="346" actId="2696"/>
        <pc:sldMkLst>
          <pc:docMk/>
          <pc:sldMk cId="1031702054" sldId="230717827"/>
        </pc:sldMkLst>
      </pc:sldChg>
      <pc:sldChg chg="del">
        <pc:chgData name="Krishnan, Prakash" userId="261067e4-9b08-4801-97bb-c70294b052cc" providerId="ADAL" clId="{62486387-A94C-41FA-85C1-7D7D99AA82BA}" dt="2021-11-10T04:17:04.263" v="347" actId="2696"/>
        <pc:sldMkLst>
          <pc:docMk/>
          <pc:sldMk cId="3408200891" sldId="230717828"/>
        </pc:sldMkLst>
      </pc:sldChg>
      <pc:sldChg chg="del">
        <pc:chgData name="Krishnan, Prakash" userId="261067e4-9b08-4801-97bb-c70294b052cc" providerId="ADAL" clId="{62486387-A94C-41FA-85C1-7D7D99AA82BA}" dt="2021-11-10T04:17:07.323" v="348" actId="2696"/>
        <pc:sldMkLst>
          <pc:docMk/>
          <pc:sldMk cId="3891788877" sldId="230717829"/>
        </pc:sldMkLst>
      </pc:sldChg>
      <pc:sldChg chg="addSp delSp modSp mod">
        <pc:chgData name="Krishnan, Prakash" userId="261067e4-9b08-4801-97bb-c70294b052cc" providerId="ADAL" clId="{62486387-A94C-41FA-85C1-7D7D99AA82BA}" dt="2021-11-10T16:14:23.331" v="6082" actId="14100"/>
        <pc:sldMkLst>
          <pc:docMk/>
          <pc:sldMk cId="1516772729" sldId="230717830"/>
        </pc:sldMkLst>
        <pc:picChg chg="add mod">
          <ac:chgData name="Krishnan, Prakash" userId="261067e4-9b08-4801-97bb-c70294b052cc" providerId="ADAL" clId="{62486387-A94C-41FA-85C1-7D7D99AA82BA}" dt="2021-11-10T16:14:23.331" v="6082" actId="14100"/>
          <ac:picMkLst>
            <pc:docMk/>
            <pc:sldMk cId="1516772729" sldId="230717830"/>
            <ac:picMk id="4" creationId="{41B7194E-2674-4133-BD32-F1F45A68DC8F}"/>
          </ac:picMkLst>
        </pc:picChg>
        <pc:picChg chg="del">
          <ac:chgData name="Krishnan, Prakash" userId="261067e4-9b08-4801-97bb-c70294b052cc" providerId="ADAL" clId="{62486387-A94C-41FA-85C1-7D7D99AA82BA}" dt="2021-11-10T16:13:57.731" v="6077" actId="478"/>
          <ac:picMkLst>
            <pc:docMk/>
            <pc:sldMk cId="1516772729" sldId="230717830"/>
            <ac:picMk id="13" creationId="{C973BA6B-E0E9-4591-982C-6CF1AB465D56}"/>
          </ac:picMkLst>
        </pc:picChg>
      </pc:sldChg>
      <pc:sldChg chg="modSp add mod">
        <pc:chgData name="Krishnan, Prakash" userId="261067e4-9b08-4801-97bb-c70294b052cc" providerId="ADAL" clId="{62486387-A94C-41FA-85C1-7D7D99AA82BA}" dt="2021-11-10T12:50:03.561" v="2210" actId="113"/>
        <pc:sldMkLst>
          <pc:docMk/>
          <pc:sldMk cId="794171425" sldId="230717831"/>
        </pc:sldMkLst>
        <pc:spChg chg="mod">
          <ac:chgData name="Krishnan, Prakash" userId="261067e4-9b08-4801-97bb-c70294b052cc" providerId="ADAL" clId="{62486387-A94C-41FA-85C1-7D7D99AA82BA}" dt="2021-11-10T12:50:03.561" v="2210" actId="113"/>
          <ac:spMkLst>
            <pc:docMk/>
            <pc:sldMk cId="794171425" sldId="230717831"/>
            <ac:spMk id="6" creationId="{181FCBB2-55AF-453B-B874-9F210C1F88F5}"/>
          </ac:spMkLst>
        </pc:spChg>
        <pc:graphicFrameChg chg="modGraphic">
          <ac:chgData name="Krishnan, Prakash" userId="261067e4-9b08-4801-97bb-c70294b052cc" providerId="ADAL" clId="{62486387-A94C-41FA-85C1-7D7D99AA82BA}" dt="2021-11-10T12:46:19.351" v="2175" actId="20577"/>
          <ac:graphicFrameMkLst>
            <pc:docMk/>
            <pc:sldMk cId="794171425" sldId="230717831"/>
            <ac:graphicFrameMk id="2" creationId="{FD7D0DB6-D49E-4819-B199-1939DA1E83FD}"/>
          </ac:graphicFrameMkLst>
        </pc:graphicFrameChg>
      </pc:sldChg>
      <pc:sldChg chg="addSp delSp modSp add mod ord">
        <pc:chgData name="Krishnan, Prakash" userId="261067e4-9b08-4801-97bb-c70294b052cc" providerId="ADAL" clId="{62486387-A94C-41FA-85C1-7D7D99AA82BA}" dt="2021-11-10T12:58:50.577" v="2894" actId="20577"/>
        <pc:sldMkLst>
          <pc:docMk/>
          <pc:sldMk cId="1279541135" sldId="230717832"/>
        </pc:sldMkLst>
        <pc:spChg chg="mod">
          <ac:chgData name="Krishnan, Prakash" userId="261067e4-9b08-4801-97bb-c70294b052cc" providerId="ADAL" clId="{62486387-A94C-41FA-85C1-7D7D99AA82BA}" dt="2021-11-10T12:14:50.593" v="1107" actId="20577"/>
          <ac:spMkLst>
            <pc:docMk/>
            <pc:sldMk cId="1279541135" sldId="230717832"/>
            <ac:spMk id="4" creationId="{E96A09B9-9ECA-4C63-AF83-A8693D511F8E}"/>
          </ac:spMkLst>
        </pc:spChg>
        <pc:spChg chg="mod">
          <ac:chgData name="Krishnan, Prakash" userId="261067e4-9b08-4801-97bb-c70294b052cc" providerId="ADAL" clId="{62486387-A94C-41FA-85C1-7D7D99AA82BA}" dt="2021-11-10T12:49:48.808" v="2209" actId="20577"/>
          <ac:spMkLst>
            <pc:docMk/>
            <pc:sldMk cId="1279541135" sldId="230717832"/>
            <ac:spMk id="6" creationId="{181FCBB2-55AF-453B-B874-9F210C1F88F5}"/>
          </ac:spMkLst>
        </pc:spChg>
        <pc:spChg chg="del">
          <ac:chgData name="Krishnan, Prakash" userId="261067e4-9b08-4801-97bb-c70294b052cc" providerId="ADAL" clId="{62486387-A94C-41FA-85C1-7D7D99AA82BA}" dt="2021-11-10T12:15:13.109" v="1108" actId="21"/>
          <ac:spMkLst>
            <pc:docMk/>
            <pc:sldMk cId="1279541135" sldId="230717832"/>
            <ac:spMk id="7" creationId="{EBAB3CAA-F3DE-4D57-B290-90B2F00502F1}"/>
          </ac:spMkLst>
        </pc:spChg>
        <pc:spChg chg="add mod">
          <ac:chgData name="Krishnan, Prakash" userId="261067e4-9b08-4801-97bb-c70294b052cc" providerId="ADAL" clId="{62486387-A94C-41FA-85C1-7D7D99AA82BA}" dt="2021-11-10T12:15:15.361" v="1109"/>
          <ac:spMkLst>
            <pc:docMk/>
            <pc:sldMk cId="1279541135" sldId="230717832"/>
            <ac:spMk id="8" creationId="{50F680E7-CD56-40BE-A9DF-9353CCBF8997}"/>
          </ac:spMkLst>
        </pc:spChg>
        <pc:spChg chg="add mod">
          <ac:chgData name="Krishnan, Prakash" userId="261067e4-9b08-4801-97bb-c70294b052cc" providerId="ADAL" clId="{62486387-A94C-41FA-85C1-7D7D99AA82BA}" dt="2021-11-10T12:58:50.577" v="2894" actId="20577"/>
          <ac:spMkLst>
            <pc:docMk/>
            <pc:sldMk cId="1279541135" sldId="230717832"/>
            <ac:spMk id="9" creationId="{0BADA623-BB95-4BD5-BD8B-F5939F9697E4}"/>
          </ac:spMkLst>
        </pc:spChg>
      </pc:sldChg>
      <pc:sldChg chg="modSp add mod ord">
        <pc:chgData name="Krishnan, Prakash" userId="261067e4-9b08-4801-97bb-c70294b052cc" providerId="ADAL" clId="{62486387-A94C-41FA-85C1-7D7D99AA82BA}" dt="2021-11-10T12:49:26.664" v="2184"/>
        <pc:sldMkLst>
          <pc:docMk/>
          <pc:sldMk cId="423847033" sldId="230717833"/>
        </pc:sldMkLst>
        <pc:spChg chg="mod">
          <ac:chgData name="Krishnan, Prakash" userId="261067e4-9b08-4801-97bb-c70294b052cc" providerId="ADAL" clId="{62486387-A94C-41FA-85C1-7D7D99AA82BA}" dt="2021-11-10T12:48:57.793" v="2181" actId="1076"/>
          <ac:spMkLst>
            <pc:docMk/>
            <pc:sldMk cId="423847033" sldId="230717833"/>
            <ac:spMk id="9" creationId="{0BADA623-BB95-4BD5-BD8B-F5939F9697E4}"/>
          </ac:spMkLst>
        </pc:spChg>
      </pc:sldChg>
      <pc:sldChg chg="addSp delSp modSp add mod">
        <pc:chgData name="Krishnan, Prakash" userId="261067e4-9b08-4801-97bb-c70294b052cc" providerId="ADAL" clId="{62486387-A94C-41FA-85C1-7D7D99AA82BA}" dt="2021-11-10T14:55:53.122" v="4912" actId="20577"/>
        <pc:sldMkLst>
          <pc:docMk/>
          <pc:sldMk cId="3334628802" sldId="230717834"/>
        </pc:sldMkLst>
        <pc:spChg chg="mod">
          <ac:chgData name="Krishnan, Prakash" userId="261067e4-9b08-4801-97bb-c70294b052cc" providerId="ADAL" clId="{62486387-A94C-41FA-85C1-7D7D99AA82BA}" dt="2021-11-10T13:01:00.361" v="2905" actId="20577"/>
          <ac:spMkLst>
            <pc:docMk/>
            <pc:sldMk cId="3334628802" sldId="230717834"/>
            <ac:spMk id="6" creationId="{181FCBB2-55AF-453B-B874-9F210C1F88F5}"/>
          </ac:spMkLst>
        </pc:spChg>
        <pc:spChg chg="mod">
          <ac:chgData name="Krishnan, Prakash" userId="261067e4-9b08-4801-97bb-c70294b052cc" providerId="ADAL" clId="{62486387-A94C-41FA-85C1-7D7D99AA82BA}" dt="2021-11-10T13:34:49.452" v="3347" actId="1076"/>
          <ac:spMkLst>
            <pc:docMk/>
            <pc:sldMk cId="3334628802" sldId="230717834"/>
            <ac:spMk id="8" creationId="{50F680E7-CD56-40BE-A9DF-9353CCBF8997}"/>
          </ac:spMkLst>
        </pc:spChg>
        <pc:spChg chg="del mod">
          <ac:chgData name="Krishnan, Prakash" userId="261067e4-9b08-4801-97bb-c70294b052cc" providerId="ADAL" clId="{62486387-A94C-41FA-85C1-7D7D99AA82BA}" dt="2021-11-10T13:59:32.575" v="4454" actId="478"/>
          <ac:spMkLst>
            <pc:docMk/>
            <pc:sldMk cId="3334628802" sldId="230717834"/>
            <ac:spMk id="9" creationId="{0BADA623-BB95-4BD5-BD8B-F5939F9697E4}"/>
          </ac:spMkLst>
        </pc:spChg>
        <pc:graphicFrameChg chg="add mod modGraphic">
          <ac:chgData name="Krishnan, Prakash" userId="261067e4-9b08-4801-97bb-c70294b052cc" providerId="ADAL" clId="{62486387-A94C-41FA-85C1-7D7D99AA82BA}" dt="2021-11-10T14:55:53.122" v="4912" actId="20577"/>
          <ac:graphicFrameMkLst>
            <pc:docMk/>
            <pc:sldMk cId="3334628802" sldId="230717834"/>
            <ac:graphicFrameMk id="2" creationId="{13BDBBCD-A49C-4890-B7AD-F239FA384468}"/>
          </ac:graphicFrameMkLst>
        </pc:graphicFrameChg>
      </pc:sldChg>
      <pc:sldChg chg="modSp add mod">
        <pc:chgData name="Krishnan, Prakash" userId="261067e4-9b08-4801-97bb-c70294b052cc" providerId="ADAL" clId="{62486387-A94C-41FA-85C1-7D7D99AA82BA}" dt="2021-11-10T15:26:47.008" v="5091" actId="1076"/>
        <pc:sldMkLst>
          <pc:docMk/>
          <pc:sldMk cId="423789804" sldId="230717835"/>
        </pc:sldMkLst>
        <pc:spChg chg="mod">
          <ac:chgData name="Krishnan, Prakash" userId="261067e4-9b08-4801-97bb-c70294b052cc" providerId="ADAL" clId="{62486387-A94C-41FA-85C1-7D7D99AA82BA}" dt="2021-11-10T14:56:20.979" v="4940" actId="20577"/>
          <ac:spMkLst>
            <pc:docMk/>
            <pc:sldMk cId="423789804" sldId="230717835"/>
            <ac:spMk id="6" creationId="{181FCBB2-55AF-453B-B874-9F210C1F88F5}"/>
          </ac:spMkLst>
        </pc:spChg>
        <pc:spChg chg="mod">
          <ac:chgData name="Krishnan, Prakash" userId="261067e4-9b08-4801-97bb-c70294b052cc" providerId="ADAL" clId="{62486387-A94C-41FA-85C1-7D7D99AA82BA}" dt="2021-11-10T14:59:13.425" v="4986" actId="1076"/>
          <ac:spMkLst>
            <pc:docMk/>
            <pc:sldMk cId="423789804" sldId="230717835"/>
            <ac:spMk id="8" creationId="{50F680E7-CD56-40BE-A9DF-9353CCBF8997}"/>
          </ac:spMkLst>
        </pc:spChg>
        <pc:graphicFrameChg chg="mod modGraphic">
          <ac:chgData name="Krishnan, Prakash" userId="261067e4-9b08-4801-97bb-c70294b052cc" providerId="ADAL" clId="{62486387-A94C-41FA-85C1-7D7D99AA82BA}" dt="2021-11-10T15:26:47.008" v="5091" actId="1076"/>
          <ac:graphicFrameMkLst>
            <pc:docMk/>
            <pc:sldMk cId="423789804" sldId="230717835"/>
            <ac:graphicFrameMk id="2" creationId="{13BDBBCD-A49C-4890-B7AD-F239FA384468}"/>
          </ac:graphicFrameMkLst>
        </pc:graphicFrameChg>
      </pc:sldChg>
      <pc:sldChg chg="addSp delSp modSp add mod">
        <pc:chgData name="Krishnan, Prakash" userId="261067e4-9b08-4801-97bb-c70294b052cc" providerId="ADAL" clId="{62486387-A94C-41FA-85C1-7D7D99AA82BA}" dt="2021-11-10T16:01:17.399" v="5503" actId="20577"/>
        <pc:sldMkLst>
          <pc:docMk/>
          <pc:sldMk cId="3541468658" sldId="230717836"/>
        </pc:sldMkLst>
        <pc:spChg chg="add mod">
          <ac:chgData name="Krishnan, Prakash" userId="261067e4-9b08-4801-97bb-c70294b052cc" providerId="ADAL" clId="{62486387-A94C-41FA-85C1-7D7D99AA82BA}" dt="2021-11-10T15:57:57.206" v="5236" actId="14100"/>
          <ac:spMkLst>
            <pc:docMk/>
            <pc:sldMk cId="3541468658" sldId="230717836"/>
            <ac:spMk id="2" creationId="{A3B8CBCC-85E8-48B7-8173-68DF7E8C30F4}"/>
          </ac:spMkLst>
        </pc:spChg>
        <pc:spChg chg="mod">
          <ac:chgData name="Krishnan, Prakash" userId="261067e4-9b08-4801-97bb-c70294b052cc" providerId="ADAL" clId="{62486387-A94C-41FA-85C1-7D7D99AA82BA}" dt="2021-11-10T15:53:18.908" v="5142" actId="20577"/>
          <ac:spMkLst>
            <pc:docMk/>
            <pc:sldMk cId="3541468658" sldId="230717836"/>
            <ac:spMk id="6" creationId="{181FCBB2-55AF-453B-B874-9F210C1F88F5}"/>
          </ac:spMkLst>
        </pc:spChg>
        <pc:spChg chg="del mod">
          <ac:chgData name="Krishnan, Prakash" userId="261067e4-9b08-4801-97bb-c70294b052cc" providerId="ADAL" clId="{62486387-A94C-41FA-85C1-7D7D99AA82BA}" dt="2021-11-10T15:53:41.751" v="5146"/>
          <ac:spMkLst>
            <pc:docMk/>
            <pc:sldMk cId="3541468658" sldId="230717836"/>
            <ac:spMk id="9" creationId="{0BADA623-BB95-4BD5-BD8B-F5939F9697E4}"/>
          </ac:spMkLst>
        </pc:spChg>
        <pc:spChg chg="add mod">
          <ac:chgData name="Krishnan, Prakash" userId="261067e4-9b08-4801-97bb-c70294b052cc" providerId="ADAL" clId="{62486387-A94C-41FA-85C1-7D7D99AA82BA}" dt="2021-11-10T15:58:03.671" v="5237" actId="14100"/>
          <ac:spMkLst>
            <pc:docMk/>
            <pc:sldMk cId="3541468658" sldId="230717836"/>
            <ac:spMk id="11" creationId="{AF1BF26E-41AE-4388-B004-419AC408074B}"/>
          </ac:spMkLst>
        </pc:spChg>
        <pc:spChg chg="add mod">
          <ac:chgData name="Krishnan, Prakash" userId="261067e4-9b08-4801-97bb-c70294b052cc" providerId="ADAL" clId="{62486387-A94C-41FA-85C1-7D7D99AA82BA}" dt="2021-11-10T15:58:16.149" v="5241" actId="1076"/>
          <ac:spMkLst>
            <pc:docMk/>
            <pc:sldMk cId="3541468658" sldId="230717836"/>
            <ac:spMk id="13" creationId="{CB9DA0BD-3DBE-4BAB-B38B-DFF5B3FDE50A}"/>
          </ac:spMkLst>
        </pc:spChg>
        <pc:spChg chg="add mod">
          <ac:chgData name="Krishnan, Prakash" userId="261067e4-9b08-4801-97bb-c70294b052cc" providerId="ADAL" clId="{62486387-A94C-41FA-85C1-7D7D99AA82BA}" dt="2021-11-10T15:56:10.481" v="5208" actId="1076"/>
          <ac:spMkLst>
            <pc:docMk/>
            <pc:sldMk cId="3541468658" sldId="230717836"/>
            <ac:spMk id="14" creationId="{2DEAB609-45DE-4F36-9570-6751938759F9}"/>
          </ac:spMkLst>
        </pc:spChg>
        <pc:spChg chg="add mod">
          <ac:chgData name="Krishnan, Prakash" userId="261067e4-9b08-4801-97bb-c70294b052cc" providerId="ADAL" clId="{62486387-A94C-41FA-85C1-7D7D99AA82BA}" dt="2021-11-10T15:58:09.711" v="5239" actId="1076"/>
          <ac:spMkLst>
            <pc:docMk/>
            <pc:sldMk cId="3541468658" sldId="230717836"/>
            <ac:spMk id="16" creationId="{72485E4B-C46A-4F14-B705-99527E727C51}"/>
          </ac:spMkLst>
        </pc:spChg>
        <pc:spChg chg="add mod">
          <ac:chgData name="Krishnan, Prakash" userId="261067e4-9b08-4801-97bb-c70294b052cc" providerId="ADAL" clId="{62486387-A94C-41FA-85C1-7D7D99AA82BA}" dt="2021-11-10T15:58:23.756" v="5243" actId="1076"/>
          <ac:spMkLst>
            <pc:docMk/>
            <pc:sldMk cId="3541468658" sldId="230717836"/>
            <ac:spMk id="18" creationId="{7CC56372-DC73-44C3-94DF-90376ECC60BF}"/>
          </ac:spMkLst>
        </pc:spChg>
        <pc:spChg chg="add mod">
          <ac:chgData name="Krishnan, Prakash" userId="261067e4-9b08-4801-97bb-c70294b052cc" providerId="ADAL" clId="{62486387-A94C-41FA-85C1-7D7D99AA82BA}" dt="2021-11-10T15:58:30.693" v="5245" actId="14100"/>
          <ac:spMkLst>
            <pc:docMk/>
            <pc:sldMk cId="3541468658" sldId="230717836"/>
            <ac:spMk id="21" creationId="{E70C5F34-D55D-4403-996A-625FEBB7A7EB}"/>
          </ac:spMkLst>
        </pc:spChg>
        <pc:spChg chg="add mod">
          <ac:chgData name="Krishnan, Prakash" userId="261067e4-9b08-4801-97bb-c70294b052cc" providerId="ADAL" clId="{62486387-A94C-41FA-85C1-7D7D99AA82BA}" dt="2021-11-10T16:01:17.399" v="5503" actId="20577"/>
          <ac:spMkLst>
            <pc:docMk/>
            <pc:sldMk cId="3541468658" sldId="230717836"/>
            <ac:spMk id="24" creationId="{17C3068F-39B6-4A82-B843-3D73AB153492}"/>
          </ac:spMkLst>
        </pc:spChg>
        <pc:cxnChg chg="add mod">
          <ac:chgData name="Krishnan, Prakash" userId="261067e4-9b08-4801-97bb-c70294b052cc" providerId="ADAL" clId="{62486387-A94C-41FA-85C1-7D7D99AA82BA}" dt="2021-11-10T15:57:57.206" v="5236" actId="14100"/>
          <ac:cxnSpMkLst>
            <pc:docMk/>
            <pc:sldMk cId="3541468658" sldId="230717836"/>
            <ac:cxnSpMk id="7" creationId="{9E9CB123-E65F-45D6-8822-9BD7797CE4C1}"/>
          </ac:cxnSpMkLst>
        </pc:cxnChg>
        <pc:cxnChg chg="add mod">
          <ac:chgData name="Krishnan, Prakash" userId="261067e4-9b08-4801-97bb-c70294b052cc" providerId="ADAL" clId="{62486387-A94C-41FA-85C1-7D7D99AA82BA}" dt="2021-11-10T15:58:12.756" v="5240" actId="1076"/>
          <ac:cxnSpMkLst>
            <pc:docMk/>
            <pc:sldMk cId="3541468658" sldId="230717836"/>
            <ac:cxnSpMk id="12" creationId="{2142C7C5-20B5-4555-B2F5-F4A05A70A8FD}"/>
          </ac:cxnSpMkLst>
        </pc:cxnChg>
        <pc:cxnChg chg="add mod">
          <ac:chgData name="Krishnan, Prakash" userId="261067e4-9b08-4801-97bb-c70294b052cc" providerId="ADAL" clId="{62486387-A94C-41FA-85C1-7D7D99AA82BA}" dt="2021-11-10T15:55:26.833" v="5183" actId="1076"/>
          <ac:cxnSpMkLst>
            <pc:docMk/>
            <pc:sldMk cId="3541468658" sldId="230717836"/>
            <ac:cxnSpMk id="15" creationId="{D3142C0F-C2AA-4460-AB5F-195DC473E224}"/>
          </ac:cxnSpMkLst>
        </pc:cxnChg>
        <pc:cxnChg chg="add mod">
          <ac:chgData name="Krishnan, Prakash" userId="261067e4-9b08-4801-97bb-c70294b052cc" providerId="ADAL" clId="{62486387-A94C-41FA-85C1-7D7D99AA82BA}" dt="2021-11-10T15:58:06.288" v="5238" actId="1076"/>
          <ac:cxnSpMkLst>
            <pc:docMk/>
            <pc:sldMk cId="3541468658" sldId="230717836"/>
            <ac:cxnSpMk id="17" creationId="{86CFAD3A-896A-42BB-A1B2-E837DA81FB16}"/>
          </ac:cxnSpMkLst>
        </pc:cxnChg>
        <pc:cxnChg chg="add mod">
          <ac:chgData name="Krishnan, Prakash" userId="261067e4-9b08-4801-97bb-c70294b052cc" providerId="ADAL" clId="{62486387-A94C-41FA-85C1-7D7D99AA82BA}" dt="2021-11-10T15:58:18.415" v="5242" actId="1076"/>
          <ac:cxnSpMkLst>
            <pc:docMk/>
            <pc:sldMk cId="3541468658" sldId="230717836"/>
            <ac:cxnSpMk id="19" creationId="{3172BD07-AF8B-4EBC-83C1-B9F5AAD45AD7}"/>
          </ac:cxnSpMkLst>
        </pc:cxnChg>
        <pc:cxnChg chg="add mod">
          <ac:chgData name="Krishnan, Prakash" userId="261067e4-9b08-4801-97bb-c70294b052cc" providerId="ADAL" clId="{62486387-A94C-41FA-85C1-7D7D99AA82BA}" dt="2021-11-10T15:58:26.168" v="5244" actId="1076"/>
          <ac:cxnSpMkLst>
            <pc:docMk/>
            <pc:sldMk cId="3541468658" sldId="230717836"/>
            <ac:cxnSpMk id="20" creationId="{5E134C56-76CE-478A-9FE9-7FFE993B9C61}"/>
          </ac:cxnSpMkLst>
        </pc:cxnChg>
      </pc:sldChg>
      <pc:sldChg chg="modSp add mod">
        <pc:chgData name="Krishnan, Prakash" userId="261067e4-9b08-4801-97bb-c70294b052cc" providerId="ADAL" clId="{62486387-A94C-41FA-85C1-7D7D99AA82BA}" dt="2021-11-10T16:13:34.742" v="6075" actId="20577"/>
        <pc:sldMkLst>
          <pc:docMk/>
          <pc:sldMk cId="1704747586" sldId="230717837"/>
        </pc:sldMkLst>
        <pc:spChg chg="mod">
          <ac:chgData name="Krishnan, Prakash" userId="261067e4-9b08-4801-97bb-c70294b052cc" providerId="ADAL" clId="{62486387-A94C-41FA-85C1-7D7D99AA82BA}" dt="2021-11-10T16:02:40.350" v="5539" actId="20577"/>
          <ac:spMkLst>
            <pc:docMk/>
            <pc:sldMk cId="1704747586" sldId="230717837"/>
            <ac:spMk id="6" creationId="{181FCBB2-55AF-453B-B874-9F210C1F88F5}"/>
          </ac:spMkLst>
        </pc:spChg>
        <pc:graphicFrameChg chg="mod modGraphic">
          <ac:chgData name="Krishnan, Prakash" userId="261067e4-9b08-4801-97bb-c70294b052cc" providerId="ADAL" clId="{62486387-A94C-41FA-85C1-7D7D99AA82BA}" dt="2021-11-10T16:13:34.742" v="6075" actId="20577"/>
          <ac:graphicFrameMkLst>
            <pc:docMk/>
            <pc:sldMk cId="1704747586" sldId="230717837"/>
            <ac:graphicFrameMk id="2" creationId="{FD7D0DB6-D49E-4819-B199-1939DA1E83FD}"/>
          </ac:graphicFrameMkLst>
        </pc:graphicFrameChg>
      </pc:sldChg>
      <pc:sldChg chg="add ord">
        <pc:chgData name="Krishnan, Prakash" userId="261067e4-9b08-4801-97bb-c70294b052cc" providerId="ADAL" clId="{62486387-A94C-41FA-85C1-7D7D99AA82BA}" dt="2021-11-11T01:07:14.200" v="6090"/>
        <pc:sldMkLst>
          <pc:docMk/>
          <pc:sldMk cId="3166342736" sldId="230717838"/>
        </pc:sldMkLst>
      </pc:sldChg>
      <pc:sldChg chg="addSp delSp modSp add mod">
        <pc:chgData name="Krishnan, Prakash" userId="261067e4-9b08-4801-97bb-c70294b052cc" providerId="ADAL" clId="{62486387-A94C-41FA-85C1-7D7D99AA82BA}" dt="2021-11-10T16:22:24.528" v="6086" actId="1076"/>
        <pc:sldMkLst>
          <pc:docMk/>
          <pc:sldMk cId="637505611" sldId="230717839"/>
        </pc:sldMkLst>
        <pc:picChg chg="del">
          <ac:chgData name="Krishnan, Prakash" userId="261067e4-9b08-4801-97bb-c70294b052cc" providerId="ADAL" clId="{62486387-A94C-41FA-85C1-7D7D99AA82BA}" dt="2021-11-10T16:22:02.011" v="6084" actId="478"/>
          <ac:picMkLst>
            <pc:docMk/>
            <pc:sldMk cId="637505611" sldId="230717839"/>
            <ac:picMk id="4" creationId="{41B7194E-2674-4133-BD32-F1F45A68DC8F}"/>
          </ac:picMkLst>
        </pc:picChg>
        <pc:picChg chg="add mod">
          <ac:chgData name="Krishnan, Prakash" userId="261067e4-9b08-4801-97bb-c70294b052cc" providerId="ADAL" clId="{62486387-A94C-41FA-85C1-7D7D99AA82BA}" dt="2021-11-10T16:22:24.528" v="6086" actId="1076"/>
          <ac:picMkLst>
            <pc:docMk/>
            <pc:sldMk cId="637505611" sldId="230717839"/>
            <ac:picMk id="5" creationId="{BFFDC5CC-7CBE-4C35-A3BA-63DDCF58FDFE}"/>
          </ac:picMkLst>
        </pc:picChg>
      </pc:sldChg>
      <pc:sldChg chg="modSp add mod">
        <pc:chgData name="Krishnan, Prakash" userId="261067e4-9b08-4801-97bb-c70294b052cc" providerId="ADAL" clId="{62486387-A94C-41FA-85C1-7D7D99AA82BA}" dt="2021-12-08T01:30:40.685" v="6963" actId="20577"/>
        <pc:sldMkLst>
          <pc:docMk/>
          <pc:sldMk cId="3104057762" sldId="230717840"/>
        </pc:sldMkLst>
        <pc:spChg chg="mod">
          <ac:chgData name="Krishnan, Prakash" userId="261067e4-9b08-4801-97bb-c70294b052cc" providerId="ADAL" clId="{62486387-A94C-41FA-85C1-7D7D99AA82BA}" dt="2021-12-08T01:30:40.685" v="6963" actId="20577"/>
          <ac:spMkLst>
            <pc:docMk/>
            <pc:sldMk cId="3104057762" sldId="230717840"/>
            <ac:spMk id="4" creationId="{E96A09B9-9ECA-4C63-AF83-A8693D511F8E}"/>
          </ac:spMkLst>
        </pc:spChg>
        <pc:spChg chg="mod">
          <ac:chgData name="Krishnan, Prakash" userId="261067e4-9b08-4801-97bb-c70294b052cc" providerId="ADAL" clId="{62486387-A94C-41FA-85C1-7D7D99AA82BA}" dt="2021-11-11T01:07:25.556" v="6106" actId="20577"/>
          <ac:spMkLst>
            <pc:docMk/>
            <pc:sldMk cId="3104057762" sldId="230717840"/>
            <ac:spMk id="6" creationId="{181FCBB2-55AF-453B-B874-9F210C1F88F5}"/>
          </ac:spMkLst>
        </pc:spChg>
      </pc:sldChg>
      <pc:sldChg chg="addSp delSp modSp add mod ord">
        <pc:chgData name="Krishnan, Prakash" userId="261067e4-9b08-4801-97bb-c70294b052cc" providerId="ADAL" clId="{62486387-A94C-41FA-85C1-7D7D99AA82BA}" dt="2021-11-11T01:21:41.793" v="6903" actId="22"/>
        <pc:sldMkLst>
          <pc:docMk/>
          <pc:sldMk cId="3279533052" sldId="230717841"/>
        </pc:sldMkLst>
        <pc:spChg chg="mod">
          <ac:chgData name="Krishnan, Prakash" userId="261067e4-9b08-4801-97bb-c70294b052cc" providerId="ADAL" clId="{62486387-A94C-41FA-85C1-7D7D99AA82BA}" dt="2021-11-11T01:16:04.529" v="6639" actId="20577"/>
          <ac:spMkLst>
            <pc:docMk/>
            <pc:sldMk cId="3279533052" sldId="230717841"/>
            <ac:spMk id="6" creationId="{181FCBB2-55AF-453B-B874-9F210C1F88F5}"/>
          </ac:spMkLst>
        </pc:spChg>
        <pc:spChg chg="del">
          <ac:chgData name="Krishnan, Prakash" userId="261067e4-9b08-4801-97bb-c70294b052cc" providerId="ADAL" clId="{62486387-A94C-41FA-85C1-7D7D99AA82BA}" dt="2021-11-11T01:18:00.084" v="6813" actId="478"/>
          <ac:spMkLst>
            <pc:docMk/>
            <pc:sldMk cId="3279533052" sldId="230717841"/>
            <ac:spMk id="8" creationId="{50F680E7-CD56-40BE-A9DF-9353CCBF8997}"/>
          </ac:spMkLst>
        </pc:spChg>
        <pc:spChg chg="mod">
          <ac:chgData name="Krishnan, Prakash" userId="261067e4-9b08-4801-97bb-c70294b052cc" providerId="ADAL" clId="{62486387-A94C-41FA-85C1-7D7D99AA82BA}" dt="2021-11-11T01:20:59.611" v="6899" actId="20577"/>
          <ac:spMkLst>
            <pc:docMk/>
            <pc:sldMk cId="3279533052" sldId="230717841"/>
            <ac:spMk id="9" creationId="{0BADA623-BB95-4BD5-BD8B-F5939F9697E4}"/>
          </ac:spMkLst>
        </pc:spChg>
        <pc:picChg chg="add mod">
          <ac:chgData name="Krishnan, Prakash" userId="261067e4-9b08-4801-97bb-c70294b052cc" providerId="ADAL" clId="{62486387-A94C-41FA-85C1-7D7D99AA82BA}" dt="2021-11-11T01:21:03.969" v="6901" actId="14100"/>
          <ac:picMkLst>
            <pc:docMk/>
            <pc:sldMk cId="3279533052" sldId="230717841"/>
            <ac:picMk id="5" creationId="{BC6416D8-6C81-4A1E-AFEA-135390B805F4}"/>
          </ac:picMkLst>
        </pc:picChg>
        <pc:picChg chg="add del">
          <ac:chgData name="Krishnan, Prakash" userId="261067e4-9b08-4801-97bb-c70294b052cc" providerId="ADAL" clId="{62486387-A94C-41FA-85C1-7D7D99AA82BA}" dt="2021-11-11T01:21:41.793" v="6903" actId="22"/>
          <ac:picMkLst>
            <pc:docMk/>
            <pc:sldMk cId="3279533052" sldId="230717841"/>
            <ac:picMk id="10" creationId="{7713984A-8E30-4F31-B7A9-9D1CBC65E14D}"/>
          </ac:picMkLst>
        </pc:picChg>
      </pc:sldChg>
      <pc:sldChg chg="addSp delSp modSp add mod">
        <pc:chgData name="Krishnan, Prakash" userId="261067e4-9b08-4801-97bb-c70294b052cc" providerId="ADAL" clId="{62486387-A94C-41FA-85C1-7D7D99AA82BA}" dt="2021-11-11T01:25:08.382" v="6957" actId="5793"/>
        <pc:sldMkLst>
          <pc:docMk/>
          <pc:sldMk cId="4072750826" sldId="230717842"/>
        </pc:sldMkLst>
        <pc:spChg chg="mod">
          <ac:chgData name="Krishnan, Prakash" userId="261067e4-9b08-4801-97bb-c70294b052cc" providerId="ADAL" clId="{62486387-A94C-41FA-85C1-7D7D99AA82BA}" dt="2021-11-11T01:25:08.382" v="6957" actId="5793"/>
          <ac:spMkLst>
            <pc:docMk/>
            <pc:sldMk cId="4072750826" sldId="230717842"/>
            <ac:spMk id="4" creationId="{E96A09B9-9ECA-4C63-AF83-A8693D511F8E}"/>
          </ac:spMkLst>
        </pc:spChg>
        <pc:spChg chg="del mod">
          <ac:chgData name="Krishnan, Prakash" userId="261067e4-9b08-4801-97bb-c70294b052cc" providerId="ADAL" clId="{62486387-A94C-41FA-85C1-7D7D99AA82BA}" dt="2021-11-11T01:22:36.570" v="6933" actId="478"/>
          <ac:spMkLst>
            <pc:docMk/>
            <pc:sldMk cId="4072750826" sldId="230717842"/>
            <ac:spMk id="9" creationId="{0BADA623-BB95-4BD5-BD8B-F5939F9697E4}"/>
          </ac:spMkLst>
        </pc:spChg>
        <pc:spChg chg="add mod">
          <ac:chgData name="Krishnan, Prakash" userId="261067e4-9b08-4801-97bb-c70294b052cc" providerId="ADAL" clId="{62486387-A94C-41FA-85C1-7D7D99AA82BA}" dt="2021-11-11T01:25:01.817" v="6956" actId="108"/>
          <ac:spMkLst>
            <pc:docMk/>
            <pc:sldMk cId="4072750826" sldId="230717842"/>
            <ac:spMk id="10" creationId="{6A8514C6-94BC-447D-9095-5360DFC3FD2C}"/>
          </ac:spMkLst>
        </pc:spChg>
        <pc:spChg chg="add mod">
          <ac:chgData name="Krishnan, Prakash" userId="261067e4-9b08-4801-97bb-c70294b052cc" providerId="ADAL" clId="{62486387-A94C-41FA-85C1-7D7D99AA82BA}" dt="2021-11-11T01:24:57.575" v="6955" actId="1076"/>
          <ac:spMkLst>
            <pc:docMk/>
            <pc:sldMk cId="4072750826" sldId="230717842"/>
            <ac:spMk id="12" creationId="{AF735276-7549-4D16-B7D0-ACEFEDCAB30F}"/>
          </ac:spMkLst>
        </pc:spChg>
        <pc:picChg chg="del">
          <ac:chgData name="Krishnan, Prakash" userId="261067e4-9b08-4801-97bb-c70294b052cc" providerId="ADAL" clId="{62486387-A94C-41FA-85C1-7D7D99AA82BA}" dt="2021-11-11T01:21:47.599" v="6905" actId="478"/>
          <ac:picMkLst>
            <pc:docMk/>
            <pc:sldMk cId="4072750826" sldId="230717842"/>
            <ac:picMk id="5" creationId="{BC6416D8-6C81-4A1E-AFEA-135390B805F4}"/>
          </ac:picMkLst>
        </pc:picChg>
        <pc:picChg chg="add mod">
          <ac:chgData name="Krishnan, Prakash" userId="261067e4-9b08-4801-97bb-c70294b052cc" providerId="ADAL" clId="{62486387-A94C-41FA-85C1-7D7D99AA82BA}" dt="2021-11-11T01:24:05.911" v="6948" actId="1076"/>
          <ac:picMkLst>
            <pc:docMk/>
            <pc:sldMk cId="4072750826" sldId="230717842"/>
            <ac:picMk id="7" creationId="{C89C7476-54AD-48B1-A5DF-0E922F5EE23B}"/>
          </ac:picMkLst>
        </pc:picChg>
      </pc:sldChg>
    </pc:docChg>
  </pc:docChgLst>
  <pc:docChgLst>
    <pc:chgData name="Krishnan, Prakash" userId="261067e4-9b08-4801-97bb-c70294b052cc" providerId="ADAL" clId="{1AEBBBFA-51FE-44A7-B056-49200A953380}"/>
    <pc:docChg chg="undo custSel addSld delSld modSld">
      <pc:chgData name="Krishnan, Prakash" userId="261067e4-9b08-4801-97bb-c70294b052cc" providerId="ADAL" clId="{1AEBBBFA-51FE-44A7-B056-49200A953380}" dt="2021-11-08T10:25:42.295" v="2653" actId="20577"/>
      <pc:docMkLst>
        <pc:docMk/>
      </pc:docMkLst>
      <pc:sldChg chg="addSp delSp modSp mod">
        <pc:chgData name="Krishnan, Prakash" userId="261067e4-9b08-4801-97bb-c70294b052cc" providerId="ADAL" clId="{1AEBBBFA-51FE-44A7-B056-49200A953380}" dt="2021-11-08T02:37:36.493" v="301" actId="1076"/>
        <pc:sldMkLst>
          <pc:docMk/>
          <pc:sldMk cId="2873309404" sldId="262"/>
        </pc:sldMkLst>
        <pc:spChg chg="del">
          <ac:chgData name="Krishnan, Prakash" userId="261067e4-9b08-4801-97bb-c70294b052cc" providerId="ADAL" clId="{1AEBBBFA-51FE-44A7-B056-49200A953380}" dt="2021-11-08T02:21:17.079" v="16" actId="478"/>
          <ac:spMkLst>
            <pc:docMk/>
            <pc:sldMk cId="2873309404" sldId="262"/>
            <ac:spMk id="2" creationId="{32D19759-FCDF-4478-8474-29DBFD847D69}"/>
          </ac:spMkLst>
        </pc:spChg>
        <pc:spChg chg="add mod">
          <ac:chgData name="Krishnan, Prakash" userId="261067e4-9b08-4801-97bb-c70294b052cc" providerId="ADAL" clId="{1AEBBBFA-51FE-44A7-B056-49200A953380}" dt="2021-11-08T02:37:13.304" v="285" actId="1076"/>
          <ac:spMkLst>
            <pc:docMk/>
            <pc:sldMk cId="2873309404" sldId="262"/>
            <ac:spMk id="3" creationId="{70AFD19E-B9EE-43BC-A58F-6821DE38A43B}"/>
          </ac:spMkLst>
        </pc:spChg>
        <pc:spChg chg="add mod">
          <ac:chgData name="Krishnan, Prakash" userId="261067e4-9b08-4801-97bb-c70294b052cc" providerId="ADAL" clId="{1AEBBBFA-51FE-44A7-B056-49200A953380}" dt="2021-11-08T02:37:36.493" v="301" actId="1076"/>
          <ac:spMkLst>
            <pc:docMk/>
            <pc:sldMk cId="2873309404" sldId="262"/>
            <ac:spMk id="4" creationId="{784ECFDF-8702-442F-B60C-3C1E7B07406B}"/>
          </ac:spMkLst>
        </pc:spChg>
      </pc:sldChg>
      <pc:sldChg chg="addSp delSp modSp mod modClrScheme chgLayout">
        <pc:chgData name="Krishnan, Prakash" userId="261067e4-9b08-4801-97bb-c70294b052cc" providerId="ADAL" clId="{1AEBBBFA-51FE-44A7-B056-49200A953380}" dt="2021-11-08T02:45:13.529" v="399" actId="20577"/>
        <pc:sldMkLst>
          <pc:docMk/>
          <pc:sldMk cId="3497734762" sldId="230717821"/>
        </pc:sldMkLst>
        <pc:spChg chg="add del mod ord">
          <ac:chgData name="Krishnan, Prakash" userId="261067e4-9b08-4801-97bb-c70294b052cc" providerId="ADAL" clId="{1AEBBBFA-51FE-44A7-B056-49200A953380}" dt="2021-11-08T02:30:42.691" v="76" actId="700"/>
          <ac:spMkLst>
            <pc:docMk/>
            <pc:sldMk cId="3497734762" sldId="230717821"/>
            <ac:spMk id="2" creationId="{64DAC72D-2378-4F5C-853C-633678F9A5CC}"/>
          </ac:spMkLst>
        </pc:spChg>
        <pc:spChg chg="mod ord">
          <ac:chgData name="Krishnan, Prakash" userId="261067e4-9b08-4801-97bb-c70294b052cc" providerId="ADAL" clId="{1AEBBBFA-51FE-44A7-B056-49200A953380}" dt="2021-11-08T02:30:51.764" v="77" actId="700"/>
          <ac:spMkLst>
            <pc:docMk/>
            <pc:sldMk cId="3497734762" sldId="230717821"/>
            <ac:spMk id="3" creationId="{628D9448-AFDE-4043-A1CD-578A2EFAB1DB}"/>
          </ac:spMkLst>
        </pc:spChg>
        <pc:spChg chg="del mod">
          <ac:chgData name="Krishnan, Prakash" userId="261067e4-9b08-4801-97bb-c70294b052cc" providerId="ADAL" clId="{1AEBBBFA-51FE-44A7-B056-49200A953380}" dt="2021-11-08T02:20:39.025" v="4" actId="478"/>
          <ac:spMkLst>
            <pc:docMk/>
            <pc:sldMk cId="3497734762" sldId="230717821"/>
            <ac:spMk id="4" creationId="{7A8CCDEE-856F-43E3-A44C-136B4903AF13}"/>
          </ac:spMkLst>
        </pc:spChg>
        <pc:spChg chg="add mod ord">
          <ac:chgData name="Krishnan, Prakash" userId="261067e4-9b08-4801-97bb-c70294b052cc" providerId="ADAL" clId="{1AEBBBFA-51FE-44A7-B056-49200A953380}" dt="2021-11-08T02:45:13.529" v="399" actId="20577"/>
          <ac:spMkLst>
            <pc:docMk/>
            <pc:sldMk cId="3497734762" sldId="230717821"/>
            <ac:spMk id="4" creationId="{E96A09B9-9ECA-4C63-AF83-A8693D511F8E}"/>
          </ac:spMkLst>
        </pc:spChg>
        <pc:spChg chg="add mod ord">
          <ac:chgData name="Krishnan, Prakash" userId="261067e4-9b08-4801-97bb-c70294b052cc" providerId="ADAL" clId="{1AEBBBFA-51FE-44A7-B056-49200A953380}" dt="2021-11-08T02:31:25.399" v="90" actId="14100"/>
          <ac:spMkLst>
            <pc:docMk/>
            <pc:sldMk cId="3497734762" sldId="230717821"/>
            <ac:spMk id="6" creationId="{181FCBB2-55AF-453B-B874-9F210C1F88F5}"/>
          </ac:spMkLst>
        </pc:spChg>
        <pc:spChg chg="mod">
          <ac:chgData name="Krishnan, Prakash" userId="261067e4-9b08-4801-97bb-c70294b052cc" providerId="ADAL" clId="{1AEBBBFA-51FE-44A7-B056-49200A953380}" dt="2021-11-08T02:25:33.258" v="66" actId="120"/>
          <ac:spMkLst>
            <pc:docMk/>
            <pc:sldMk cId="3497734762" sldId="230717821"/>
            <ac:spMk id="7" creationId="{EBAB3CAA-F3DE-4D57-B290-90B2F00502F1}"/>
          </ac:spMkLst>
        </pc:spChg>
        <pc:picChg chg="add del">
          <ac:chgData name="Krishnan, Prakash" userId="261067e4-9b08-4801-97bb-c70294b052cc" providerId="ADAL" clId="{1AEBBBFA-51FE-44A7-B056-49200A953380}" dt="2021-11-08T02:20:28.567" v="2" actId="478"/>
          <ac:picMkLst>
            <pc:docMk/>
            <pc:sldMk cId="3497734762" sldId="230717821"/>
            <ac:picMk id="5" creationId="{A68F1216-2B3C-4A2D-B181-7DDB36758773}"/>
          </ac:picMkLst>
        </pc:picChg>
      </pc:sldChg>
      <pc:sldChg chg="modSp add mod">
        <pc:chgData name="Krishnan, Prakash" userId="261067e4-9b08-4801-97bb-c70294b052cc" providerId="ADAL" clId="{1AEBBBFA-51FE-44A7-B056-49200A953380}" dt="2021-11-08T03:49:22.773" v="1123" actId="6549"/>
        <pc:sldMkLst>
          <pc:docMk/>
          <pc:sldMk cId="728861041" sldId="230717822"/>
        </pc:sldMkLst>
        <pc:spChg chg="mod">
          <ac:chgData name="Krishnan, Prakash" userId="261067e4-9b08-4801-97bb-c70294b052cc" providerId="ADAL" clId="{1AEBBBFA-51FE-44A7-B056-49200A953380}" dt="2021-11-08T02:38:13.803" v="343" actId="20577"/>
          <ac:spMkLst>
            <pc:docMk/>
            <pc:sldMk cId="728861041" sldId="230717822"/>
            <ac:spMk id="6" creationId="{181FCBB2-55AF-453B-B874-9F210C1F88F5}"/>
          </ac:spMkLst>
        </pc:spChg>
        <pc:spChg chg="mod">
          <ac:chgData name="Krishnan, Prakash" userId="261067e4-9b08-4801-97bb-c70294b052cc" providerId="ADAL" clId="{1AEBBBFA-51FE-44A7-B056-49200A953380}" dt="2021-11-08T03:49:22.773" v="1123" actId="6549"/>
          <ac:spMkLst>
            <pc:docMk/>
            <pc:sldMk cId="728861041" sldId="230717822"/>
            <ac:spMk id="7" creationId="{EBAB3CAA-F3DE-4D57-B290-90B2F00502F1}"/>
          </ac:spMkLst>
        </pc:spChg>
      </pc:sldChg>
      <pc:sldChg chg="addSp delSp modSp add del mod">
        <pc:chgData name="Krishnan, Prakash" userId="261067e4-9b08-4801-97bb-c70294b052cc" providerId="ADAL" clId="{1AEBBBFA-51FE-44A7-B056-49200A953380}" dt="2021-11-08T03:53:31.369" v="1290" actId="2696"/>
        <pc:sldMkLst>
          <pc:docMk/>
          <pc:sldMk cId="1470648567" sldId="230717823"/>
        </pc:sldMkLst>
        <pc:spChg chg="mod">
          <ac:chgData name="Krishnan, Prakash" userId="261067e4-9b08-4801-97bb-c70294b052cc" providerId="ADAL" clId="{1AEBBBFA-51FE-44A7-B056-49200A953380}" dt="2021-11-08T03:50:39.018" v="1143" actId="20577"/>
          <ac:spMkLst>
            <pc:docMk/>
            <pc:sldMk cId="1470648567" sldId="230717823"/>
            <ac:spMk id="6" creationId="{181FCBB2-55AF-453B-B874-9F210C1F88F5}"/>
          </ac:spMkLst>
        </pc:spChg>
        <pc:spChg chg="mod">
          <ac:chgData name="Krishnan, Prakash" userId="261067e4-9b08-4801-97bb-c70294b052cc" providerId="ADAL" clId="{1AEBBBFA-51FE-44A7-B056-49200A953380}" dt="2021-11-08T03:50:43.094" v="1144" actId="6549"/>
          <ac:spMkLst>
            <pc:docMk/>
            <pc:sldMk cId="1470648567" sldId="230717823"/>
            <ac:spMk id="7" creationId="{EBAB3CAA-F3DE-4D57-B290-90B2F00502F1}"/>
          </ac:spMkLst>
        </pc:spChg>
        <pc:spChg chg="add mod">
          <ac:chgData name="Krishnan, Prakash" userId="261067e4-9b08-4801-97bb-c70294b052cc" providerId="ADAL" clId="{1AEBBBFA-51FE-44A7-B056-49200A953380}" dt="2021-11-08T03:53:20.936" v="1289" actId="20577"/>
          <ac:spMkLst>
            <pc:docMk/>
            <pc:sldMk cId="1470648567" sldId="230717823"/>
            <ac:spMk id="8" creationId="{1480DF8A-7489-407F-B87F-DDE4BC46B92A}"/>
          </ac:spMkLst>
        </pc:spChg>
        <pc:spChg chg="add del mod">
          <ac:chgData name="Krishnan, Prakash" userId="261067e4-9b08-4801-97bb-c70294b052cc" providerId="ADAL" clId="{1AEBBBFA-51FE-44A7-B056-49200A953380}" dt="2021-11-08T03:52:16.732" v="1196"/>
          <ac:spMkLst>
            <pc:docMk/>
            <pc:sldMk cId="1470648567" sldId="230717823"/>
            <ac:spMk id="9" creationId="{5D68F621-1568-40CA-8FA9-03115235A328}"/>
          </ac:spMkLst>
        </pc:spChg>
        <pc:picChg chg="add del mod">
          <ac:chgData name="Krishnan, Prakash" userId="261067e4-9b08-4801-97bb-c70294b052cc" providerId="ADAL" clId="{1AEBBBFA-51FE-44A7-B056-49200A953380}" dt="2021-11-08T03:51:21.364" v="1153" actId="478"/>
          <ac:picMkLst>
            <pc:docMk/>
            <pc:sldMk cId="1470648567" sldId="230717823"/>
            <ac:picMk id="5" creationId="{442B7453-60B1-4939-8DB5-948CEDBE6787}"/>
          </ac:picMkLst>
        </pc:picChg>
      </pc:sldChg>
      <pc:sldChg chg="addSp modSp add mod">
        <pc:chgData name="Krishnan, Prakash" userId="261067e4-9b08-4801-97bb-c70294b052cc" providerId="ADAL" clId="{1AEBBBFA-51FE-44A7-B056-49200A953380}" dt="2021-11-08T06:38:10.533" v="1687" actId="6549"/>
        <pc:sldMkLst>
          <pc:docMk/>
          <pc:sldMk cId="1608608938" sldId="230717823"/>
        </pc:sldMkLst>
        <pc:spChg chg="mod">
          <ac:chgData name="Krishnan, Prakash" userId="261067e4-9b08-4801-97bb-c70294b052cc" providerId="ADAL" clId="{1AEBBBFA-51FE-44A7-B056-49200A953380}" dt="2021-11-08T06:36:05.290" v="1571" actId="20577"/>
          <ac:spMkLst>
            <pc:docMk/>
            <pc:sldMk cId="1608608938" sldId="230717823"/>
            <ac:spMk id="6" creationId="{181FCBB2-55AF-453B-B874-9F210C1F88F5}"/>
          </ac:spMkLst>
        </pc:spChg>
        <pc:spChg chg="mod">
          <ac:chgData name="Krishnan, Prakash" userId="261067e4-9b08-4801-97bb-c70294b052cc" providerId="ADAL" clId="{1AEBBBFA-51FE-44A7-B056-49200A953380}" dt="2021-11-08T06:26:32.050" v="1318" actId="20577"/>
          <ac:spMkLst>
            <pc:docMk/>
            <pc:sldMk cId="1608608938" sldId="230717823"/>
            <ac:spMk id="7" creationId="{EBAB3CAA-F3DE-4D57-B290-90B2F00502F1}"/>
          </ac:spMkLst>
        </pc:spChg>
        <pc:spChg chg="add mod">
          <ac:chgData name="Krishnan, Prakash" userId="261067e4-9b08-4801-97bb-c70294b052cc" providerId="ADAL" clId="{1AEBBBFA-51FE-44A7-B056-49200A953380}" dt="2021-11-08T06:38:10.533" v="1687" actId="6549"/>
          <ac:spMkLst>
            <pc:docMk/>
            <pc:sldMk cId="1608608938" sldId="230717823"/>
            <ac:spMk id="8" creationId="{4C7F028E-3872-4107-A9AE-14D5CB8C759C}"/>
          </ac:spMkLst>
        </pc:spChg>
      </pc:sldChg>
      <pc:sldChg chg="addSp delSp modSp add mod">
        <pc:chgData name="Krishnan, Prakash" userId="261067e4-9b08-4801-97bb-c70294b052cc" providerId="ADAL" clId="{1AEBBBFA-51FE-44A7-B056-49200A953380}" dt="2021-11-08T07:48:34.145" v="2257" actId="20577"/>
        <pc:sldMkLst>
          <pc:docMk/>
          <pc:sldMk cId="1031702054" sldId="230717824"/>
        </pc:sldMkLst>
        <pc:spChg chg="mod">
          <ac:chgData name="Krishnan, Prakash" userId="261067e4-9b08-4801-97bb-c70294b052cc" providerId="ADAL" clId="{1AEBBBFA-51FE-44A7-B056-49200A953380}" dt="2021-11-08T06:38:42.528" v="1701" actId="20577"/>
          <ac:spMkLst>
            <pc:docMk/>
            <pc:sldMk cId="1031702054" sldId="230717824"/>
            <ac:spMk id="6" creationId="{181FCBB2-55AF-453B-B874-9F210C1F88F5}"/>
          </ac:spMkLst>
        </pc:spChg>
        <pc:spChg chg="del mod">
          <ac:chgData name="Krishnan, Prakash" userId="261067e4-9b08-4801-97bb-c70294b052cc" providerId="ADAL" clId="{1AEBBBFA-51FE-44A7-B056-49200A953380}" dt="2021-11-08T06:40:07.872" v="1752" actId="478"/>
          <ac:spMkLst>
            <pc:docMk/>
            <pc:sldMk cId="1031702054" sldId="230717824"/>
            <ac:spMk id="8" creationId="{4C7F028E-3872-4107-A9AE-14D5CB8C759C}"/>
          </ac:spMkLst>
        </pc:spChg>
        <pc:graphicFrameChg chg="add mod modGraphic">
          <ac:chgData name="Krishnan, Prakash" userId="261067e4-9b08-4801-97bb-c70294b052cc" providerId="ADAL" clId="{1AEBBBFA-51FE-44A7-B056-49200A953380}" dt="2021-11-08T07:48:34.145" v="2257" actId="20577"/>
          <ac:graphicFrameMkLst>
            <pc:docMk/>
            <pc:sldMk cId="1031702054" sldId="230717824"/>
            <ac:graphicFrameMk id="2" creationId="{FD7D0DB6-D49E-4819-B199-1939DA1E83FD}"/>
          </ac:graphicFrameMkLst>
        </pc:graphicFrameChg>
      </pc:sldChg>
      <pc:sldChg chg="addSp delSp modSp add mod">
        <pc:chgData name="Krishnan, Prakash" userId="261067e4-9b08-4801-97bb-c70294b052cc" providerId="ADAL" clId="{1AEBBBFA-51FE-44A7-B056-49200A953380}" dt="2021-11-08T08:41:57.318" v="2419" actId="1076"/>
        <pc:sldMkLst>
          <pc:docMk/>
          <pc:sldMk cId="1203862924" sldId="230717825"/>
        </pc:sldMkLst>
        <pc:spChg chg="mod">
          <ac:chgData name="Krishnan, Prakash" userId="261067e4-9b08-4801-97bb-c70294b052cc" providerId="ADAL" clId="{1AEBBBFA-51FE-44A7-B056-49200A953380}" dt="2021-11-08T07:49:37.445" v="2274" actId="20577"/>
          <ac:spMkLst>
            <pc:docMk/>
            <pc:sldMk cId="1203862924" sldId="230717825"/>
            <ac:spMk id="6" creationId="{181FCBB2-55AF-453B-B874-9F210C1F88F5}"/>
          </ac:spMkLst>
        </pc:spChg>
        <pc:spChg chg="mod">
          <ac:chgData name="Krishnan, Prakash" userId="261067e4-9b08-4801-97bb-c70294b052cc" providerId="ADAL" clId="{1AEBBBFA-51FE-44A7-B056-49200A953380}" dt="2021-11-08T08:06:25.231" v="2289" actId="13926"/>
          <ac:spMkLst>
            <pc:docMk/>
            <pc:sldMk cId="1203862924" sldId="230717825"/>
            <ac:spMk id="7" creationId="{EBAB3CAA-F3DE-4D57-B290-90B2F00502F1}"/>
          </ac:spMkLst>
        </pc:spChg>
        <pc:spChg chg="add mod">
          <ac:chgData name="Krishnan, Prakash" userId="261067e4-9b08-4801-97bb-c70294b052cc" providerId="ADAL" clId="{1AEBBBFA-51FE-44A7-B056-49200A953380}" dt="2021-11-08T08:30:58.911" v="2348" actId="1076"/>
          <ac:spMkLst>
            <pc:docMk/>
            <pc:sldMk cId="1203862924" sldId="230717825"/>
            <ac:spMk id="14" creationId="{6E6AD767-6A36-4230-AC66-7F01E411C744}"/>
          </ac:spMkLst>
        </pc:spChg>
        <pc:spChg chg="add mod">
          <ac:chgData name="Krishnan, Prakash" userId="261067e4-9b08-4801-97bb-c70294b052cc" providerId="ADAL" clId="{1AEBBBFA-51FE-44A7-B056-49200A953380}" dt="2021-11-08T08:29:47.744" v="2333" actId="255"/>
          <ac:spMkLst>
            <pc:docMk/>
            <pc:sldMk cId="1203862924" sldId="230717825"/>
            <ac:spMk id="15" creationId="{BF008F48-4A10-404C-9423-51B251F4BCA5}"/>
          </ac:spMkLst>
        </pc:spChg>
        <pc:spChg chg="add mod">
          <ac:chgData name="Krishnan, Prakash" userId="261067e4-9b08-4801-97bb-c70294b052cc" providerId="ADAL" clId="{1AEBBBFA-51FE-44A7-B056-49200A953380}" dt="2021-11-08T08:30:35.108" v="2346" actId="255"/>
          <ac:spMkLst>
            <pc:docMk/>
            <pc:sldMk cId="1203862924" sldId="230717825"/>
            <ac:spMk id="16" creationId="{5C51DD64-03AF-4731-B614-D8D3C0A7F02C}"/>
          </ac:spMkLst>
        </pc:spChg>
        <pc:spChg chg="add mod">
          <ac:chgData name="Krishnan, Prakash" userId="261067e4-9b08-4801-97bb-c70294b052cc" providerId="ADAL" clId="{1AEBBBFA-51FE-44A7-B056-49200A953380}" dt="2021-11-08T08:34:36.944" v="2407" actId="14100"/>
          <ac:spMkLst>
            <pc:docMk/>
            <pc:sldMk cId="1203862924" sldId="230717825"/>
            <ac:spMk id="17" creationId="{8C6553F0-7044-4C4D-97AA-A6131E4873AB}"/>
          </ac:spMkLst>
        </pc:spChg>
        <pc:spChg chg="add mod">
          <ac:chgData name="Krishnan, Prakash" userId="261067e4-9b08-4801-97bb-c70294b052cc" providerId="ADAL" clId="{1AEBBBFA-51FE-44A7-B056-49200A953380}" dt="2021-11-08T08:33:30.913" v="2396" actId="1076"/>
          <ac:spMkLst>
            <pc:docMk/>
            <pc:sldMk cId="1203862924" sldId="230717825"/>
            <ac:spMk id="24" creationId="{82910B7D-1CBC-4A01-8DE1-ED0A6E3210F2}"/>
          </ac:spMkLst>
        </pc:spChg>
        <pc:spChg chg="add del">
          <ac:chgData name="Krishnan, Prakash" userId="261067e4-9b08-4801-97bb-c70294b052cc" providerId="ADAL" clId="{1AEBBBFA-51FE-44A7-B056-49200A953380}" dt="2021-11-08T08:40:49.930" v="2417" actId="478"/>
          <ac:spMkLst>
            <pc:docMk/>
            <pc:sldMk cId="1203862924" sldId="230717825"/>
            <ac:spMk id="38" creationId="{AFB50653-CC82-438A-A085-4516D52ED4C1}"/>
          </ac:spMkLst>
        </pc:spChg>
        <pc:spChg chg="add del mod">
          <ac:chgData name="Krishnan, Prakash" userId="261067e4-9b08-4801-97bb-c70294b052cc" providerId="ADAL" clId="{1AEBBBFA-51FE-44A7-B056-49200A953380}" dt="2021-11-08T08:40:48.411" v="2416" actId="478"/>
          <ac:spMkLst>
            <pc:docMk/>
            <pc:sldMk cId="1203862924" sldId="230717825"/>
            <ac:spMk id="39" creationId="{4CB6936A-7747-4E4E-82C7-0FE760D80676}"/>
          </ac:spMkLst>
        </pc:spChg>
        <pc:graphicFrameChg chg="del">
          <ac:chgData name="Krishnan, Prakash" userId="261067e4-9b08-4801-97bb-c70294b052cc" providerId="ADAL" clId="{1AEBBBFA-51FE-44A7-B056-49200A953380}" dt="2021-11-08T07:49:48.708" v="2275" actId="478"/>
          <ac:graphicFrameMkLst>
            <pc:docMk/>
            <pc:sldMk cId="1203862924" sldId="230717825"/>
            <ac:graphicFrameMk id="2" creationId="{FD7D0DB6-D49E-4819-B199-1939DA1E83FD}"/>
          </ac:graphicFrameMkLst>
        </pc:graphicFrameChg>
        <pc:picChg chg="add del mod">
          <ac:chgData name="Krishnan, Prakash" userId="261067e4-9b08-4801-97bb-c70294b052cc" providerId="ADAL" clId="{1AEBBBFA-51FE-44A7-B056-49200A953380}" dt="2021-11-08T08:01:22.962" v="2279" actId="478"/>
          <ac:picMkLst>
            <pc:docMk/>
            <pc:sldMk cId="1203862924" sldId="230717825"/>
            <ac:picMk id="5" creationId="{F81E6FAD-5A10-4883-A7C5-9D26C6E5FF49}"/>
          </ac:picMkLst>
        </pc:picChg>
        <pc:picChg chg="add del mod">
          <ac:chgData name="Krishnan, Prakash" userId="261067e4-9b08-4801-97bb-c70294b052cc" providerId="ADAL" clId="{1AEBBBFA-51FE-44A7-B056-49200A953380}" dt="2021-11-08T08:10:30.035" v="2290" actId="478"/>
          <ac:picMkLst>
            <pc:docMk/>
            <pc:sldMk cId="1203862924" sldId="230717825"/>
            <ac:picMk id="9" creationId="{0997A4E8-73E7-4CF6-B8B5-CD2034931332}"/>
          </ac:picMkLst>
        </pc:picChg>
        <pc:picChg chg="add del mod">
          <ac:chgData name="Krishnan, Prakash" userId="261067e4-9b08-4801-97bb-c70294b052cc" providerId="ADAL" clId="{1AEBBBFA-51FE-44A7-B056-49200A953380}" dt="2021-11-08T08:11:08.766" v="2301" actId="478"/>
          <ac:picMkLst>
            <pc:docMk/>
            <pc:sldMk cId="1203862924" sldId="230717825"/>
            <ac:picMk id="11" creationId="{6DF6E99C-DA63-4379-A07E-EC53B120CA14}"/>
          </ac:picMkLst>
        </pc:picChg>
        <pc:picChg chg="add del mod">
          <ac:chgData name="Krishnan, Prakash" userId="261067e4-9b08-4801-97bb-c70294b052cc" providerId="ADAL" clId="{1AEBBBFA-51FE-44A7-B056-49200A953380}" dt="2021-11-08T08:27:39.808" v="2306" actId="478"/>
          <ac:picMkLst>
            <pc:docMk/>
            <pc:sldMk cId="1203862924" sldId="230717825"/>
            <ac:picMk id="13" creationId="{7C19ADFC-2A30-440F-8445-01DA9B4F98AF}"/>
          </ac:picMkLst>
        </pc:picChg>
        <pc:picChg chg="add del mod">
          <ac:chgData name="Krishnan, Prakash" userId="261067e4-9b08-4801-97bb-c70294b052cc" providerId="ADAL" clId="{1AEBBBFA-51FE-44A7-B056-49200A953380}" dt="2021-11-08T08:38:02.713" v="2410" actId="478"/>
          <ac:picMkLst>
            <pc:docMk/>
            <pc:sldMk cId="1203862924" sldId="230717825"/>
            <ac:picMk id="36" creationId="{C48E7196-2D05-42EA-AFAC-FAF439FA17E3}"/>
          </ac:picMkLst>
        </pc:picChg>
        <pc:picChg chg="add mod">
          <ac:chgData name="Krishnan, Prakash" userId="261067e4-9b08-4801-97bb-c70294b052cc" providerId="ADAL" clId="{1AEBBBFA-51FE-44A7-B056-49200A953380}" dt="2021-11-08T08:41:57.318" v="2419" actId="1076"/>
          <ac:picMkLst>
            <pc:docMk/>
            <pc:sldMk cId="1203862924" sldId="230717825"/>
            <ac:picMk id="41" creationId="{77D8F455-A8F2-4135-9A07-B977BF038B22}"/>
          </ac:picMkLst>
        </pc:picChg>
        <pc:cxnChg chg="add del">
          <ac:chgData name="Krishnan, Prakash" userId="261067e4-9b08-4801-97bb-c70294b052cc" providerId="ADAL" clId="{1AEBBBFA-51FE-44A7-B056-49200A953380}" dt="2021-11-08T08:32:31.287" v="2374" actId="478"/>
          <ac:cxnSpMkLst>
            <pc:docMk/>
            <pc:sldMk cId="1203862924" sldId="230717825"/>
            <ac:cxnSpMk id="19" creationId="{F1CAC6D8-2B26-4AD3-8106-04C19A868FCB}"/>
          </ac:cxnSpMkLst>
        </pc:cxnChg>
        <pc:cxnChg chg="add del mod">
          <ac:chgData name="Krishnan, Prakash" userId="261067e4-9b08-4801-97bb-c70294b052cc" providerId="ADAL" clId="{1AEBBBFA-51FE-44A7-B056-49200A953380}" dt="2021-11-08T08:32:26.924" v="2373" actId="478"/>
          <ac:cxnSpMkLst>
            <pc:docMk/>
            <pc:sldMk cId="1203862924" sldId="230717825"/>
            <ac:cxnSpMk id="20" creationId="{ACB19BC9-C67D-4369-8C11-17A3619034BA}"/>
          </ac:cxnSpMkLst>
        </pc:cxnChg>
        <pc:cxnChg chg="add del mod">
          <ac:chgData name="Krishnan, Prakash" userId="261067e4-9b08-4801-97bb-c70294b052cc" providerId="ADAL" clId="{1AEBBBFA-51FE-44A7-B056-49200A953380}" dt="2021-11-08T08:32:25.459" v="2372" actId="478"/>
          <ac:cxnSpMkLst>
            <pc:docMk/>
            <pc:sldMk cId="1203862924" sldId="230717825"/>
            <ac:cxnSpMk id="22" creationId="{89F0B8C4-5C4E-48EC-B377-04AABF350AB9}"/>
          </ac:cxnSpMkLst>
        </pc:cxnChg>
        <pc:cxnChg chg="add">
          <ac:chgData name="Krishnan, Prakash" userId="261067e4-9b08-4801-97bb-c70294b052cc" providerId="ADAL" clId="{1AEBBBFA-51FE-44A7-B056-49200A953380}" dt="2021-11-08T08:33:40.350" v="2397" actId="11529"/>
          <ac:cxnSpMkLst>
            <pc:docMk/>
            <pc:sldMk cId="1203862924" sldId="230717825"/>
            <ac:cxnSpMk id="26" creationId="{AF4ACF6C-19F3-4EBE-8BBC-E55199D2FB1A}"/>
          </ac:cxnSpMkLst>
        </pc:cxnChg>
        <pc:cxnChg chg="add mod">
          <ac:chgData name="Krishnan, Prakash" userId="261067e4-9b08-4801-97bb-c70294b052cc" providerId="ADAL" clId="{1AEBBBFA-51FE-44A7-B056-49200A953380}" dt="2021-11-08T08:33:54.532" v="2400" actId="14100"/>
          <ac:cxnSpMkLst>
            <pc:docMk/>
            <pc:sldMk cId="1203862924" sldId="230717825"/>
            <ac:cxnSpMk id="27" creationId="{A7E93E92-68C6-4DC1-8A0A-786C0327B27C}"/>
          </ac:cxnSpMkLst>
        </pc:cxnChg>
        <pc:cxnChg chg="add mod">
          <ac:chgData name="Krishnan, Prakash" userId="261067e4-9b08-4801-97bb-c70294b052cc" providerId="ADAL" clId="{1AEBBBFA-51FE-44A7-B056-49200A953380}" dt="2021-11-08T08:34:02.452" v="2402" actId="1076"/>
          <ac:cxnSpMkLst>
            <pc:docMk/>
            <pc:sldMk cId="1203862924" sldId="230717825"/>
            <ac:cxnSpMk id="29" creationId="{82B7397A-8C6D-4FA6-A45B-B91DF07C5059}"/>
          </ac:cxnSpMkLst>
        </pc:cxnChg>
        <pc:cxnChg chg="add mod">
          <ac:chgData name="Krishnan, Prakash" userId="261067e4-9b08-4801-97bb-c70294b052cc" providerId="ADAL" clId="{1AEBBBFA-51FE-44A7-B056-49200A953380}" dt="2021-11-08T08:34:36.944" v="2407" actId="14100"/>
          <ac:cxnSpMkLst>
            <pc:docMk/>
            <pc:sldMk cId="1203862924" sldId="230717825"/>
            <ac:cxnSpMk id="31" creationId="{6FCC92E8-2D35-4EE0-B4D9-32386BCB96A5}"/>
          </ac:cxnSpMkLst>
        </pc:cxnChg>
        <pc:cxnChg chg="add mod">
          <ac:chgData name="Krishnan, Prakash" userId="261067e4-9b08-4801-97bb-c70294b052cc" providerId="ADAL" clId="{1AEBBBFA-51FE-44A7-B056-49200A953380}" dt="2021-11-08T08:39:53.099" v="2412" actId="1076"/>
          <ac:cxnSpMkLst>
            <pc:docMk/>
            <pc:sldMk cId="1203862924" sldId="230717825"/>
            <ac:cxnSpMk id="37" creationId="{E220729D-7DD3-4BDD-BB4F-87999F43C060}"/>
          </ac:cxnSpMkLst>
        </pc:cxnChg>
      </pc:sldChg>
      <pc:sldChg chg="addSp delSp modSp add mod">
        <pc:chgData name="Krishnan, Prakash" userId="261067e4-9b08-4801-97bb-c70294b052cc" providerId="ADAL" clId="{1AEBBBFA-51FE-44A7-B056-49200A953380}" dt="2021-11-08T10:25:42.295" v="2653" actId="20577"/>
        <pc:sldMkLst>
          <pc:docMk/>
          <pc:sldMk cId="376023414" sldId="230717826"/>
        </pc:sldMkLst>
        <pc:spChg chg="mod">
          <ac:chgData name="Krishnan, Prakash" userId="261067e4-9b08-4801-97bb-c70294b052cc" providerId="ADAL" clId="{1AEBBBFA-51FE-44A7-B056-49200A953380}" dt="2021-11-08T08:55:07.885" v="2526" actId="6549"/>
          <ac:spMkLst>
            <pc:docMk/>
            <pc:sldMk cId="376023414" sldId="230717826"/>
            <ac:spMk id="6" creationId="{181FCBB2-55AF-453B-B874-9F210C1F88F5}"/>
          </ac:spMkLst>
        </pc:spChg>
        <pc:spChg chg="add mod">
          <ac:chgData name="Krishnan, Prakash" userId="261067e4-9b08-4801-97bb-c70294b052cc" providerId="ADAL" clId="{1AEBBBFA-51FE-44A7-B056-49200A953380}" dt="2021-11-08T10:25:42.295" v="2653" actId="20577"/>
          <ac:spMkLst>
            <pc:docMk/>
            <pc:sldMk cId="376023414" sldId="230717826"/>
            <ac:spMk id="8" creationId="{03C00B1A-3418-438E-AD5B-FAE816B4286B}"/>
          </ac:spMkLst>
        </pc:spChg>
        <pc:graphicFrameChg chg="del">
          <ac:chgData name="Krishnan, Prakash" userId="261067e4-9b08-4801-97bb-c70294b052cc" providerId="ADAL" clId="{1AEBBBFA-51FE-44A7-B056-49200A953380}" dt="2021-11-08T08:43:37.246" v="2433" actId="478"/>
          <ac:graphicFrameMkLst>
            <pc:docMk/>
            <pc:sldMk cId="376023414" sldId="230717826"/>
            <ac:graphicFrameMk id="2" creationId="{FD7D0DB6-D49E-4819-B199-1939DA1E83FD}"/>
          </ac:graphicFrameMkLst>
        </pc:graphicFrameChg>
      </pc:sldChg>
      <pc:sldChg chg="add del">
        <pc:chgData name="Krishnan, Prakash" userId="261067e4-9b08-4801-97bb-c70294b052cc" providerId="ADAL" clId="{1AEBBBFA-51FE-44A7-B056-49200A953380}" dt="2021-11-08T08:49:22.128" v="2439"/>
        <pc:sldMkLst>
          <pc:docMk/>
          <pc:sldMk cId="648452458" sldId="230717827"/>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60713" y="105078"/>
            <a:ext cx="1401984" cy="559994"/>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5"/>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025" t="26798" r="5868" b="27271"/>
          <a:stretch/>
        </p:blipFill>
        <p:spPr>
          <a:xfrm>
            <a:off x="5260713" y="105078"/>
            <a:ext cx="1401984" cy="559994"/>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598"/>
            <a:ext cx="8309346"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Click to edit the sub title</a:t>
            </a:r>
          </a:p>
        </p:txBody>
      </p:sp>
    </p:spTree>
    <p:extLst>
      <p:ext uri="{BB962C8B-B14F-4D97-AF65-F5344CB8AC3E}">
        <p14:creationId xmlns:p14="http://schemas.microsoft.com/office/powerpoint/2010/main" val="374200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5831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143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80625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50724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598"/>
            <a:ext cx="4950000"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dirty="0"/>
              <a:t>Click to edit the title</a:t>
            </a:r>
          </a:p>
        </p:txBody>
      </p:sp>
      <p:sp>
        <p:nvSpPr>
          <p:cNvPr id="7" name="AddNotifier#1"/>
          <p:cNvSpPr txBox="1">
            <a:spLocks noChangeArrowheads="1"/>
          </p:cNvSpPr>
          <p:nvPr userDrawn="1"/>
        </p:nvSpPr>
        <p:spPr bwMode="auto">
          <a:xfrm>
            <a:off x="234016" y="4240618"/>
            <a:ext cx="4914048" cy="6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a:solidFill>
                  <a:schemeClr val="bg1"/>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29201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p:txBody>
          <a:bodyPr/>
          <a:lstStyle>
            <a:lvl1pPr>
              <a:defRPr>
                <a:cs typeface="Arial" pitchFamily="34" charset="0"/>
              </a:defRPr>
            </a:lvl1pPr>
          </a:lstStyle>
          <a:p>
            <a:pPr>
              <a:defRPr/>
            </a:pPr>
            <a:endParaRPr lang="en-US"/>
          </a:p>
        </p:txBody>
      </p:sp>
      <p:sp>
        <p:nvSpPr>
          <p:cNvPr id="5" name="Slide Number Placeholder 5">
            <a:extLst>
              <a:ext uri="{FF2B5EF4-FFF2-40B4-BE49-F238E27FC236}">
                <a16:creationId xmlns:a16="http://schemas.microsoft.com/office/drawing/2014/main" id="{DE1318EB-1AF8-44F7-B25D-B34D0EB58160}"/>
              </a:ext>
            </a:extLst>
          </p:cNvPr>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4452596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090800"/>
            <a:ext cx="8748000" cy="34749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158607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843558"/>
            <a:ext cx="8748000" cy="3723613"/>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7"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9" name="Title 8"/>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383462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4701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550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7260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2748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53463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a:t>Click to edit the header</a:t>
            </a:r>
          </a:p>
        </p:txBody>
      </p:sp>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3" r:id="rId3"/>
    <p:sldLayoutId id="2147483654"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55" r:id="rId24"/>
    <p:sldLayoutId id="2147483676" r:id="rId25"/>
  </p:sldLayoutIdLst>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4ECFDF-8702-442F-B60C-3C1E7B07406B}"/>
              </a:ext>
            </a:extLst>
          </p:cNvPr>
          <p:cNvSpPr>
            <a:spLocks noGrp="1"/>
          </p:cNvSpPr>
          <p:nvPr>
            <p:ph type="ctrTitle"/>
          </p:nvPr>
        </p:nvSpPr>
        <p:spPr>
          <a:xfrm>
            <a:off x="251520" y="1829271"/>
            <a:ext cx="8309346" cy="814487"/>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Datawarehousing Concepts</a:t>
            </a:r>
            <a:br>
              <a:rPr lang="en-US" dirty="0"/>
            </a:br>
            <a:r>
              <a:rPr lang="en-US" dirty="0"/>
              <a:t>					</a:t>
            </a:r>
            <a:endParaRPr lang="en-US" sz="1800" b="0" dirty="0"/>
          </a:p>
        </p:txBody>
      </p:sp>
      <p:sp>
        <p:nvSpPr>
          <p:cNvPr id="3" name="Title 3">
            <a:extLst>
              <a:ext uri="{FF2B5EF4-FFF2-40B4-BE49-F238E27FC236}">
                <a16:creationId xmlns:a16="http://schemas.microsoft.com/office/drawing/2014/main" id="{70AFD19E-B9EE-43BC-A58F-6821DE38A43B}"/>
              </a:ext>
            </a:extLst>
          </p:cNvPr>
          <p:cNvSpPr txBox="1">
            <a:spLocks/>
          </p:cNvSpPr>
          <p:nvPr/>
        </p:nvSpPr>
        <p:spPr>
          <a:xfrm>
            <a:off x="5940152" y="2643758"/>
            <a:ext cx="2044650" cy="504056"/>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b="1" kern="1200" baseline="0">
                <a:solidFill>
                  <a:schemeClr val="bg1"/>
                </a:solidFill>
                <a:latin typeface="Verdana" pitchFamily="34" charset="0"/>
                <a:ea typeface="Verdana" pitchFamily="34" charset="0"/>
                <a:cs typeface="Verdana" pitchFamily="34" charset="0"/>
              </a:defRPr>
            </a:lvl1pPr>
          </a:lstStyle>
          <a:p>
            <a:br>
              <a:rPr lang="en-US" dirty="0"/>
            </a:br>
            <a:br>
              <a:rPr lang="en-US" dirty="0"/>
            </a:br>
            <a:r>
              <a:rPr lang="en-US" dirty="0"/>
              <a:t>							</a:t>
            </a:r>
            <a:r>
              <a:rPr lang="en-US" sz="1800" b="0" dirty="0"/>
              <a:t>Day -2</a:t>
            </a:r>
          </a:p>
        </p:txBody>
      </p:sp>
    </p:spTree>
    <p:extLst>
      <p:ext uri="{BB962C8B-B14F-4D97-AF65-F5344CB8AC3E}">
        <p14:creationId xmlns:p14="http://schemas.microsoft.com/office/powerpoint/2010/main" val="287330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10</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dirty="0"/>
              <a:t>StarSchema Vs Snowflake Schema</a:t>
            </a:r>
          </a:p>
        </p:txBody>
      </p:sp>
      <p:graphicFrame>
        <p:nvGraphicFramePr>
          <p:cNvPr id="2" name="Table 3">
            <a:extLst>
              <a:ext uri="{FF2B5EF4-FFF2-40B4-BE49-F238E27FC236}">
                <a16:creationId xmlns:a16="http://schemas.microsoft.com/office/drawing/2014/main" id="{FD7D0DB6-D49E-4819-B199-1939DA1E83FD}"/>
              </a:ext>
            </a:extLst>
          </p:cNvPr>
          <p:cNvGraphicFramePr>
            <a:graphicFrameLocks noGrp="1"/>
          </p:cNvGraphicFramePr>
          <p:nvPr>
            <p:extLst>
              <p:ext uri="{D42A27DB-BD31-4B8C-83A1-F6EECF244321}">
                <p14:modId xmlns:p14="http://schemas.microsoft.com/office/powerpoint/2010/main" val="3193046712"/>
              </p:ext>
            </p:extLst>
          </p:nvPr>
        </p:nvGraphicFramePr>
        <p:xfrm>
          <a:off x="198000" y="555526"/>
          <a:ext cx="8748000" cy="3902536"/>
        </p:xfrm>
        <a:graphic>
          <a:graphicData uri="http://schemas.openxmlformats.org/drawingml/2006/table">
            <a:tbl>
              <a:tblPr firstRow="1" bandRow="1">
                <a:tableStyleId>{5940675A-B579-460E-94D1-54222C63F5DA}</a:tableStyleId>
              </a:tblPr>
              <a:tblGrid>
                <a:gridCol w="4257215">
                  <a:extLst>
                    <a:ext uri="{9D8B030D-6E8A-4147-A177-3AD203B41FA5}">
                      <a16:colId xmlns:a16="http://schemas.microsoft.com/office/drawing/2014/main" val="2927429874"/>
                    </a:ext>
                  </a:extLst>
                </a:gridCol>
                <a:gridCol w="4490785">
                  <a:extLst>
                    <a:ext uri="{9D8B030D-6E8A-4147-A177-3AD203B41FA5}">
                      <a16:colId xmlns:a16="http://schemas.microsoft.com/office/drawing/2014/main" val="2813092109"/>
                    </a:ext>
                  </a:extLst>
                </a:gridCol>
              </a:tblGrid>
              <a:tr h="423047">
                <a:tc>
                  <a:txBody>
                    <a:bodyPr/>
                    <a:lstStyle/>
                    <a:p>
                      <a:pPr algn="ctr"/>
                      <a:r>
                        <a:rPr lang="en-US" b="1" i="1" dirty="0">
                          <a:latin typeface="Calibri-Italic"/>
                        </a:rPr>
                        <a:t>Star Schema</a:t>
                      </a:r>
                    </a:p>
                  </a:txBody>
                  <a:tcPr/>
                </a:tc>
                <a:tc>
                  <a:txBody>
                    <a:bodyPr/>
                    <a:lstStyle/>
                    <a:p>
                      <a:pPr algn="ctr"/>
                      <a:r>
                        <a:rPr lang="en-US" b="1" i="1" dirty="0">
                          <a:latin typeface="Calibri-Italic"/>
                        </a:rPr>
                        <a:t>Snowflake Schema</a:t>
                      </a:r>
                    </a:p>
                  </a:txBody>
                  <a:tcPr/>
                </a:tc>
                <a:extLst>
                  <a:ext uri="{0D108BD9-81ED-4DB2-BD59-A6C34878D82A}">
                    <a16:rowId xmlns:a16="http://schemas.microsoft.com/office/drawing/2014/main" val="2123807656"/>
                  </a:ext>
                </a:extLst>
              </a:tr>
              <a:tr h="423047">
                <a:tc>
                  <a:txBody>
                    <a:bodyPr/>
                    <a:lstStyle/>
                    <a:p>
                      <a:pPr algn="ctr"/>
                      <a:r>
                        <a:rPr lang="en-US" sz="1400" i="1" dirty="0">
                          <a:latin typeface="Calibri-Italic"/>
                        </a:rPr>
                        <a:t>It contains a fact table surrounded by dimension tables</a:t>
                      </a:r>
                    </a:p>
                  </a:txBody>
                  <a:tcPr/>
                </a:tc>
                <a:tc>
                  <a:txBody>
                    <a:bodyPr/>
                    <a:lstStyle/>
                    <a:p>
                      <a:pPr algn="ctr"/>
                      <a:r>
                        <a:rPr lang="en-US" sz="1400" i="1" dirty="0">
                          <a:latin typeface="Calibri-Italic"/>
                        </a:rPr>
                        <a:t>One fact table surrounded by dimension table which are in turn surrounded by dimension table</a:t>
                      </a:r>
                    </a:p>
                  </a:txBody>
                  <a:tcPr/>
                </a:tc>
                <a:extLst>
                  <a:ext uri="{0D108BD9-81ED-4DB2-BD59-A6C34878D82A}">
                    <a16:rowId xmlns:a16="http://schemas.microsoft.com/office/drawing/2014/main" val="1602776684"/>
                  </a:ext>
                </a:extLst>
              </a:tr>
              <a:tr h="423047">
                <a:tc>
                  <a:txBody>
                    <a:bodyPr/>
                    <a:lstStyle/>
                    <a:p>
                      <a:pPr algn="ctr"/>
                      <a:r>
                        <a:rPr lang="en-US" sz="1400" i="1" dirty="0">
                          <a:latin typeface="Calibri-Italic"/>
                        </a:rPr>
                        <a:t>Simple DB Design</a:t>
                      </a:r>
                    </a:p>
                  </a:txBody>
                  <a:tcPr/>
                </a:tc>
                <a:tc>
                  <a:txBody>
                    <a:bodyPr/>
                    <a:lstStyle/>
                    <a:p>
                      <a:pPr algn="ctr"/>
                      <a:r>
                        <a:rPr lang="en-US" sz="1400" i="1" dirty="0">
                          <a:latin typeface="Calibri-Italic"/>
                        </a:rPr>
                        <a:t>Complex DB Design</a:t>
                      </a:r>
                    </a:p>
                  </a:txBody>
                  <a:tcPr/>
                </a:tc>
                <a:extLst>
                  <a:ext uri="{0D108BD9-81ED-4DB2-BD59-A6C34878D82A}">
                    <a16:rowId xmlns:a16="http://schemas.microsoft.com/office/drawing/2014/main" val="4119837898"/>
                  </a:ext>
                </a:extLst>
              </a:tr>
              <a:tr h="423047">
                <a:tc>
                  <a:txBody>
                    <a:bodyPr/>
                    <a:lstStyle/>
                    <a:p>
                      <a:pPr algn="ctr"/>
                      <a:r>
                        <a:rPr lang="en-US" sz="1400" i="1" dirty="0">
                          <a:latin typeface="Calibri-Italic"/>
                        </a:rPr>
                        <a:t>Denormalized </a:t>
                      </a:r>
                    </a:p>
                  </a:txBody>
                  <a:tcPr/>
                </a:tc>
                <a:tc>
                  <a:txBody>
                    <a:bodyPr/>
                    <a:lstStyle/>
                    <a:p>
                      <a:pPr algn="ctr"/>
                      <a:r>
                        <a:rPr lang="en-US" sz="1400" i="1" dirty="0">
                          <a:latin typeface="Calibri-Italic"/>
                        </a:rPr>
                        <a:t>Normalized</a:t>
                      </a:r>
                    </a:p>
                  </a:txBody>
                  <a:tcPr/>
                </a:tc>
                <a:extLst>
                  <a:ext uri="{0D108BD9-81ED-4DB2-BD59-A6C34878D82A}">
                    <a16:rowId xmlns:a16="http://schemas.microsoft.com/office/drawing/2014/main" val="3482303749"/>
                  </a:ext>
                </a:extLst>
              </a:tr>
              <a:tr h="423047">
                <a:tc>
                  <a:txBody>
                    <a:bodyPr/>
                    <a:lstStyle/>
                    <a:p>
                      <a:pPr algn="ctr"/>
                      <a:r>
                        <a:rPr lang="en-US" sz="1400" i="1" dirty="0">
                          <a:latin typeface="Calibri-Italic"/>
                        </a:rPr>
                        <a:t>Fewer joins</a:t>
                      </a:r>
                    </a:p>
                  </a:txBody>
                  <a:tcPr/>
                </a:tc>
                <a:tc>
                  <a:txBody>
                    <a:bodyPr/>
                    <a:lstStyle/>
                    <a:p>
                      <a:pPr algn="ctr"/>
                      <a:r>
                        <a:rPr lang="en-US" sz="1400" i="1" dirty="0">
                          <a:latin typeface="Calibri-Italic"/>
                        </a:rPr>
                        <a:t>Multiple joins</a:t>
                      </a:r>
                    </a:p>
                  </a:txBody>
                  <a:tcPr/>
                </a:tc>
                <a:extLst>
                  <a:ext uri="{0D108BD9-81ED-4DB2-BD59-A6C34878D82A}">
                    <a16:rowId xmlns:a16="http://schemas.microsoft.com/office/drawing/2014/main" val="2395074295"/>
                  </a:ext>
                </a:extLst>
              </a:tr>
              <a:tr h="423047">
                <a:tc>
                  <a:txBody>
                    <a:bodyPr/>
                    <a:lstStyle/>
                    <a:p>
                      <a:pPr algn="ctr"/>
                      <a:r>
                        <a:rPr lang="en-US" sz="1400" i="1" dirty="0">
                          <a:latin typeface="Calibri-Italic"/>
                        </a:rPr>
                        <a:t>Better Performance</a:t>
                      </a:r>
                    </a:p>
                  </a:txBody>
                  <a:tcPr/>
                </a:tc>
                <a:tc>
                  <a:txBody>
                    <a:bodyPr/>
                    <a:lstStyle/>
                    <a:p>
                      <a:pPr algn="ctr"/>
                      <a:r>
                        <a:rPr lang="en-US" sz="1400" i="1" dirty="0">
                          <a:latin typeface="Calibri-Italic"/>
                        </a:rPr>
                        <a:t>Lower Performance</a:t>
                      </a:r>
                    </a:p>
                  </a:txBody>
                  <a:tcPr/>
                </a:tc>
                <a:extLst>
                  <a:ext uri="{0D108BD9-81ED-4DB2-BD59-A6C34878D82A}">
                    <a16:rowId xmlns:a16="http://schemas.microsoft.com/office/drawing/2014/main" val="415146549"/>
                  </a:ext>
                </a:extLst>
              </a:tr>
              <a:tr h="423047">
                <a:tc>
                  <a:txBody>
                    <a:bodyPr/>
                    <a:lstStyle/>
                    <a:p>
                      <a:pPr algn="ctr"/>
                      <a:r>
                        <a:rPr lang="en-US" sz="1400" i="1" dirty="0">
                          <a:latin typeface="Calibri-Italic"/>
                        </a:rPr>
                        <a:t>Require Smaller Disk Space</a:t>
                      </a:r>
                    </a:p>
                  </a:txBody>
                  <a:tcPr/>
                </a:tc>
                <a:tc>
                  <a:txBody>
                    <a:bodyPr/>
                    <a:lstStyle/>
                    <a:p>
                      <a:pPr algn="ctr"/>
                      <a:r>
                        <a:rPr lang="en-US" sz="1400" i="1">
                          <a:latin typeface="Calibri-Italic"/>
                        </a:rPr>
                        <a:t>Require High </a:t>
                      </a:r>
                      <a:r>
                        <a:rPr lang="en-US" sz="1400" i="1" dirty="0">
                          <a:latin typeface="Calibri-Italic"/>
                        </a:rPr>
                        <a:t>Disk Space</a:t>
                      </a:r>
                    </a:p>
                  </a:txBody>
                  <a:tcPr/>
                </a:tc>
                <a:extLst>
                  <a:ext uri="{0D108BD9-81ED-4DB2-BD59-A6C34878D82A}">
                    <a16:rowId xmlns:a16="http://schemas.microsoft.com/office/drawing/2014/main" val="4106821343"/>
                  </a:ext>
                </a:extLst>
              </a:tr>
              <a:tr h="423047">
                <a:tc>
                  <a:txBody>
                    <a:bodyPr/>
                    <a:lstStyle/>
                    <a:p>
                      <a:pPr algn="ctr"/>
                      <a:r>
                        <a:rPr lang="en-US" sz="1400" i="1" dirty="0">
                          <a:latin typeface="Calibri-Italic"/>
                        </a:rPr>
                        <a:t>Need Less maintenance</a:t>
                      </a:r>
                    </a:p>
                  </a:txBody>
                  <a:tcPr/>
                </a:tc>
                <a:tc>
                  <a:txBody>
                    <a:bodyPr/>
                    <a:lstStyle/>
                    <a:p>
                      <a:pPr algn="ctr"/>
                      <a:r>
                        <a:rPr lang="en-US" sz="1400" i="1" dirty="0">
                          <a:latin typeface="Calibri-Italic"/>
                        </a:rPr>
                        <a:t>Need More maintenance</a:t>
                      </a:r>
                    </a:p>
                  </a:txBody>
                  <a:tcPr/>
                </a:tc>
                <a:extLst>
                  <a:ext uri="{0D108BD9-81ED-4DB2-BD59-A6C34878D82A}">
                    <a16:rowId xmlns:a16="http://schemas.microsoft.com/office/drawing/2014/main" val="2276142393"/>
                  </a:ext>
                </a:extLst>
              </a:tr>
              <a:tr h="423047">
                <a:tc>
                  <a:txBody>
                    <a:bodyPr/>
                    <a:lstStyle/>
                    <a:p>
                      <a:pPr algn="ctr"/>
                      <a:r>
                        <a:rPr lang="en-US" sz="1400" i="1" dirty="0">
                          <a:latin typeface="Calibri-Italic"/>
                        </a:rPr>
                        <a:t>Required simple query process</a:t>
                      </a:r>
                    </a:p>
                  </a:txBody>
                  <a:tcPr/>
                </a:tc>
                <a:tc>
                  <a:txBody>
                    <a:bodyPr/>
                    <a:lstStyle/>
                    <a:p>
                      <a:pPr algn="ctr"/>
                      <a:r>
                        <a:rPr lang="en-US" sz="1400" i="1" dirty="0">
                          <a:latin typeface="Calibri-Italic"/>
                        </a:rPr>
                        <a:t>Required complex query process</a:t>
                      </a:r>
                    </a:p>
                  </a:txBody>
                  <a:tcPr/>
                </a:tc>
                <a:extLst>
                  <a:ext uri="{0D108BD9-81ED-4DB2-BD59-A6C34878D82A}">
                    <a16:rowId xmlns:a16="http://schemas.microsoft.com/office/drawing/2014/main" val="1590433326"/>
                  </a:ext>
                </a:extLst>
              </a:tr>
            </a:tbl>
          </a:graphicData>
        </a:graphic>
      </p:graphicFrame>
    </p:spTree>
    <p:extLst>
      <p:ext uri="{BB962C8B-B14F-4D97-AF65-F5344CB8AC3E}">
        <p14:creationId xmlns:p14="http://schemas.microsoft.com/office/powerpoint/2010/main" val="170474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11</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1B7194E-2674-4133-BD32-F1F45A68DC8F}"/>
              </a:ext>
            </a:extLst>
          </p:cNvPr>
          <p:cNvPicPr>
            <a:picLocks noChangeAspect="1"/>
          </p:cNvPicPr>
          <p:nvPr/>
        </p:nvPicPr>
        <p:blipFill>
          <a:blip r:embed="rId2"/>
          <a:stretch>
            <a:fillRect/>
          </a:stretch>
        </p:blipFill>
        <p:spPr>
          <a:xfrm>
            <a:off x="899592" y="195486"/>
            <a:ext cx="6912768" cy="4185072"/>
          </a:xfrm>
          <a:prstGeom prst="rect">
            <a:avLst/>
          </a:prstGeom>
        </p:spPr>
      </p:pic>
    </p:spTree>
    <p:extLst>
      <p:ext uri="{BB962C8B-B14F-4D97-AF65-F5344CB8AC3E}">
        <p14:creationId xmlns:p14="http://schemas.microsoft.com/office/powerpoint/2010/main" val="15167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12</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FFDC5CC-7CBE-4C35-A3BA-63DDCF58FDFE}"/>
              </a:ext>
            </a:extLst>
          </p:cNvPr>
          <p:cNvPicPr>
            <a:picLocks noChangeAspect="1"/>
          </p:cNvPicPr>
          <p:nvPr/>
        </p:nvPicPr>
        <p:blipFill>
          <a:blip r:embed="rId2"/>
          <a:stretch>
            <a:fillRect/>
          </a:stretch>
        </p:blipFill>
        <p:spPr>
          <a:xfrm>
            <a:off x="347662" y="195486"/>
            <a:ext cx="8448675" cy="4200525"/>
          </a:xfrm>
          <a:prstGeom prst="rect">
            <a:avLst/>
          </a:prstGeom>
        </p:spPr>
      </p:pic>
    </p:spTree>
    <p:extLst>
      <p:ext uri="{BB962C8B-B14F-4D97-AF65-F5344CB8AC3E}">
        <p14:creationId xmlns:p14="http://schemas.microsoft.com/office/powerpoint/2010/main" val="63750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198000" y="665304"/>
            <a:ext cx="7686368" cy="3634638"/>
          </a:xfrm>
        </p:spPr>
        <p:txBody>
          <a:bodyPr/>
          <a:lstStyle/>
          <a:p>
            <a:pPr marL="0" indent="0">
              <a:buNone/>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13</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Change Data Capture (CDC)</a:t>
            </a:r>
          </a:p>
        </p:txBody>
      </p:sp>
      <p:sp>
        <p:nvSpPr>
          <p:cNvPr id="9" name="TextBox 8">
            <a:extLst>
              <a:ext uri="{FF2B5EF4-FFF2-40B4-BE49-F238E27FC236}">
                <a16:creationId xmlns:a16="http://schemas.microsoft.com/office/drawing/2014/main" id="{0BADA623-BB95-4BD5-BD8B-F5939F9697E4}"/>
              </a:ext>
            </a:extLst>
          </p:cNvPr>
          <p:cNvSpPr txBox="1"/>
          <p:nvPr/>
        </p:nvSpPr>
        <p:spPr>
          <a:xfrm>
            <a:off x="198000" y="664093"/>
            <a:ext cx="8843660" cy="4031873"/>
          </a:xfrm>
          <a:prstGeom prst="rect">
            <a:avLst/>
          </a:prstGeom>
          <a:noFill/>
        </p:spPr>
        <p:txBody>
          <a:bodyPr wrap="square">
            <a:spAutoFit/>
          </a:bodyPr>
          <a:lstStyle/>
          <a:p>
            <a:r>
              <a:rPr lang="en-US" sz="1600" i="1" u="sng" dirty="0">
                <a:latin typeface="Calibri" panose="020F0502020204030204" pitchFamily="34" charset="0"/>
                <a:cs typeface="Calibri" panose="020F0502020204030204" pitchFamily="34" charset="0"/>
              </a:rPr>
              <a:t>Definition:</a:t>
            </a:r>
          </a:p>
          <a:p>
            <a:endParaRPr lang="en-US" sz="1600" i="1" u="sng" dirty="0">
              <a:latin typeface="Calibri" panose="020F0502020204030204" pitchFamily="34" charset="0"/>
              <a:cs typeface="Calibri" panose="020F0502020204030204" pitchFamily="34" charset="0"/>
            </a:endParaRPr>
          </a:p>
          <a:p>
            <a:r>
              <a:rPr lang="en-US" sz="1600" i="1" dirty="0">
                <a:latin typeface="Calibri" panose="020F0502020204030204" pitchFamily="34" charset="0"/>
                <a:cs typeface="Calibri" panose="020F0502020204030204" pitchFamily="34" charset="0"/>
              </a:rPr>
              <a:t>CDC is a process that captures changes made in a database and ensure those changes are replicated to a destination such as Datawarehouse</a:t>
            </a:r>
          </a:p>
          <a:p>
            <a:endParaRPr lang="en-US" sz="1600" i="1" u="sng" dirty="0">
              <a:latin typeface="Calibri" panose="020F0502020204030204" pitchFamily="34" charset="0"/>
              <a:cs typeface="Calibri" panose="020F0502020204030204" pitchFamily="34" charset="0"/>
            </a:endParaRPr>
          </a:p>
          <a:p>
            <a:r>
              <a:rPr lang="en-US" sz="1600" i="1" dirty="0">
                <a:latin typeface="Calibri" panose="020F0502020204030204" pitchFamily="34" charset="0"/>
                <a:cs typeface="Calibri" panose="020F0502020204030204" pitchFamily="34" charset="0"/>
              </a:rPr>
              <a:t>It records insert / Update &amp; delete activity</a:t>
            </a:r>
          </a:p>
          <a:p>
            <a:endParaRPr lang="en-US" sz="1600" i="1" dirty="0">
              <a:latin typeface="Calibri" panose="020F0502020204030204" pitchFamily="34" charset="0"/>
              <a:cs typeface="Calibri" panose="020F0502020204030204" pitchFamily="34" charset="0"/>
            </a:endParaRPr>
          </a:p>
          <a:p>
            <a:r>
              <a:rPr lang="en-US" sz="1600" i="1" dirty="0">
                <a:latin typeface="Calibri" panose="020F0502020204030204" pitchFamily="34" charset="0"/>
                <a:cs typeface="Calibri" panose="020F0502020204030204" pitchFamily="34" charset="0"/>
              </a:rPr>
              <a:t>Row Versioning</a:t>
            </a:r>
          </a:p>
          <a:p>
            <a:endParaRPr lang="en-US" sz="1600" i="1" dirty="0">
              <a:latin typeface="Calibri" panose="020F0502020204030204" pitchFamily="34" charset="0"/>
              <a:cs typeface="Calibri" panose="020F0502020204030204" pitchFamily="34" charset="0"/>
            </a:endParaRPr>
          </a:p>
          <a:p>
            <a:endParaRPr lang="en-US" sz="1600" i="1" dirty="0">
              <a:latin typeface="Calibri" panose="020F0502020204030204" pitchFamily="34" charset="0"/>
              <a:cs typeface="Calibri" panose="020F0502020204030204" pitchFamily="34" charset="0"/>
            </a:endParaRPr>
          </a:p>
          <a:p>
            <a:endParaRPr lang="en-US" sz="1600" i="1" dirty="0">
              <a:latin typeface="Calibri" panose="020F0502020204030204" pitchFamily="34" charset="0"/>
              <a:cs typeface="Calibri" panose="020F0502020204030204" pitchFamily="34" charset="0"/>
            </a:endParaRPr>
          </a:p>
          <a:p>
            <a:endParaRPr lang="en-US" sz="1600" i="1" u="sng" dirty="0">
              <a:latin typeface="Calibri" panose="020F0502020204030204" pitchFamily="34" charset="0"/>
              <a:cs typeface="Calibri" panose="020F0502020204030204" pitchFamily="34" charset="0"/>
            </a:endParaRPr>
          </a:p>
          <a:p>
            <a:endParaRPr lang="en-US" sz="1600" i="1" u="sng" dirty="0">
              <a:latin typeface="Calibri" panose="020F0502020204030204" pitchFamily="34" charset="0"/>
              <a:cs typeface="Calibri" panose="020F0502020204030204" pitchFamily="34" charset="0"/>
            </a:endParaRPr>
          </a:p>
          <a:p>
            <a:endParaRPr lang="en-US" sz="1600" i="1" u="sng" dirty="0">
              <a:latin typeface="Calibri" panose="020F0502020204030204" pitchFamily="34" charset="0"/>
              <a:cs typeface="Calibri" panose="020F0502020204030204" pitchFamily="34" charset="0"/>
            </a:endParaRPr>
          </a:p>
          <a:p>
            <a:endParaRPr lang="en-US" sz="1600" i="1" u="sng" dirty="0">
              <a:latin typeface="Calibri" panose="020F0502020204030204" pitchFamily="34" charset="0"/>
              <a:cs typeface="Calibri" panose="020F0502020204030204" pitchFamily="34" charset="0"/>
            </a:endParaRPr>
          </a:p>
          <a:p>
            <a:endParaRPr lang="en-US" sz="1600" i="1" u="sn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C6416D8-6C81-4A1E-AFEA-135390B805F4}"/>
              </a:ext>
            </a:extLst>
          </p:cNvPr>
          <p:cNvPicPr>
            <a:picLocks noChangeAspect="1"/>
          </p:cNvPicPr>
          <p:nvPr/>
        </p:nvPicPr>
        <p:blipFill>
          <a:blip r:embed="rId2"/>
          <a:stretch>
            <a:fillRect/>
          </a:stretch>
        </p:blipFill>
        <p:spPr>
          <a:xfrm>
            <a:off x="1691680" y="2344891"/>
            <a:ext cx="6552728" cy="2084421"/>
          </a:xfrm>
          <a:prstGeom prst="rect">
            <a:avLst/>
          </a:prstGeom>
        </p:spPr>
      </p:pic>
    </p:spTree>
    <p:extLst>
      <p:ext uri="{BB962C8B-B14F-4D97-AF65-F5344CB8AC3E}">
        <p14:creationId xmlns:p14="http://schemas.microsoft.com/office/powerpoint/2010/main" val="327953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198000" y="665304"/>
            <a:ext cx="8298436" cy="3634638"/>
          </a:xfrm>
        </p:spPr>
        <p:txBody>
          <a:bodyPr/>
          <a:lstStyle/>
          <a:p>
            <a:pPr marL="0" indent="0">
              <a:buNone/>
            </a:pPr>
            <a:endParaRPr lang="en-US" dirty="0">
              <a:latin typeface="Book Antiqua" panose="02040602050305030304" pitchFamily="18" charset="0"/>
            </a:endParaRPr>
          </a:p>
          <a:p>
            <a:pPr marL="0" indent="0">
              <a:buNone/>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14</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Change Data Capture (CDC)</a:t>
            </a:r>
          </a:p>
        </p:txBody>
      </p:sp>
      <p:pic>
        <p:nvPicPr>
          <p:cNvPr id="7" name="Picture 6">
            <a:extLst>
              <a:ext uri="{FF2B5EF4-FFF2-40B4-BE49-F238E27FC236}">
                <a16:creationId xmlns:a16="http://schemas.microsoft.com/office/drawing/2014/main" id="{C89C7476-54AD-48B1-A5DF-0E922F5EE23B}"/>
              </a:ext>
            </a:extLst>
          </p:cNvPr>
          <p:cNvPicPr>
            <a:picLocks noChangeAspect="1"/>
          </p:cNvPicPr>
          <p:nvPr/>
        </p:nvPicPr>
        <p:blipFill>
          <a:blip r:embed="rId2"/>
          <a:stretch>
            <a:fillRect/>
          </a:stretch>
        </p:blipFill>
        <p:spPr>
          <a:xfrm>
            <a:off x="728816" y="1031480"/>
            <a:ext cx="7686368" cy="2679272"/>
          </a:xfrm>
          <a:prstGeom prst="rect">
            <a:avLst/>
          </a:prstGeom>
        </p:spPr>
      </p:pic>
      <p:sp>
        <p:nvSpPr>
          <p:cNvPr id="10" name="TextBox 9">
            <a:extLst>
              <a:ext uri="{FF2B5EF4-FFF2-40B4-BE49-F238E27FC236}">
                <a16:creationId xmlns:a16="http://schemas.microsoft.com/office/drawing/2014/main" id="{6A8514C6-94BC-447D-9095-5360DFC3FD2C}"/>
              </a:ext>
            </a:extLst>
          </p:cNvPr>
          <p:cNvSpPr txBox="1"/>
          <p:nvPr/>
        </p:nvSpPr>
        <p:spPr>
          <a:xfrm>
            <a:off x="504034" y="3776042"/>
            <a:ext cx="8172422" cy="830997"/>
          </a:xfrm>
          <a:prstGeom prst="rect">
            <a:avLst/>
          </a:prstGeom>
          <a:noFill/>
        </p:spPr>
        <p:txBody>
          <a:bodyPr wrap="square">
            <a:spAutoFit/>
          </a:bodyPr>
          <a:lstStyle/>
          <a:p>
            <a:r>
              <a:rPr lang="en-US" sz="1600" i="1" dirty="0">
                <a:latin typeface="Calibri" panose="020F0502020204030204" pitchFamily="34" charset="0"/>
                <a:cs typeface="Calibri" panose="020F0502020204030204" pitchFamily="34" charset="0"/>
              </a:rPr>
              <a:t>The benefit of timestamps especially over row versioning is that the target system no longer has to keep a reference table. The target system can now just request any records from the source system that have an update timestamp greater than the latest one they have in their system</a:t>
            </a:r>
          </a:p>
        </p:txBody>
      </p:sp>
      <p:sp>
        <p:nvSpPr>
          <p:cNvPr id="12" name="TextBox 11">
            <a:extLst>
              <a:ext uri="{FF2B5EF4-FFF2-40B4-BE49-F238E27FC236}">
                <a16:creationId xmlns:a16="http://schemas.microsoft.com/office/drawing/2014/main" id="{AF735276-7549-4D16-B7D0-ACEFEDCAB30F}"/>
              </a:ext>
            </a:extLst>
          </p:cNvPr>
          <p:cNvSpPr txBox="1"/>
          <p:nvPr/>
        </p:nvSpPr>
        <p:spPr>
          <a:xfrm>
            <a:off x="395536" y="600013"/>
            <a:ext cx="4572000" cy="338554"/>
          </a:xfrm>
          <a:prstGeom prst="rect">
            <a:avLst/>
          </a:prstGeom>
          <a:noFill/>
        </p:spPr>
        <p:txBody>
          <a:bodyPr wrap="square">
            <a:spAutoFit/>
          </a:bodyPr>
          <a:lstStyle/>
          <a:p>
            <a:r>
              <a:rPr lang="en-US" sz="1600" i="1" dirty="0">
                <a:latin typeface="Calibri" panose="020F0502020204030204" pitchFamily="34" charset="0"/>
                <a:cs typeface="Calibri" panose="020F0502020204030204" pitchFamily="34" charset="0"/>
              </a:rPr>
              <a:t>Update Timestamps</a:t>
            </a:r>
          </a:p>
        </p:txBody>
      </p:sp>
    </p:spTree>
    <p:extLst>
      <p:ext uri="{BB962C8B-B14F-4D97-AF65-F5344CB8AC3E}">
        <p14:creationId xmlns:p14="http://schemas.microsoft.com/office/powerpoint/2010/main" val="407275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899592" y="699541"/>
            <a:ext cx="6513090" cy="3333171"/>
          </a:xfrm>
        </p:spPr>
        <p:txBody>
          <a:bodyPr/>
          <a:lstStyle/>
          <a:p>
            <a:pPr>
              <a:buFont typeface="Wingdings" panose="05000000000000000000" pitchFamily="2" charset="2"/>
              <a:buChar char="Ø"/>
            </a:pPr>
            <a:r>
              <a:rPr lang="en-US" sz="1400" dirty="0">
                <a:latin typeface="Book Antiqua" panose="02040602050305030304" pitchFamily="18" charset="0"/>
              </a:rPr>
              <a:t>All the numeric are facts ? Yes (or) No</a:t>
            </a:r>
          </a:p>
          <a:p>
            <a:pPr>
              <a:buFont typeface="Wingdings" panose="05000000000000000000" pitchFamily="2" charset="2"/>
              <a:buChar char="Ø"/>
            </a:pPr>
            <a:r>
              <a:rPr lang="en-US" sz="1400" dirty="0">
                <a:latin typeface="Book Antiqua" panose="02040602050305030304" pitchFamily="18" charset="0"/>
              </a:rPr>
              <a:t>Can we connect two fact tables ?</a:t>
            </a:r>
          </a:p>
          <a:p>
            <a:pPr>
              <a:buFont typeface="Wingdings" panose="05000000000000000000" pitchFamily="2" charset="2"/>
              <a:buChar char="Ø"/>
            </a:pPr>
            <a:r>
              <a:rPr lang="en-US" sz="1400" dirty="0">
                <a:latin typeface="Book Antiqua" panose="02040602050305030304" pitchFamily="18" charset="0"/>
              </a:rPr>
              <a:t>Find what dimension / fact attributes ?</a:t>
            </a:r>
          </a:p>
          <a:p>
            <a:pPr marL="0" indent="0">
              <a:buNone/>
            </a:pPr>
            <a:r>
              <a:rPr lang="en-US" sz="1400" dirty="0">
                <a:latin typeface="Book Antiqua" panose="02040602050305030304" pitchFamily="18" charset="0"/>
              </a:rPr>
              <a:t>	1) Gross amt</a:t>
            </a:r>
          </a:p>
          <a:p>
            <a:pPr marL="0" indent="0">
              <a:buNone/>
            </a:pPr>
            <a:r>
              <a:rPr lang="en-US" sz="1400" dirty="0">
                <a:latin typeface="Book Antiqua" panose="02040602050305030304" pitchFamily="18" charset="0"/>
              </a:rPr>
              <a:t>	2) Customer Name</a:t>
            </a:r>
          </a:p>
          <a:p>
            <a:pPr marL="0" indent="0">
              <a:buNone/>
            </a:pPr>
            <a:r>
              <a:rPr lang="en-US" sz="1400" dirty="0">
                <a:latin typeface="Book Antiqua" panose="02040602050305030304" pitchFamily="18" charset="0"/>
              </a:rPr>
              <a:t>	3) Salary amt</a:t>
            </a:r>
          </a:p>
          <a:p>
            <a:pPr marL="0" indent="0">
              <a:buNone/>
            </a:pPr>
            <a:r>
              <a:rPr lang="en-US" sz="1400" dirty="0">
                <a:latin typeface="Book Antiqua" panose="02040602050305030304" pitchFamily="18" charset="0"/>
              </a:rPr>
              <a:t>	4) Net Amount</a:t>
            </a:r>
          </a:p>
          <a:p>
            <a:pPr marL="0" indent="0">
              <a:buNone/>
            </a:pPr>
            <a:r>
              <a:rPr lang="en-US" sz="1400" dirty="0">
                <a:latin typeface="Book Antiqua" panose="02040602050305030304" pitchFamily="18" charset="0"/>
              </a:rPr>
              <a:t>	5) Transaction no</a:t>
            </a:r>
          </a:p>
          <a:p>
            <a:pPr marL="0" indent="0">
              <a:buNone/>
            </a:pPr>
            <a:r>
              <a:rPr lang="en-US" sz="1400" dirty="0">
                <a:latin typeface="Book Antiqua" panose="02040602050305030304" pitchFamily="18" charset="0"/>
              </a:rPr>
              <a:t>	6) Invoice no</a:t>
            </a:r>
          </a:p>
          <a:p>
            <a:pPr>
              <a:buFont typeface="Wingdings" panose="05000000000000000000" pitchFamily="2" charset="2"/>
              <a:buChar char="Ø"/>
            </a:pPr>
            <a:r>
              <a:rPr lang="en-US" sz="1400" dirty="0">
                <a:latin typeface="Book Antiqua" panose="02040602050305030304" pitchFamily="18" charset="0"/>
              </a:rPr>
              <a:t>Which schema is complex one star (or) snowflake?</a:t>
            </a:r>
          </a:p>
          <a:p>
            <a:pPr>
              <a:buFont typeface="Wingdings" panose="05000000000000000000" pitchFamily="2" charset="2"/>
              <a:buChar char="Ø"/>
            </a:pPr>
            <a:r>
              <a:rPr lang="en-US" sz="1400" dirty="0">
                <a:latin typeface="Book Antiqua" panose="02040602050305030304" pitchFamily="18" charset="0"/>
              </a:rPr>
              <a:t>Can we have more than one fact tables in real time?</a:t>
            </a:r>
          </a:p>
          <a:p>
            <a:pPr>
              <a:buFont typeface="Wingdings" panose="05000000000000000000" pitchFamily="2" charset="2"/>
              <a:buChar char="Ø"/>
            </a:pPr>
            <a:r>
              <a:rPr lang="en-US" sz="1400" dirty="0">
                <a:latin typeface="Book Antiqua" panose="02040602050305030304" pitchFamily="18" charset="0"/>
              </a:rPr>
              <a:t>Do we have any specific tool for ELT?</a:t>
            </a:r>
          </a:p>
          <a:p>
            <a:pPr marL="0" indent="0">
              <a:buNone/>
            </a:pPr>
            <a:endParaRPr lang="en-US" dirty="0">
              <a:latin typeface="Book Antiqua" panose="02040602050305030304" pitchFamily="18" charset="0"/>
            </a:endParaRPr>
          </a:p>
          <a:p>
            <a:pPr marL="0" indent="0">
              <a:buNone/>
            </a:pPr>
            <a:r>
              <a:rPr lang="en-US" dirty="0">
                <a:latin typeface="Book Antiqua" panose="02040602050305030304" pitchFamily="18" charset="0"/>
              </a:rPr>
              <a:t>	</a:t>
            </a: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15</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Important Notes</a:t>
            </a:r>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699541"/>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057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16</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C973BA6B-E0E9-4591-982C-6CF1AB465D56}"/>
              </a:ext>
            </a:extLst>
          </p:cNvPr>
          <p:cNvPicPr>
            <a:picLocks noChangeAspect="1"/>
          </p:cNvPicPr>
          <p:nvPr/>
        </p:nvPicPr>
        <p:blipFill>
          <a:blip r:embed="rId2"/>
          <a:stretch>
            <a:fillRect/>
          </a:stretch>
        </p:blipFill>
        <p:spPr>
          <a:xfrm>
            <a:off x="251520" y="123478"/>
            <a:ext cx="8424936" cy="4320478"/>
          </a:xfrm>
          <a:prstGeom prst="rect">
            <a:avLst/>
          </a:prstGeom>
        </p:spPr>
      </p:pic>
    </p:spTree>
    <p:extLst>
      <p:ext uri="{BB962C8B-B14F-4D97-AF65-F5344CB8AC3E}">
        <p14:creationId xmlns:p14="http://schemas.microsoft.com/office/powerpoint/2010/main" val="316634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219150" y="862442"/>
            <a:ext cx="8262432" cy="3418614"/>
          </a:xfrm>
        </p:spPr>
        <p:txBody>
          <a:bodyPr/>
          <a:lstStyle/>
          <a:p>
            <a:pPr>
              <a:buFont typeface="Wingdings" panose="05000000000000000000" pitchFamily="2" charset="2"/>
              <a:buChar char="Ø"/>
            </a:pPr>
            <a:r>
              <a:rPr lang="en-US" dirty="0">
                <a:highlight>
                  <a:srgbClr val="FFFF00"/>
                </a:highlight>
                <a:latin typeface="Book Antiqua" panose="02040602050305030304" pitchFamily="18" charset="0"/>
              </a:rPr>
              <a:t>Difference between DW and DM</a:t>
            </a:r>
          </a:p>
          <a:p>
            <a:pPr>
              <a:buFont typeface="Wingdings" panose="05000000000000000000" pitchFamily="2" charset="2"/>
              <a:buChar char="Ø"/>
            </a:pPr>
            <a:r>
              <a:rPr lang="en-US" dirty="0">
                <a:highlight>
                  <a:srgbClr val="FFFF00"/>
                </a:highlight>
                <a:latin typeface="Book Antiqua" panose="02040602050305030304" pitchFamily="18" charset="0"/>
              </a:rPr>
              <a:t>Difference between ETL and ELT</a:t>
            </a:r>
          </a:p>
          <a:p>
            <a:pPr>
              <a:buFont typeface="Wingdings" panose="05000000000000000000" pitchFamily="2" charset="2"/>
              <a:buChar char="Ø"/>
            </a:pPr>
            <a:r>
              <a:rPr lang="en-US" dirty="0">
                <a:highlight>
                  <a:srgbClr val="FFFF00"/>
                </a:highlight>
                <a:latin typeface="Book Antiqua" panose="02040602050305030304" pitchFamily="18" charset="0"/>
              </a:rPr>
              <a:t>Demand ETL Tools</a:t>
            </a:r>
          </a:p>
          <a:p>
            <a:pPr>
              <a:buFont typeface="Wingdings" panose="05000000000000000000" pitchFamily="2" charset="2"/>
              <a:buChar char="Ø"/>
            </a:pPr>
            <a:r>
              <a:rPr lang="en-US" dirty="0">
                <a:highlight>
                  <a:srgbClr val="FFFF00"/>
                </a:highlight>
                <a:latin typeface="Book Antiqua" panose="02040602050305030304" pitchFamily="18" charset="0"/>
              </a:rPr>
              <a:t>Data Load Activity</a:t>
            </a:r>
          </a:p>
          <a:p>
            <a:pPr>
              <a:buFont typeface="Wingdings" panose="05000000000000000000" pitchFamily="2" charset="2"/>
              <a:buChar char="Ø"/>
            </a:pPr>
            <a:r>
              <a:rPr lang="en-US" dirty="0">
                <a:highlight>
                  <a:srgbClr val="FFFF00"/>
                </a:highlight>
                <a:latin typeface="Book Antiqua" panose="02040602050305030304" pitchFamily="18" charset="0"/>
              </a:rPr>
              <a:t>Types of Facts</a:t>
            </a:r>
          </a:p>
          <a:p>
            <a:pPr>
              <a:buFont typeface="Wingdings" panose="05000000000000000000" pitchFamily="2" charset="2"/>
              <a:buChar char="Ø"/>
            </a:pPr>
            <a:r>
              <a:rPr lang="en-US" dirty="0">
                <a:highlight>
                  <a:srgbClr val="FFFF00"/>
                </a:highlight>
                <a:latin typeface="Book Antiqua" panose="02040602050305030304" pitchFamily="18" charset="0"/>
              </a:rPr>
              <a:t>Types of Dimension</a:t>
            </a:r>
          </a:p>
          <a:p>
            <a:pPr>
              <a:buFont typeface="Wingdings" panose="05000000000000000000" pitchFamily="2" charset="2"/>
              <a:buChar char="Ø"/>
            </a:pPr>
            <a:r>
              <a:rPr lang="en-US" dirty="0">
                <a:highlight>
                  <a:srgbClr val="FFFF00"/>
                </a:highlight>
                <a:latin typeface="Book Antiqua" panose="02040602050305030304" pitchFamily="18" charset="0"/>
              </a:rPr>
              <a:t>Slowly Changing Dimension</a:t>
            </a:r>
          </a:p>
          <a:p>
            <a:pPr>
              <a:buFont typeface="Wingdings" panose="05000000000000000000" pitchFamily="2" charset="2"/>
              <a:buChar char="Ø"/>
            </a:pPr>
            <a:r>
              <a:rPr lang="en-US" dirty="0">
                <a:highlight>
                  <a:srgbClr val="FFFF00"/>
                </a:highlight>
                <a:latin typeface="Book Antiqua" panose="02040602050305030304" pitchFamily="18" charset="0"/>
              </a:rPr>
              <a:t>Star schema Vs Snowflake schema</a:t>
            </a:r>
          </a:p>
          <a:p>
            <a:pPr>
              <a:buFont typeface="Wingdings" panose="05000000000000000000" pitchFamily="2" charset="2"/>
              <a:buChar char="Ø"/>
            </a:pPr>
            <a:r>
              <a:rPr lang="en-US" dirty="0">
                <a:highlight>
                  <a:srgbClr val="FFFF00"/>
                </a:highlight>
                <a:latin typeface="Book Antiqua" panose="02040602050305030304" pitchFamily="18" charset="0"/>
              </a:rPr>
              <a:t>Change Data Capture</a:t>
            </a:r>
          </a:p>
          <a:p>
            <a:pPr>
              <a:buFont typeface="Wingdings" panose="05000000000000000000" pitchFamily="2" charset="2"/>
              <a:buChar char="Ø"/>
            </a:pPr>
            <a:r>
              <a:rPr lang="en-US" dirty="0">
                <a:highlight>
                  <a:srgbClr val="FFFF00"/>
                </a:highlight>
                <a:latin typeface="Book Antiqua" panose="02040602050305030304" pitchFamily="18" charset="0"/>
              </a:rPr>
              <a:t>Important Notes</a:t>
            </a:r>
          </a:p>
          <a:p>
            <a:pPr>
              <a:buFont typeface="Wingdings" panose="05000000000000000000" pitchFamily="2" charset="2"/>
              <a:buChar char="Ø"/>
            </a:pPr>
            <a:r>
              <a:rPr lang="en-US" dirty="0">
                <a:latin typeface="Book Antiqua" panose="02040602050305030304" pitchFamily="18" charset="0"/>
              </a:rPr>
              <a:t>Q &amp; A</a:t>
            </a: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Agenda</a:t>
            </a:r>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699541"/>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73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1636" y="123478"/>
            <a:ext cx="8748000" cy="360040"/>
          </a:xfrm>
        </p:spPr>
        <p:txBody>
          <a:bodyPr/>
          <a:lstStyle/>
          <a:p>
            <a:r>
              <a:rPr lang="en-US" sz="1800" dirty="0"/>
              <a:t>Datawarehouse Vs Data Marts</a:t>
            </a:r>
          </a:p>
        </p:txBody>
      </p:sp>
      <p:graphicFrame>
        <p:nvGraphicFramePr>
          <p:cNvPr id="2" name="Table 3">
            <a:extLst>
              <a:ext uri="{FF2B5EF4-FFF2-40B4-BE49-F238E27FC236}">
                <a16:creationId xmlns:a16="http://schemas.microsoft.com/office/drawing/2014/main" id="{FD7D0DB6-D49E-4819-B199-1939DA1E83FD}"/>
              </a:ext>
            </a:extLst>
          </p:cNvPr>
          <p:cNvGraphicFramePr>
            <a:graphicFrameLocks noGrp="1"/>
          </p:cNvGraphicFramePr>
          <p:nvPr>
            <p:extLst>
              <p:ext uri="{D42A27DB-BD31-4B8C-83A1-F6EECF244321}">
                <p14:modId xmlns:p14="http://schemas.microsoft.com/office/powerpoint/2010/main" val="1864207850"/>
              </p:ext>
            </p:extLst>
          </p:nvPr>
        </p:nvGraphicFramePr>
        <p:xfrm>
          <a:off x="198000" y="636830"/>
          <a:ext cx="8748000" cy="3902536"/>
        </p:xfrm>
        <a:graphic>
          <a:graphicData uri="http://schemas.openxmlformats.org/drawingml/2006/table">
            <a:tbl>
              <a:tblPr firstRow="1" bandRow="1">
                <a:tableStyleId>{5940675A-B579-460E-94D1-54222C63F5DA}</a:tableStyleId>
              </a:tblPr>
              <a:tblGrid>
                <a:gridCol w="1461126">
                  <a:extLst>
                    <a:ext uri="{9D8B030D-6E8A-4147-A177-3AD203B41FA5}">
                      <a16:colId xmlns:a16="http://schemas.microsoft.com/office/drawing/2014/main" val="2522056362"/>
                    </a:ext>
                  </a:extLst>
                </a:gridCol>
                <a:gridCol w="3488938">
                  <a:extLst>
                    <a:ext uri="{9D8B030D-6E8A-4147-A177-3AD203B41FA5}">
                      <a16:colId xmlns:a16="http://schemas.microsoft.com/office/drawing/2014/main" val="2927429874"/>
                    </a:ext>
                  </a:extLst>
                </a:gridCol>
                <a:gridCol w="3797936">
                  <a:extLst>
                    <a:ext uri="{9D8B030D-6E8A-4147-A177-3AD203B41FA5}">
                      <a16:colId xmlns:a16="http://schemas.microsoft.com/office/drawing/2014/main" val="2813092109"/>
                    </a:ext>
                  </a:extLst>
                </a:gridCol>
              </a:tblGrid>
              <a:tr h="423047">
                <a:tc>
                  <a:txBody>
                    <a:bodyPr/>
                    <a:lstStyle/>
                    <a:p>
                      <a:pPr algn="ctr"/>
                      <a:r>
                        <a:rPr lang="en-US" b="1" i="1" dirty="0">
                          <a:latin typeface="Calibri-Italic"/>
                        </a:rPr>
                        <a:t>Parameters</a:t>
                      </a:r>
                    </a:p>
                  </a:txBody>
                  <a:tcPr/>
                </a:tc>
                <a:tc>
                  <a:txBody>
                    <a:bodyPr/>
                    <a:lstStyle/>
                    <a:p>
                      <a:pPr algn="ctr"/>
                      <a:r>
                        <a:rPr lang="en-US" b="1" i="1" dirty="0">
                          <a:latin typeface="Calibri-Italic"/>
                        </a:rPr>
                        <a:t>DWH</a:t>
                      </a:r>
                    </a:p>
                  </a:txBody>
                  <a:tcPr/>
                </a:tc>
                <a:tc>
                  <a:txBody>
                    <a:bodyPr/>
                    <a:lstStyle/>
                    <a:p>
                      <a:pPr algn="ctr"/>
                      <a:r>
                        <a:rPr lang="en-US" b="1" i="1" dirty="0">
                          <a:latin typeface="Calibri-Italic"/>
                        </a:rPr>
                        <a:t>DM</a:t>
                      </a:r>
                    </a:p>
                  </a:txBody>
                  <a:tcPr/>
                </a:tc>
                <a:extLst>
                  <a:ext uri="{0D108BD9-81ED-4DB2-BD59-A6C34878D82A}">
                    <a16:rowId xmlns:a16="http://schemas.microsoft.com/office/drawing/2014/main" val="2123807656"/>
                  </a:ext>
                </a:extLst>
              </a:tr>
              <a:tr h="423047">
                <a:tc>
                  <a:txBody>
                    <a:bodyPr/>
                    <a:lstStyle/>
                    <a:p>
                      <a:pPr algn="ctr"/>
                      <a:r>
                        <a:rPr lang="en-US" sz="1400" i="1" dirty="0">
                          <a:latin typeface="Calibri-Italic"/>
                        </a:rPr>
                        <a:t>Size</a:t>
                      </a:r>
                    </a:p>
                  </a:txBody>
                  <a:tcPr/>
                </a:tc>
                <a:tc>
                  <a:txBody>
                    <a:bodyPr/>
                    <a:lstStyle/>
                    <a:p>
                      <a:pPr algn="ctr"/>
                      <a:r>
                        <a:rPr lang="en-US" sz="1400" i="1" dirty="0">
                          <a:latin typeface="Calibri-Italic"/>
                        </a:rPr>
                        <a:t>More than 100 GB to TB</a:t>
                      </a:r>
                    </a:p>
                  </a:txBody>
                  <a:tcPr/>
                </a:tc>
                <a:tc>
                  <a:txBody>
                    <a:bodyPr/>
                    <a:lstStyle/>
                    <a:p>
                      <a:pPr algn="ctr"/>
                      <a:r>
                        <a:rPr lang="en-US" sz="1400" i="1" dirty="0">
                          <a:latin typeface="Calibri-Italic"/>
                        </a:rPr>
                        <a:t>Less than 100 GB</a:t>
                      </a:r>
                    </a:p>
                  </a:txBody>
                  <a:tcPr/>
                </a:tc>
                <a:extLst>
                  <a:ext uri="{0D108BD9-81ED-4DB2-BD59-A6C34878D82A}">
                    <a16:rowId xmlns:a16="http://schemas.microsoft.com/office/drawing/2014/main" val="1602776684"/>
                  </a:ext>
                </a:extLst>
              </a:tr>
              <a:tr h="423047">
                <a:tc>
                  <a:txBody>
                    <a:bodyPr/>
                    <a:lstStyle/>
                    <a:p>
                      <a:pPr algn="ctr"/>
                      <a:r>
                        <a:rPr lang="en-US" sz="1400" i="1" dirty="0">
                          <a:latin typeface="Calibri-Italic"/>
                        </a:rPr>
                        <a:t>Build Time</a:t>
                      </a:r>
                    </a:p>
                  </a:txBody>
                  <a:tcPr/>
                </a:tc>
                <a:tc>
                  <a:txBody>
                    <a:bodyPr/>
                    <a:lstStyle/>
                    <a:p>
                      <a:pPr algn="ctr"/>
                      <a:r>
                        <a:rPr lang="en-US" sz="1400" i="1" dirty="0">
                          <a:latin typeface="Calibri-Italic"/>
                        </a:rPr>
                        <a:t>Months to Years</a:t>
                      </a:r>
                    </a:p>
                  </a:txBody>
                  <a:tcPr/>
                </a:tc>
                <a:tc>
                  <a:txBody>
                    <a:bodyPr/>
                    <a:lstStyle/>
                    <a:p>
                      <a:pPr algn="ctr"/>
                      <a:r>
                        <a:rPr lang="en-US" sz="1400" i="1" dirty="0">
                          <a:latin typeface="Calibri-Italic"/>
                        </a:rPr>
                        <a:t>Months</a:t>
                      </a:r>
                    </a:p>
                  </a:txBody>
                  <a:tcPr/>
                </a:tc>
                <a:extLst>
                  <a:ext uri="{0D108BD9-81ED-4DB2-BD59-A6C34878D82A}">
                    <a16:rowId xmlns:a16="http://schemas.microsoft.com/office/drawing/2014/main" val="4119837898"/>
                  </a:ext>
                </a:extLst>
              </a:tr>
              <a:tr h="423047">
                <a:tc>
                  <a:txBody>
                    <a:bodyPr/>
                    <a:lstStyle/>
                    <a:p>
                      <a:pPr algn="ctr"/>
                      <a:r>
                        <a:rPr lang="en-US" sz="1400" i="1" dirty="0">
                          <a:latin typeface="Calibri-Italic"/>
                        </a:rPr>
                        <a:t>Design</a:t>
                      </a:r>
                    </a:p>
                  </a:txBody>
                  <a:tcPr/>
                </a:tc>
                <a:tc>
                  <a:txBody>
                    <a:bodyPr/>
                    <a:lstStyle/>
                    <a:p>
                      <a:pPr algn="ctr"/>
                      <a:r>
                        <a:rPr lang="en-US" sz="1400" i="1" dirty="0">
                          <a:latin typeface="Calibri-Italic"/>
                        </a:rPr>
                        <a:t>To built DW is difficult</a:t>
                      </a:r>
                    </a:p>
                  </a:txBody>
                  <a:tcPr/>
                </a:tc>
                <a:tc>
                  <a:txBody>
                    <a:bodyPr/>
                    <a:lstStyle/>
                    <a:p>
                      <a:pPr algn="ctr"/>
                      <a:r>
                        <a:rPr lang="en-US" sz="1400" i="1" dirty="0">
                          <a:latin typeface="Calibri-Italic"/>
                        </a:rPr>
                        <a:t>Build a DM is easy</a:t>
                      </a:r>
                    </a:p>
                  </a:txBody>
                  <a:tcPr/>
                </a:tc>
                <a:extLst>
                  <a:ext uri="{0D108BD9-81ED-4DB2-BD59-A6C34878D82A}">
                    <a16:rowId xmlns:a16="http://schemas.microsoft.com/office/drawing/2014/main" val="3482303749"/>
                  </a:ext>
                </a:extLst>
              </a:tr>
              <a:tr h="423047">
                <a:tc>
                  <a:txBody>
                    <a:bodyPr/>
                    <a:lstStyle/>
                    <a:p>
                      <a:pPr algn="ctr"/>
                      <a:r>
                        <a:rPr lang="en-US" sz="1400" i="1" dirty="0">
                          <a:latin typeface="Calibri-Italic"/>
                        </a:rPr>
                        <a:t>Subjects</a:t>
                      </a:r>
                    </a:p>
                  </a:txBody>
                  <a:tcPr/>
                </a:tc>
                <a:tc>
                  <a:txBody>
                    <a:bodyPr/>
                    <a:lstStyle/>
                    <a:p>
                      <a:pPr algn="ctr"/>
                      <a:r>
                        <a:rPr lang="en-US" sz="1400" i="1" dirty="0">
                          <a:latin typeface="Calibri-Italic"/>
                        </a:rPr>
                        <a:t>Holds data from multiple subjects</a:t>
                      </a:r>
                    </a:p>
                  </a:txBody>
                  <a:tcPr/>
                </a:tc>
                <a:tc>
                  <a:txBody>
                    <a:bodyPr/>
                    <a:lstStyle/>
                    <a:p>
                      <a:pPr algn="ctr"/>
                      <a:r>
                        <a:rPr lang="en-US" sz="1400" i="1" dirty="0">
                          <a:latin typeface="Calibri-Italic"/>
                        </a:rPr>
                        <a:t>Holds data from specific subjects</a:t>
                      </a:r>
                    </a:p>
                  </a:txBody>
                  <a:tcPr/>
                </a:tc>
                <a:extLst>
                  <a:ext uri="{0D108BD9-81ED-4DB2-BD59-A6C34878D82A}">
                    <a16:rowId xmlns:a16="http://schemas.microsoft.com/office/drawing/2014/main" val="2395074295"/>
                  </a:ext>
                </a:extLst>
              </a:tr>
              <a:tr h="423047">
                <a:tc>
                  <a:txBody>
                    <a:bodyPr/>
                    <a:lstStyle/>
                    <a:p>
                      <a:pPr algn="ctr"/>
                      <a:r>
                        <a:rPr lang="en-US" sz="1400" i="1" dirty="0">
                          <a:latin typeface="Calibri-Italic"/>
                        </a:rPr>
                        <a:t>Characteristics</a:t>
                      </a:r>
                    </a:p>
                  </a:txBody>
                  <a:tcPr/>
                </a:tc>
                <a:tc>
                  <a:txBody>
                    <a:bodyPr/>
                    <a:lstStyle/>
                    <a:p>
                      <a:pPr algn="ctr"/>
                      <a:r>
                        <a:rPr lang="en-US" sz="1400" i="1" dirty="0">
                          <a:latin typeface="Calibri-Italic"/>
                        </a:rPr>
                        <a:t>Flexible , Data orientation</a:t>
                      </a:r>
                    </a:p>
                  </a:txBody>
                  <a:tcPr/>
                </a:tc>
                <a:tc>
                  <a:txBody>
                    <a:bodyPr/>
                    <a:lstStyle/>
                    <a:p>
                      <a:pPr algn="ctr"/>
                      <a:r>
                        <a:rPr lang="en-US" sz="1400" i="1" dirty="0">
                          <a:latin typeface="Calibri-Italic"/>
                        </a:rPr>
                        <a:t>Restrictive, Project orientation</a:t>
                      </a:r>
                    </a:p>
                  </a:txBody>
                  <a:tcPr/>
                </a:tc>
                <a:extLst>
                  <a:ext uri="{0D108BD9-81ED-4DB2-BD59-A6C34878D82A}">
                    <a16:rowId xmlns:a16="http://schemas.microsoft.com/office/drawing/2014/main" val="415146549"/>
                  </a:ext>
                </a:extLst>
              </a:tr>
              <a:tr h="423047">
                <a:tc>
                  <a:txBody>
                    <a:bodyPr/>
                    <a:lstStyle/>
                    <a:p>
                      <a:pPr algn="ctr"/>
                      <a:r>
                        <a:rPr lang="en-US" sz="1400" i="1" dirty="0">
                          <a:latin typeface="Calibri-Italic"/>
                        </a:rPr>
                        <a:t>Scope</a:t>
                      </a:r>
                    </a:p>
                  </a:txBody>
                  <a:tcPr/>
                </a:tc>
                <a:tc>
                  <a:txBody>
                    <a:bodyPr/>
                    <a:lstStyle/>
                    <a:p>
                      <a:pPr algn="ctr"/>
                      <a:r>
                        <a:rPr lang="en-US" sz="1400" i="1" dirty="0">
                          <a:latin typeface="Calibri-Italic"/>
                        </a:rPr>
                        <a:t>Centralized</a:t>
                      </a:r>
                    </a:p>
                  </a:txBody>
                  <a:tcPr/>
                </a:tc>
                <a:tc>
                  <a:txBody>
                    <a:bodyPr/>
                    <a:lstStyle/>
                    <a:p>
                      <a:pPr algn="ctr"/>
                      <a:r>
                        <a:rPr lang="en-US" sz="1400" i="1" dirty="0">
                          <a:latin typeface="Calibri-Italic"/>
                        </a:rPr>
                        <a:t>Department Specific</a:t>
                      </a:r>
                    </a:p>
                  </a:txBody>
                  <a:tcPr/>
                </a:tc>
                <a:extLst>
                  <a:ext uri="{0D108BD9-81ED-4DB2-BD59-A6C34878D82A}">
                    <a16:rowId xmlns:a16="http://schemas.microsoft.com/office/drawing/2014/main" val="4106821343"/>
                  </a:ext>
                </a:extLst>
              </a:tr>
              <a:tr h="423047">
                <a:tc>
                  <a:txBody>
                    <a:bodyPr/>
                    <a:lstStyle/>
                    <a:p>
                      <a:pPr algn="ctr"/>
                      <a:r>
                        <a:rPr lang="en-US" sz="1400" i="1" dirty="0">
                          <a:latin typeface="Calibri-Italic"/>
                        </a:rPr>
                        <a:t>Data source</a:t>
                      </a:r>
                    </a:p>
                  </a:txBody>
                  <a:tcPr/>
                </a:tc>
                <a:tc>
                  <a:txBody>
                    <a:bodyPr/>
                    <a:lstStyle/>
                    <a:p>
                      <a:pPr algn="ctr"/>
                      <a:r>
                        <a:rPr lang="en-US" sz="1400" i="1" dirty="0">
                          <a:latin typeface="Calibri-Italic"/>
                        </a:rPr>
                        <a:t>Data from Multiple Sources</a:t>
                      </a:r>
                    </a:p>
                  </a:txBody>
                  <a:tcPr/>
                </a:tc>
                <a:tc>
                  <a:txBody>
                    <a:bodyPr/>
                    <a:lstStyle/>
                    <a:p>
                      <a:pPr algn="ctr"/>
                      <a:r>
                        <a:rPr lang="en-US" sz="1400" i="1" dirty="0">
                          <a:latin typeface="Calibri-Italic"/>
                        </a:rPr>
                        <a:t>Single Source mostly from warehouse</a:t>
                      </a:r>
                    </a:p>
                  </a:txBody>
                  <a:tcPr/>
                </a:tc>
                <a:extLst>
                  <a:ext uri="{0D108BD9-81ED-4DB2-BD59-A6C34878D82A}">
                    <a16:rowId xmlns:a16="http://schemas.microsoft.com/office/drawing/2014/main" val="2276142393"/>
                  </a:ext>
                </a:extLst>
              </a:tr>
              <a:tr h="423047">
                <a:tc>
                  <a:txBody>
                    <a:bodyPr/>
                    <a:lstStyle/>
                    <a:p>
                      <a:pPr algn="ctr"/>
                      <a:r>
                        <a:rPr lang="en-US" sz="1400" i="1" dirty="0">
                          <a:latin typeface="Calibri-Italic"/>
                        </a:rPr>
                        <a:t>Data Perspective</a:t>
                      </a:r>
                    </a:p>
                  </a:txBody>
                  <a:tcPr/>
                </a:tc>
                <a:tc>
                  <a:txBody>
                    <a:bodyPr/>
                    <a:lstStyle/>
                    <a:p>
                      <a:pPr algn="ctr"/>
                      <a:r>
                        <a:rPr lang="en-US" sz="1400" i="1" dirty="0">
                          <a:latin typeface="Calibri-Italic"/>
                        </a:rPr>
                        <a:t>Holds detailed information</a:t>
                      </a:r>
                    </a:p>
                  </a:txBody>
                  <a:tcPr/>
                </a:tc>
                <a:tc>
                  <a:txBody>
                    <a:bodyPr/>
                    <a:lstStyle/>
                    <a:p>
                      <a:pPr algn="ctr"/>
                      <a:r>
                        <a:rPr lang="en-US" sz="1400" i="1" dirty="0">
                          <a:latin typeface="Calibri-Italic"/>
                        </a:rPr>
                        <a:t>Holds summarized information. Ex Subject specific and Dept Specific</a:t>
                      </a:r>
                    </a:p>
                  </a:txBody>
                  <a:tcPr/>
                </a:tc>
                <a:extLst>
                  <a:ext uri="{0D108BD9-81ED-4DB2-BD59-A6C34878D82A}">
                    <a16:rowId xmlns:a16="http://schemas.microsoft.com/office/drawing/2014/main" val="1590433326"/>
                  </a:ext>
                </a:extLst>
              </a:tr>
            </a:tbl>
          </a:graphicData>
        </a:graphic>
      </p:graphicFrame>
    </p:spTree>
    <p:extLst>
      <p:ext uri="{BB962C8B-B14F-4D97-AF65-F5344CB8AC3E}">
        <p14:creationId xmlns:p14="http://schemas.microsoft.com/office/powerpoint/2010/main" val="103170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4</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dirty="0"/>
              <a:t>ETL Vs ELT</a:t>
            </a:r>
          </a:p>
        </p:txBody>
      </p:sp>
      <p:graphicFrame>
        <p:nvGraphicFramePr>
          <p:cNvPr id="2" name="Table 3">
            <a:extLst>
              <a:ext uri="{FF2B5EF4-FFF2-40B4-BE49-F238E27FC236}">
                <a16:creationId xmlns:a16="http://schemas.microsoft.com/office/drawing/2014/main" id="{FD7D0DB6-D49E-4819-B199-1939DA1E83FD}"/>
              </a:ext>
            </a:extLst>
          </p:cNvPr>
          <p:cNvGraphicFramePr>
            <a:graphicFrameLocks noGrp="1"/>
          </p:cNvGraphicFramePr>
          <p:nvPr>
            <p:extLst>
              <p:ext uri="{D42A27DB-BD31-4B8C-83A1-F6EECF244321}">
                <p14:modId xmlns:p14="http://schemas.microsoft.com/office/powerpoint/2010/main" val="3534167093"/>
              </p:ext>
            </p:extLst>
          </p:nvPr>
        </p:nvGraphicFramePr>
        <p:xfrm>
          <a:off x="198000" y="636830"/>
          <a:ext cx="8748000" cy="3902536"/>
        </p:xfrm>
        <a:graphic>
          <a:graphicData uri="http://schemas.openxmlformats.org/drawingml/2006/table">
            <a:tbl>
              <a:tblPr firstRow="1" bandRow="1">
                <a:tableStyleId>{5940675A-B579-460E-94D1-54222C63F5DA}</a:tableStyleId>
              </a:tblPr>
              <a:tblGrid>
                <a:gridCol w="1349664">
                  <a:extLst>
                    <a:ext uri="{9D8B030D-6E8A-4147-A177-3AD203B41FA5}">
                      <a16:colId xmlns:a16="http://schemas.microsoft.com/office/drawing/2014/main" val="2522056362"/>
                    </a:ext>
                  </a:extLst>
                </a:gridCol>
                <a:gridCol w="3600400">
                  <a:extLst>
                    <a:ext uri="{9D8B030D-6E8A-4147-A177-3AD203B41FA5}">
                      <a16:colId xmlns:a16="http://schemas.microsoft.com/office/drawing/2014/main" val="2927429874"/>
                    </a:ext>
                  </a:extLst>
                </a:gridCol>
                <a:gridCol w="3797936">
                  <a:extLst>
                    <a:ext uri="{9D8B030D-6E8A-4147-A177-3AD203B41FA5}">
                      <a16:colId xmlns:a16="http://schemas.microsoft.com/office/drawing/2014/main" val="2813092109"/>
                    </a:ext>
                  </a:extLst>
                </a:gridCol>
              </a:tblGrid>
              <a:tr h="423047">
                <a:tc>
                  <a:txBody>
                    <a:bodyPr/>
                    <a:lstStyle/>
                    <a:p>
                      <a:pPr algn="ctr"/>
                      <a:r>
                        <a:rPr lang="en-US" b="1" i="1" dirty="0">
                          <a:latin typeface="Calibri-Italic"/>
                        </a:rPr>
                        <a:t>Parameters</a:t>
                      </a:r>
                    </a:p>
                  </a:txBody>
                  <a:tcPr/>
                </a:tc>
                <a:tc>
                  <a:txBody>
                    <a:bodyPr/>
                    <a:lstStyle/>
                    <a:p>
                      <a:pPr algn="ctr"/>
                      <a:r>
                        <a:rPr lang="en-US" b="1" i="1" dirty="0">
                          <a:latin typeface="Calibri-Italic"/>
                        </a:rPr>
                        <a:t>ETL</a:t>
                      </a:r>
                    </a:p>
                  </a:txBody>
                  <a:tcPr/>
                </a:tc>
                <a:tc>
                  <a:txBody>
                    <a:bodyPr/>
                    <a:lstStyle/>
                    <a:p>
                      <a:pPr algn="ctr"/>
                      <a:r>
                        <a:rPr lang="en-US" b="1" i="1" dirty="0">
                          <a:latin typeface="Calibri-Italic"/>
                        </a:rPr>
                        <a:t>ELT</a:t>
                      </a:r>
                    </a:p>
                  </a:txBody>
                  <a:tcPr/>
                </a:tc>
                <a:extLst>
                  <a:ext uri="{0D108BD9-81ED-4DB2-BD59-A6C34878D82A}">
                    <a16:rowId xmlns:a16="http://schemas.microsoft.com/office/drawing/2014/main" val="2123807656"/>
                  </a:ext>
                </a:extLst>
              </a:tr>
              <a:tr h="423047">
                <a:tc>
                  <a:txBody>
                    <a:bodyPr/>
                    <a:lstStyle/>
                    <a:p>
                      <a:pPr algn="ctr"/>
                      <a:r>
                        <a:rPr lang="en-US" sz="1400" i="1" dirty="0">
                          <a:latin typeface="Calibri-Italic"/>
                        </a:rPr>
                        <a:t>Abbrev</a:t>
                      </a:r>
                    </a:p>
                  </a:txBody>
                  <a:tcPr/>
                </a:tc>
                <a:tc>
                  <a:txBody>
                    <a:bodyPr/>
                    <a:lstStyle/>
                    <a:p>
                      <a:pPr algn="ctr"/>
                      <a:r>
                        <a:rPr lang="en-US" sz="1400" i="1" dirty="0">
                          <a:latin typeface="Calibri-Italic"/>
                        </a:rPr>
                        <a:t>Extract Transform and Load</a:t>
                      </a:r>
                    </a:p>
                  </a:txBody>
                  <a:tcPr/>
                </a:tc>
                <a:tc>
                  <a:txBody>
                    <a:bodyPr/>
                    <a:lstStyle/>
                    <a:p>
                      <a:pPr algn="ctr"/>
                      <a:r>
                        <a:rPr lang="en-US" sz="1400" i="1" dirty="0">
                          <a:latin typeface="Calibri-Italic"/>
                        </a:rPr>
                        <a:t>Extract Load and Transform</a:t>
                      </a:r>
                    </a:p>
                  </a:txBody>
                  <a:tcPr/>
                </a:tc>
                <a:extLst>
                  <a:ext uri="{0D108BD9-81ED-4DB2-BD59-A6C34878D82A}">
                    <a16:rowId xmlns:a16="http://schemas.microsoft.com/office/drawing/2014/main" val="1602776684"/>
                  </a:ext>
                </a:extLst>
              </a:tr>
              <a:tr h="423047">
                <a:tc>
                  <a:txBody>
                    <a:bodyPr/>
                    <a:lstStyle/>
                    <a:p>
                      <a:pPr algn="ctr"/>
                      <a:r>
                        <a:rPr lang="en-US" sz="1400" i="1" dirty="0">
                          <a:latin typeface="Calibri-Italic"/>
                        </a:rPr>
                        <a:t>Tools</a:t>
                      </a:r>
                    </a:p>
                  </a:txBody>
                  <a:tcPr/>
                </a:tc>
                <a:tc>
                  <a:txBody>
                    <a:bodyPr/>
                    <a:lstStyle/>
                    <a:p>
                      <a:pPr algn="ctr"/>
                      <a:r>
                        <a:rPr lang="en-US" sz="1400" i="1" dirty="0">
                          <a:latin typeface="Calibri-Italic"/>
                        </a:rPr>
                        <a:t>Informatica, Data Stage, Talend</a:t>
                      </a:r>
                    </a:p>
                  </a:txBody>
                  <a:tcPr/>
                </a:tc>
                <a:tc>
                  <a:txBody>
                    <a:bodyPr/>
                    <a:lstStyle/>
                    <a:p>
                      <a:pPr algn="ctr"/>
                      <a:r>
                        <a:rPr lang="en-US" sz="1400" i="1" dirty="0">
                          <a:latin typeface="Calibri-Italic"/>
                        </a:rPr>
                        <a:t>Oracle Data Integration, Stich data, Skyvia</a:t>
                      </a:r>
                    </a:p>
                  </a:txBody>
                  <a:tcPr/>
                </a:tc>
                <a:extLst>
                  <a:ext uri="{0D108BD9-81ED-4DB2-BD59-A6C34878D82A}">
                    <a16:rowId xmlns:a16="http://schemas.microsoft.com/office/drawing/2014/main" val="4119837898"/>
                  </a:ext>
                </a:extLst>
              </a:tr>
              <a:tr h="423047">
                <a:tc>
                  <a:txBody>
                    <a:bodyPr/>
                    <a:lstStyle/>
                    <a:p>
                      <a:pPr algn="ctr"/>
                      <a:r>
                        <a:rPr lang="en-US" sz="1400" i="1" dirty="0">
                          <a:latin typeface="Calibri-Italic"/>
                        </a:rPr>
                        <a:t>Usage</a:t>
                      </a:r>
                    </a:p>
                  </a:txBody>
                  <a:tcPr/>
                </a:tc>
                <a:tc>
                  <a:txBody>
                    <a:bodyPr/>
                    <a:lstStyle/>
                    <a:p>
                      <a:pPr algn="ctr"/>
                      <a:r>
                        <a:rPr lang="en-US" sz="1400" i="1" dirty="0">
                          <a:latin typeface="Calibri-Italic"/>
                        </a:rPr>
                        <a:t>Authenticate DW platforms</a:t>
                      </a:r>
                    </a:p>
                  </a:txBody>
                  <a:tcPr/>
                </a:tc>
                <a:tc>
                  <a:txBody>
                    <a:bodyPr/>
                    <a:lstStyle/>
                    <a:p>
                      <a:pPr algn="ctr"/>
                      <a:r>
                        <a:rPr lang="en-US" sz="1400" i="1" dirty="0">
                          <a:latin typeface="Calibri-Italic"/>
                        </a:rPr>
                        <a:t>Mostly used in Big Data platforms</a:t>
                      </a:r>
                    </a:p>
                  </a:txBody>
                  <a:tcPr/>
                </a:tc>
                <a:extLst>
                  <a:ext uri="{0D108BD9-81ED-4DB2-BD59-A6C34878D82A}">
                    <a16:rowId xmlns:a16="http://schemas.microsoft.com/office/drawing/2014/main" val="3482303749"/>
                  </a:ext>
                </a:extLst>
              </a:tr>
              <a:tr h="423047">
                <a:tc>
                  <a:txBody>
                    <a:bodyPr/>
                    <a:lstStyle/>
                    <a:p>
                      <a:pPr algn="ctr"/>
                      <a:r>
                        <a:rPr lang="en-US" sz="1400" i="1" dirty="0">
                          <a:latin typeface="Calibri-Italic"/>
                        </a:rPr>
                        <a:t>Complexity</a:t>
                      </a:r>
                    </a:p>
                  </a:txBody>
                  <a:tcPr/>
                </a:tc>
                <a:tc>
                  <a:txBody>
                    <a:bodyPr/>
                    <a:lstStyle/>
                    <a:p>
                      <a:pPr algn="ctr"/>
                      <a:r>
                        <a:rPr lang="en-US" sz="1400" i="1" dirty="0">
                          <a:latin typeface="Calibri-Italic"/>
                        </a:rPr>
                        <a:t>ETL is best suited for complex Transformations</a:t>
                      </a:r>
                    </a:p>
                  </a:txBody>
                  <a:tcPr/>
                </a:tc>
                <a:tc>
                  <a:txBody>
                    <a:bodyPr/>
                    <a:lstStyle/>
                    <a:p>
                      <a:pPr algn="ctr"/>
                      <a:r>
                        <a:rPr lang="en-US" sz="1400" i="1" dirty="0">
                          <a:latin typeface="Calibri-Italic"/>
                        </a:rPr>
                        <a:t>ELT is best when dealing with massive amounts of structured and unstructured data</a:t>
                      </a:r>
                    </a:p>
                  </a:txBody>
                  <a:tcPr/>
                </a:tc>
                <a:extLst>
                  <a:ext uri="{0D108BD9-81ED-4DB2-BD59-A6C34878D82A}">
                    <a16:rowId xmlns:a16="http://schemas.microsoft.com/office/drawing/2014/main" val="2395074295"/>
                  </a:ext>
                </a:extLst>
              </a:tr>
              <a:tr h="423047">
                <a:tc>
                  <a:txBody>
                    <a:bodyPr/>
                    <a:lstStyle/>
                    <a:p>
                      <a:pPr algn="ctr"/>
                      <a:r>
                        <a:rPr lang="en-US" sz="1400" i="1" dirty="0">
                          <a:latin typeface="Calibri-Italic"/>
                        </a:rPr>
                        <a:t>Data Loading</a:t>
                      </a:r>
                    </a:p>
                  </a:txBody>
                  <a:tcPr/>
                </a:tc>
                <a:tc>
                  <a:txBody>
                    <a:bodyPr/>
                    <a:lstStyle/>
                    <a:p>
                      <a:pPr algn="ctr"/>
                      <a:r>
                        <a:rPr lang="en-US" sz="1400" i="1" dirty="0">
                          <a:latin typeface="Calibri-Italic"/>
                        </a:rPr>
                        <a:t>Data first Loads into staging then into Target</a:t>
                      </a:r>
                    </a:p>
                  </a:txBody>
                  <a:tcPr/>
                </a:tc>
                <a:tc>
                  <a:txBody>
                    <a:bodyPr/>
                    <a:lstStyle/>
                    <a:p>
                      <a:pPr algn="ctr"/>
                      <a:r>
                        <a:rPr lang="en-US" sz="1400" i="1" dirty="0">
                          <a:latin typeface="Calibri-Italic"/>
                        </a:rPr>
                        <a:t>Data directly loads into Target</a:t>
                      </a:r>
                    </a:p>
                  </a:txBody>
                  <a:tcPr/>
                </a:tc>
                <a:extLst>
                  <a:ext uri="{0D108BD9-81ED-4DB2-BD59-A6C34878D82A}">
                    <a16:rowId xmlns:a16="http://schemas.microsoft.com/office/drawing/2014/main" val="415146549"/>
                  </a:ext>
                </a:extLst>
              </a:tr>
              <a:tr h="423047">
                <a:tc>
                  <a:txBody>
                    <a:bodyPr/>
                    <a:lstStyle/>
                    <a:p>
                      <a:pPr algn="ctr"/>
                      <a:r>
                        <a:rPr lang="en-US" sz="1400" i="1" dirty="0">
                          <a:latin typeface="Calibri-Italic"/>
                        </a:rPr>
                        <a:t>Cost</a:t>
                      </a:r>
                    </a:p>
                  </a:txBody>
                  <a:tcPr/>
                </a:tc>
                <a:tc>
                  <a:txBody>
                    <a:bodyPr/>
                    <a:lstStyle/>
                    <a:p>
                      <a:pPr algn="ctr"/>
                      <a:r>
                        <a:rPr lang="en-US" sz="1400" i="1" dirty="0">
                          <a:latin typeface="Calibri-Italic"/>
                        </a:rPr>
                        <a:t>High cost</a:t>
                      </a:r>
                    </a:p>
                  </a:txBody>
                  <a:tcPr/>
                </a:tc>
                <a:tc>
                  <a:txBody>
                    <a:bodyPr/>
                    <a:lstStyle/>
                    <a:p>
                      <a:pPr algn="ctr"/>
                      <a:r>
                        <a:rPr lang="en-US" sz="1400" i="1" dirty="0">
                          <a:latin typeface="Calibri-Italic"/>
                        </a:rPr>
                        <a:t>Low cost</a:t>
                      </a:r>
                    </a:p>
                  </a:txBody>
                  <a:tcPr/>
                </a:tc>
                <a:extLst>
                  <a:ext uri="{0D108BD9-81ED-4DB2-BD59-A6C34878D82A}">
                    <a16:rowId xmlns:a16="http://schemas.microsoft.com/office/drawing/2014/main" val="4106821343"/>
                  </a:ext>
                </a:extLst>
              </a:tr>
              <a:tr h="423047">
                <a:tc>
                  <a:txBody>
                    <a:bodyPr/>
                    <a:lstStyle/>
                    <a:p>
                      <a:pPr algn="ctr"/>
                      <a:r>
                        <a:rPr lang="en-US" sz="1400" i="1" dirty="0">
                          <a:latin typeface="Calibri-Italic"/>
                        </a:rPr>
                        <a:t>Data Support</a:t>
                      </a:r>
                    </a:p>
                  </a:txBody>
                  <a:tcPr/>
                </a:tc>
                <a:tc>
                  <a:txBody>
                    <a:bodyPr/>
                    <a:lstStyle/>
                    <a:p>
                      <a:pPr algn="ctr"/>
                      <a:r>
                        <a:rPr lang="en-US" sz="1400" i="1" dirty="0">
                          <a:latin typeface="Calibri-Italic"/>
                        </a:rPr>
                        <a:t>Mostly supports Structured Data</a:t>
                      </a:r>
                    </a:p>
                  </a:txBody>
                  <a:tcPr/>
                </a:tc>
                <a:tc>
                  <a:txBody>
                    <a:bodyPr/>
                    <a:lstStyle/>
                    <a:p>
                      <a:pPr algn="ctr"/>
                      <a:r>
                        <a:rPr lang="en-US" sz="1400" i="1" dirty="0">
                          <a:latin typeface="Calibri-Italic"/>
                        </a:rPr>
                        <a:t>Supports Semi / Un structured datatype</a:t>
                      </a:r>
                    </a:p>
                  </a:txBody>
                  <a:tcPr/>
                </a:tc>
                <a:extLst>
                  <a:ext uri="{0D108BD9-81ED-4DB2-BD59-A6C34878D82A}">
                    <a16:rowId xmlns:a16="http://schemas.microsoft.com/office/drawing/2014/main" val="2276142393"/>
                  </a:ext>
                </a:extLst>
              </a:tr>
              <a:tr h="423047">
                <a:tc>
                  <a:txBody>
                    <a:bodyPr/>
                    <a:lstStyle/>
                    <a:p>
                      <a:pPr algn="ctr"/>
                      <a:r>
                        <a:rPr lang="en-US" sz="1400" i="1" dirty="0">
                          <a:latin typeface="Calibri-Italic"/>
                        </a:rPr>
                        <a:t>Time Load</a:t>
                      </a:r>
                    </a:p>
                  </a:txBody>
                  <a:tcPr/>
                </a:tc>
                <a:tc>
                  <a:txBody>
                    <a:bodyPr/>
                    <a:lstStyle/>
                    <a:p>
                      <a:pPr algn="ctr"/>
                      <a:r>
                        <a:rPr lang="en-US" sz="1400" i="1" dirty="0">
                          <a:latin typeface="Calibri-Italic"/>
                        </a:rPr>
                        <a:t>Time intensive (SRC </a:t>
                      </a:r>
                      <a:r>
                        <a:rPr lang="en-US" sz="1400" i="1" dirty="0">
                          <a:latin typeface="Calibri-Italic"/>
                          <a:sym typeface="Wingdings" panose="05000000000000000000" pitchFamily="2" charset="2"/>
                        </a:rPr>
                        <a:t> STG  TGT)</a:t>
                      </a:r>
                      <a:endParaRPr lang="en-US" sz="1400" i="1" dirty="0">
                        <a:latin typeface="Calibri-Italic"/>
                      </a:endParaRPr>
                    </a:p>
                  </a:txBody>
                  <a:tcPr/>
                </a:tc>
                <a:tc>
                  <a:txBody>
                    <a:bodyPr/>
                    <a:lstStyle/>
                    <a:p>
                      <a:pPr algn="ctr"/>
                      <a:r>
                        <a:rPr lang="en-US" sz="1400" i="1" dirty="0">
                          <a:latin typeface="Calibri-Italic"/>
                        </a:rPr>
                        <a:t>Data loaded into Target system only once . Faster</a:t>
                      </a:r>
                    </a:p>
                  </a:txBody>
                  <a:tcPr/>
                </a:tc>
                <a:extLst>
                  <a:ext uri="{0D108BD9-81ED-4DB2-BD59-A6C34878D82A}">
                    <a16:rowId xmlns:a16="http://schemas.microsoft.com/office/drawing/2014/main" val="1590433326"/>
                  </a:ext>
                </a:extLst>
              </a:tr>
            </a:tbl>
          </a:graphicData>
        </a:graphic>
      </p:graphicFrame>
    </p:spTree>
    <p:extLst>
      <p:ext uri="{BB962C8B-B14F-4D97-AF65-F5344CB8AC3E}">
        <p14:creationId xmlns:p14="http://schemas.microsoft.com/office/powerpoint/2010/main" val="79417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198000" y="665304"/>
            <a:ext cx="7686368" cy="3634638"/>
          </a:xfrm>
        </p:spPr>
        <p:txBody>
          <a:bodyPr/>
          <a:lstStyle/>
          <a:p>
            <a:pPr marL="0" indent="0">
              <a:buNone/>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5</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Demand ETL Tools 2021</a:t>
            </a:r>
          </a:p>
        </p:txBody>
      </p:sp>
      <p:sp>
        <p:nvSpPr>
          <p:cNvPr id="8" name="Content Placeholder 1">
            <a:extLst>
              <a:ext uri="{FF2B5EF4-FFF2-40B4-BE49-F238E27FC236}">
                <a16:creationId xmlns:a16="http://schemas.microsoft.com/office/drawing/2014/main" id="{50F680E7-CD56-40BE-A9DF-9353CCBF8997}"/>
              </a:ext>
            </a:extLst>
          </p:cNvPr>
          <p:cNvSpPr txBox="1">
            <a:spLocks/>
          </p:cNvSpPr>
          <p:nvPr/>
        </p:nvSpPr>
        <p:spPr>
          <a:xfrm>
            <a:off x="198000" y="699541"/>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BADA623-BB95-4BD5-BD8B-F5939F9697E4}"/>
              </a:ext>
            </a:extLst>
          </p:cNvPr>
          <p:cNvSpPr txBox="1"/>
          <p:nvPr/>
        </p:nvSpPr>
        <p:spPr>
          <a:xfrm>
            <a:off x="198000" y="732985"/>
            <a:ext cx="8742854" cy="3539430"/>
          </a:xfrm>
          <a:prstGeom prst="rect">
            <a:avLst/>
          </a:prstGeom>
          <a:noFill/>
        </p:spPr>
        <p:txBody>
          <a:bodyPr wrap="square">
            <a:spAutoFit/>
          </a:bodyPr>
          <a:lstStyle/>
          <a:p>
            <a:r>
              <a:rPr lang="en-US" sz="1600" i="1" dirty="0">
                <a:latin typeface="Calibri" panose="020F0502020204030204" pitchFamily="34" charset="0"/>
                <a:cs typeface="Calibri" panose="020F0502020204030204" pitchFamily="34" charset="0"/>
              </a:rPr>
              <a:t>ETL Tools Falls under 3 category</a:t>
            </a:r>
          </a:p>
          <a:p>
            <a:r>
              <a:rPr lang="en-US" sz="1600" i="1" u="sng" dirty="0">
                <a:latin typeface="Calibri" panose="020F0502020204030204" pitchFamily="34" charset="0"/>
                <a:cs typeface="Calibri" panose="020F0502020204030204" pitchFamily="34" charset="0"/>
              </a:rPr>
              <a:t>Open source</a:t>
            </a:r>
          </a:p>
          <a:p>
            <a:endParaRPr lang="en-US" sz="1600" i="1" u="sng"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i="1" dirty="0">
                <a:latin typeface="Calibri" panose="020F0502020204030204" pitchFamily="34" charset="0"/>
                <a:cs typeface="Calibri" panose="020F0502020204030204" pitchFamily="34" charset="0"/>
              </a:rPr>
              <a:t>Talend Open studio for Data Integration  </a:t>
            </a:r>
          </a:p>
          <a:p>
            <a:pPr marL="285750" indent="-285750">
              <a:buFont typeface="Arial" panose="020B0604020202020204" pitchFamily="34" charset="0"/>
              <a:buChar char="•"/>
            </a:pPr>
            <a:r>
              <a:rPr lang="en-US" sz="1600" i="1" dirty="0">
                <a:latin typeface="Calibri" panose="020F0502020204030204" pitchFamily="34" charset="0"/>
                <a:cs typeface="Calibri" panose="020F0502020204030204" pitchFamily="34" charset="0"/>
              </a:rPr>
              <a:t>Pentaho Data Integration </a:t>
            </a:r>
          </a:p>
          <a:p>
            <a:pPr marL="342900" indent="-342900">
              <a:buAutoNum type="arabicParenR"/>
            </a:pPr>
            <a:endParaRPr lang="en-US" sz="1600" i="1" dirty="0">
              <a:latin typeface="Calibri" panose="020F0502020204030204" pitchFamily="34" charset="0"/>
              <a:cs typeface="Calibri" panose="020F0502020204030204" pitchFamily="34" charset="0"/>
            </a:endParaRPr>
          </a:p>
          <a:p>
            <a:r>
              <a:rPr lang="en-US" sz="1600" i="1" u="sng" dirty="0">
                <a:latin typeface="Calibri" panose="020F0502020204030204" pitchFamily="34" charset="0"/>
                <a:cs typeface="Calibri" panose="020F0502020204030204" pitchFamily="34" charset="0"/>
              </a:rPr>
              <a:t>Commercial</a:t>
            </a:r>
          </a:p>
          <a:p>
            <a:endParaRPr lang="en-US" sz="1600" i="1" u="sng"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i="1" dirty="0">
                <a:latin typeface="Calibri" panose="020F0502020204030204" pitchFamily="34" charset="0"/>
                <a:cs typeface="Calibri" panose="020F0502020204030204" pitchFamily="34" charset="0"/>
              </a:rPr>
              <a:t>Informatica Data center</a:t>
            </a:r>
          </a:p>
          <a:p>
            <a:pPr marL="285750" indent="-285750">
              <a:buFont typeface="Arial" panose="020B0604020202020204" pitchFamily="34" charset="0"/>
              <a:buChar char="•"/>
            </a:pPr>
            <a:r>
              <a:rPr lang="en-US" sz="1600" i="1" dirty="0">
                <a:latin typeface="Calibri" panose="020F0502020204030204" pitchFamily="34" charset="0"/>
                <a:cs typeface="Calibri" panose="020F0502020204030204" pitchFamily="34" charset="0"/>
              </a:rPr>
              <a:t>IBM Data stage</a:t>
            </a:r>
          </a:p>
          <a:p>
            <a:endParaRPr lang="en-US" sz="1600" i="1" u="sng" dirty="0">
              <a:latin typeface="Calibri" panose="020F0502020204030204" pitchFamily="34" charset="0"/>
              <a:cs typeface="Calibri" panose="020F0502020204030204" pitchFamily="34" charset="0"/>
            </a:endParaRPr>
          </a:p>
          <a:p>
            <a:r>
              <a:rPr lang="en-US" sz="1600" i="1" u="sng" dirty="0">
                <a:latin typeface="Calibri" panose="020F0502020204030204" pitchFamily="34" charset="0"/>
                <a:cs typeface="Calibri" panose="020F0502020204030204" pitchFamily="34" charset="0"/>
              </a:rPr>
              <a:t>Hybrid</a:t>
            </a:r>
          </a:p>
          <a:p>
            <a:endParaRPr lang="en-US" sz="1600" i="1" u="sng"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i="1" dirty="0">
                <a:latin typeface="Calibri" panose="020F0502020204030204" pitchFamily="34" charset="0"/>
                <a:cs typeface="Calibri" panose="020F0502020204030204" pitchFamily="34" charset="0"/>
              </a:rPr>
              <a:t>Talend  (Combination of little bit free + Paid ones) </a:t>
            </a:r>
            <a:r>
              <a:rPr lang="en-US" sz="1600" i="1" dirty="0">
                <a:latin typeface="Calibri" panose="020F0502020204030204" pitchFamily="34" charset="0"/>
                <a:cs typeface="Calibri" panose="020F0502020204030204" pitchFamily="34" charset="0"/>
                <a:sym typeface="Wingdings" panose="05000000000000000000" pitchFamily="2" charset="2"/>
              </a:rPr>
              <a:t> Enterprise Edition</a:t>
            </a:r>
            <a:endParaRPr lang="en-US" sz="1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84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198000" y="665304"/>
            <a:ext cx="7686368" cy="3634638"/>
          </a:xfrm>
        </p:spPr>
        <p:txBody>
          <a:bodyPr/>
          <a:lstStyle/>
          <a:p>
            <a:pPr marL="0" indent="0">
              <a:buNone/>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6</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Data Load Activity</a:t>
            </a:r>
          </a:p>
        </p:txBody>
      </p:sp>
      <p:sp>
        <p:nvSpPr>
          <p:cNvPr id="8" name="Content Placeholder 1">
            <a:extLst>
              <a:ext uri="{FF2B5EF4-FFF2-40B4-BE49-F238E27FC236}">
                <a16:creationId xmlns:a16="http://schemas.microsoft.com/office/drawing/2014/main" id="{50F680E7-CD56-40BE-A9DF-9353CCBF8997}"/>
              </a:ext>
            </a:extLst>
          </p:cNvPr>
          <p:cNvSpPr txBox="1">
            <a:spLocks/>
          </p:cNvSpPr>
          <p:nvPr/>
        </p:nvSpPr>
        <p:spPr>
          <a:xfrm>
            <a:off x="198000" y="699541"/>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3B8CBCC-85E8-48B7-8173-68DF7E8C30F4}"/>
              </a:ext>
            </a:extLst>
          </p:cNvPr>
          <p:cNvSpPr/>
          <p:nvPr/>
        </p:nvSpPr>
        <p:spPr>
          <a:xfrm>
            <a:off x="198000" y="1347614"/>
            <a:ext cx="973983"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SRC</a:t>
            </a:r>
          </a:p>
        </p:txBody>
      </p:sp>
      <p:cxnSp>
        <p:nvCxnSpPr>
          <p:cNvPr id="7" name="Straight Arrow Connector 6">
            <a:extLst>
              <a:ext uri="{FF2B5EF4-FFF2-40B4-BE49-F238E27FC236}">
                <a16:creationId xmlns:a16="http://schemas.microsoft.com/office/drawing/2014/main" id="{9E9CB123-E65F-45D6-8822-9BD7797CE4C1}"/>
              </a:ext>
            </a:extLst>
          </p:cNvPr>
          <p:cNvCxnSpPr>
            <a:cxnSpLocks/>
            <a:stCxn id="2" idx="3"/>
          </p:cNvCxnSpPr>
          <p:nvPr/>
        </p:nvCxnSpPr>
        <p:spPr>
          <a:xfrm>
            <a:off x="1171983" y="1599642"/>
            <a:ext cx="754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F1BF26E-41AE-4388-B004-419AC408074B}"/>
              </a:ext>
            </a:extLst>
          </p:cNvPr>
          <p:cNvSpPr/>
          <p:nvPr/>
        </p:nvSpPr>
        <p:spPr>
          <a:xfrm>
            <a:off x="2738291" y="1348294"/>
            <a:ext cx="95209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STG</a:t>
            </a:r>
          </a:p>
        </p:txBody>
      </p:sp>
      <p:cxnSp>
        <p:nvCxnSpPr>
          <p:cNvPr id="12" name="Straight Arrow Connector 11">
            <a:extLst>
              <a:ext uri="{FF2B5EF4-FFF2-40B4-BE49-F238E27FC236}">
                <a16:creationId xmlns:a16="http://schemas.microsoft.com/office/drawing/2014/main" id="{2142C7C5-20B5-4555-B2F5-F4A05A70A8FD}"/>
              </a:ext>
            </a:extLst>
          </p:cNvPr>
          <p:cNvCxnSpPr>
            <a:cxnSpLocks/>
          </p:cNvCxnSpPr>
          <p:nvPr/>
        </p:nvCxnSpPr>
        <p:spPr>
          <a:xfrm>
            <a:off x="4476470" y="1621693"/>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B9DA0BD-3DBE-4BAB-B38B-DFF5B3FDE50A}"/>
              </a:ext>
            </a:extLst>
          </p:cNvPr>
          <p:cNvSpPr/>
          <p:nvPr/>
        </p:nvSpPr>
        <p:spPr>
          <a:xfrm>
            <a:off x="4991133" y="1369665"/>
            <a:ext cx="12241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a:t>
            </a:r>
          </a:p>
        </p:txBody>
      </p:sp>
      <p:sp>
        <p:nvSpPr>
          <p:cNvPr id="14" name="Rectangle 13">
            <a:extLst>
              <a:ext uri="{FF2B5EF4-FFF2-40B4-BE49-F238E27FC236}">
                <a16:creationId xmlns:a16="http://schemas.microsoft.com/office/drawing/2014/main" id="{2DEAB609-45DE-4F36-9570-6751938759F9}"/>
              </a:ext>
            </a:extLst>
          </p:cNvPr>
          <p:cNvSpPr/>
          <p:nvPr/>
        </p:nvSpPr>
        <p:spPr>
          <a:xfrm>
            <a:off x="1962196" y="621880"/>
            <a:ext cx="271419" cy="2578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a:p>
            <a:pPr algn="ctr"/>
            <a:r>
              <a:rPr lang="en-US" dirty="0"/>
              <a:t>T</a:t>
            </a:r>
          </a:p>
          <a:p>
            <a:pPr algn="ctr"/>
            <a:r>
              <a:rPr lang="en-US" dirty="0"/>
              <a:t>L</a:t>
            </a:r>
          </a:p>
          <a:p>
            <a:pPr algn="ctr"/>
            <a:endParaRPr lang="en-US" dirty="0"/>
          </a:p>
          <a:p>
            <a:pPr algn="ctr"/>
            <a:r>
              <a:rPr lang="en-US" dirty="0"/>
              <a:t>T</a:t>
            </a:r>
          </a:p>
          <a:p>
            <a:pPr algn="ctr"/>
            <a:r>
              <a:rPr lang="en-US" dirty="0"/>
              <a:t>O</a:t>
            </a:r>
          </a:p>
          <a:p>
            <a:pPr algn="ctr"/>
            <a:r>
              <a:rPr lang="en-US" dirty="0"/>
              <a:t>O</a:t>
            </a:r>
          </a:p>
          <a:p>
            <a:pPr algn="ctr"/>
            <a:r>
              <a:rPr lang="en-US" dirty="0"/>
              <a:t>L</a:t>
            </a:r>
          </a:p>
          <a:p>
            <a:pPr algn="ctr"/>
            <a:endParaRPr lang="en-US" dirty="0"/>
          </a:p>
        </p:txBody>
      </p:sp>
      <p:cxnSp>
        <p:nvCxnSpPr>
          <p:cNvPr id="15" name="Straight Arrow Connector 14">
            <a:extLst>
              <a:ext uri="{FF2B5EF4-FFF2-40B4-BE49-F238E27FC236}">
                <a16:creationId xmlns:a16="http://schemas.microsoft.com/office/drawing/2014/main" id="{D3142C0F-C2AA-4460-AB5F-195DC473E224}"/>
              </a:ext>
            </a:extLst>
          </p:cNvPr>
          <p:cNvCxnSpPr>
            <a:cxnSpLocks/>
          </p:cNvCxnSpPr>
          <p:nvPr/>
        </p:nvCxnSpPr>
        <p:spPr>
          <a:xfrm>
            <a:off x="2233615" y="1599642"/>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2485E4B-C46A-4F14-B705-99527E727C51}"/>
              </a:ext>
            </a:extLst>
          </p:cNvPr>
          <p:cNvSpPr/>
          <p:nvPr/>
        </p:nvSpPr>
        <p:spPr>
          <a:xfrm>
            <a:off x="4205051" y="614305"/>
            <a:ext cx="271419" cy="266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a:p>
            <a:pPr algn="ctr"/>
            <a:r>
              <a:rPr lang="en-US" dirty="0"/>
              <a:t>T</a:t>
            </a:r>
          </a:p>
          <a:p>
            <a:pPr algn="ctr"/>
            <a:r>
              <a:rPr lang="en-US" dirty="0"/>
              <a:t>L</a:t>
            </a:r>
          </a:p>
          <a:p>
            <a:pPr algn="ctr"/>
            <a:endParaRPr lang="en-US" dirty="0"/>
          </a:p>
          <a:p>
            <a:pPr algn="ctr"/>
            <a:r>
              <a:rPr lang="en-US" dirty="0"/>
              <a:t>T</a:t>
            </a:r>
          </a:p>
          <a:p>
            <a:pPr algn="ctr"/>
            <a:r>
              <a:rPr lang="en-US" dirty="0"/>
              <a:t>O</a:t>
            </a:r>
          </a:p>
          <a:p>
            <a:pPr algn="ctr"/>
            <a:r>
              <a:rPr lang="en-US" dirty="0"/>
              <a:t>O</a:t>
            </a:r>
          </a:p>
          <a:p>
            <a:pPr algn="ctr"/>
            <a:r>
              <a:rPr lang="en-US" dirty="0"/>
              <a:t>L</a:t>
            </a:r>
          </a:p>
          <a:p>
            <a:pPr algn="ctr"/>
            <a:endParaRPr lang="en-US" dirty="0"/>
          </a:p>
        </p:txBody>
      </p:sp>
      <p:cxnSp>
        <p:nvCxnSpPr>
          <p:cNvPr id="17" name="Straight Arrow Connector 16">
            <a:extLst>
              <a:ext uri="{FF2B5EF4-FFF2-40B4-BE49-F238E27FC236}">
                <a16:creationId xmlns:a16="http://schemas.microsoft.com/office/drawing/2014/main" id="{86CFAD3A-896A-42BB-A1B2-E837DA81FB16}"/>
              </a:ext>
            </a:extLst>
          </p:cNvPr>
          <p:cNvCxnSpPr>
            <a:cxnSpLocks/>
          </p:cNvCxnSpPr>
          <p:nvPr/>
        </p:nvCxnSpPr>
        <p:spPr>
          <a:xfrm>
            <a:off x="3690388" y="1621693"/>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CC56372-DC73-44C3-94DF-90376ECC60BF}"/>
              </a:ext>
            </a:extLst>
          </p:cNvPr>
          <p:cNvSpPr/>
          <p:nvPr/>
        </p:nvSpPr>
        <p:spPr>
          <a:xfrm>
            <a:off x="6744722" y="614305"/>
            <a:ext cx="271419" cy="266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a:p>
            <a:pPr algn="ctr"/>
            <a:r>
              <a:rPr lang="en-US" dirty="0"/>
              <a:t>T</a:t>
            </a:r>
          </a:p>
          <a:p>
            <a:pPr algn="ctr"/>
            <a:r>
              <a:rPr lang="en-US" dirty="0"/>
              <a:t>L</a:t>
            </a:r>
          </a:p>
          <a:p>
            <a:pPr algn="ctr"/>
            <a:endParaRPr lang="en-US" dirty="0"/>
          </a:p>
          <a:p>
            <a:pPr algn="ctr"/>
            <a:r>
              <a:rPr lang="en-US" dirty="0"/>
              <a:t>T</a:t>
            </a:r>
          </a:p>
          <a:p>
            <a:pPr algn="ctr"/>
            <a:r>
              <a:rPr lang="en-US" dirty="0"/>
              <a:t>O</a:t>
            </a:r>
          </a:p>
          <a:p>
            <a:pPr algn="ctr"/>
            <a:r>
              <a:rPr lang="en-US" dirty="0"/>
              <a:t>O</a:t>
            </a:r>
          </a:p>
          <a:p>
            <a:pPr algn="ctr"/>
            <a:r>
              <a:rPr lang="en-US" dirty="0"/>
              <a:t>L</a:t>
            </a:r>
          </a:p>
          <a:p>
            <a:pPr algn="ctr"/>
            <a:endParaRPr lang="en-US" dirty="0"/>
          </a:p>
        </p:txBody>
      </p:sp>
      <p:cxnSp>
        <p:nvCxnSpPr>
          <p:cNvPr id="19" name="Straight Arrow Connector 18">
            <a:extLst>
              <a:ext uri="{FF2B5EF4-FFF2-40B4-BE49-F238E27FC236}">
                <a16:creationId xmlns:a16="http://schemas.microsoft.com/office/drawing/2014/main" id="{3172BD07-AF8B-4EBC-83C1-B9F5AAD45AD7}"/>
              </a:ext>
            </a:extLst>
          </p:cNvPr>
          <p:cNvCxnSpPr>
            <a:cxnSpLocks/>
          </p:cNvCxnSpPr>
          <p:nvPr/>
        </p:nvCxnSpPr>
        <p:spPr>
          <a:xfrm>
            <a:off x="6215269" y="1621693"/>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134C56-76CE-478A-9FE9-7FFE993B9C61}"/>
              </a:ext>
            </a:extLst>
          </p:cNvPr>
          <p:cNvCxnSpPr>
            <a:cxnSpLocks/>
          </p:cNvCxnSpPr>
          <p:nvPr/>
        </p:nvCxnSpPr>
        <p:spPr>
          <a:xfrm>
            <a:off x="7016141" y="1621693"/>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Multidocument 20">
            <a:extLst>
              <a:ext uri="{FF2B5EF4-FFF2-40B4-BE49-F238E27FC236}">
                <a16:creationId xmlns:a16="http://schemas.microsoft.com/office/drawing/2014/main" id="{E70C5F34-D55D-4403-996A-625FEBB7A7EB}"/>
              </a:ext>
            </a:extLst>
          </p:cNvPr>
          <p:cNvSpPr/>
          <p:nvPr/>
        </p:nvSpPr>
        <p:spPr>
          <a:xfrm>
            <a:off x="7520197" y="1203598"/>
            <a:ext cx="1512469" cy="115212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Reporting</a:t>
            </a:r>
          </a:p>
        </p:txBody>
      </p:sp>
      <p:sp>
        <p:nvSpPr>
          <p:cNvPr id="24" name="TextBox 23">
            <a:extLst>
              <a:ext uri="{FF2B5EF4-FFF2-40B4-BE49-F238E27FC236}">
                <a16:creationId xmlns:a16="http://schemas.microsoft.com/office/drawing/2014/main" id="{17C3068F-39B6-4A82-B843-3D73AB153492}"/>
              </a:ext>
            </a:extLst>
          </p:cNvPr>
          <p:cNvSpPr txBox="1"/>
          <p:nvPr/>
        </p:nvSpPr>
        <p:spPr>
          <a:xfrm>
            <a:off x="451671" y="3474131"/>
            <a:ext cx="7068526" cy="1015663"/>
          </a:xfrm>
          <a:prstGeom prst="rect">
            <a:avLst/>
          </a:prstGeom>
          <a:noFill/>
        </p:spPr>
        <p:txBody>
          <a:bodyPr wrap="square">
            <a:spAutoFit/>
          </a:bodyPr>
          <a:lstStyle/>
          <a:p>
            <a:r>
              <a:rPr lang="en-US" sz="1500" i="1" dirty="0">
                <a:latin typeface="Calibri-Italic"/>
              </a:rPr>
              <a:t>Load Duration </a:t>
            </a:r>
            <a:r>
              <a:rPr lang="en-US" sz="1500" i="1" dirty="0">
                <a:latin typeface="Calibri-Italic"/>
                <a:sym typeface="Wingdings" panose="05000000000000000000" pitchFamily="2" charset="2"/>
              </a:rPr>
              <a:t> Daily, Weekly, Monthly, Yearly  (Depends on project)</a:t>
            </a:r>
          </a:p>
          <a:p>
            <a:r>
              <a:rPr lang="en-US" sz="1500" i="1" u="sng" dirty="0">
                <a:latin typeface="Calibri-Italic"/>
                <a:sym typeface="Wingdings" panose="05000000000000000000" pitchFamily="2" charset="2"/>
              </a:rPr>
              <a:t>Load Type:</a:t>
            </a:r>
            <a:r>
              <a:rPr lang="en-US" sz="1500" i="1" dirty="0">
                <a:latin typeface="Calibri-Italic"/>
                <a:sym typeface="Wingdings" panose="05000000000000000000" pitchFamily="2" charset="2"/>
              </a:rPr>
              <a:t> </a:t>
            </a:r>
          </a:p>
          <a:p>
            <a:r>
              <a:rPr lang="en-US" sz="1500" i="1" dirty="0">
                <a:latin typeface="Calibri-Italic"/>
                <a:sym typeface="Wingdings" panose="05000000000000000000" pitchFamily="2" charset="2"/>
              </a:rPr>
              <a:t>Initial Load 		 Very first time loading the data into the table</a:t>
            </a:r>
          </a:p>
          <a:p>
            <a:r>
              <a:rPr lang="en-US" sz="1500" i="1" dirty="0">
                <a:latin typeface="Calibri-Italic"/>
                <a:sym typeface="Wingdings" panose="05000000000000000000" pitchFamily="2" charset="2"/>
              </a:rPr>
              <a:t>Incremental Load	 Subsequent Load after the very first Load</a:t>
            </a:r>
            <a:endParaRPr lang="en-US" sz="1500" i="1" dirty="0"/>
          </a:p>
        </p:txBody>
      </p:sp>
    </p:spTree>
    <p:extLst>
      <p:ext uri="{BB962C8B-B14F-4D97-AF65-F5344CB8AC3E}">
        <p14:creationId xmlns:p14="http://schemas.microsoft.com/office/powerpoint/2010/main" val="354146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198000" y="665304"/>
            <a:ext cx="7686368" cy="3634638"/>
          </a:xfrm>
        </p:spPr>
        <p:txBody>
          <a:bodyPr/>
          <a:lstStyle/>
          <a:p>
            <a:pPr marL="0" indent="0">
              <a:buNone/>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7</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Types of Facts</a:t>
            </a:r>
          </a:p>
        </p:txBody>
      </p:sp>
      <p:sp>
        <p:nvSpPr>
          <p:cNvPr id="8" name="Content Placeholder 1">
            <a:extLst>
              <a:ext uri="{FF2B5EF4-FFF2-40B4-BE49-F238E27FC236}">
                <a16:creationId xmlns:a16="http://schemas.microsoft.com/office/drawing/2014/main" id="{50F680E7-CD56-40BE-A9DF-9353CCBF8997}"/>
              </a:ext>
            </a:extLst>
          </p:cNvPr>
          <p:cNvSpPr txBox="1">
            <a:spLocks/>
          </p:cNvSpPr>
          <p:nvPr/>
        </p:nvSpPr>
        <p:spPr>
          <a:xfrm>
            <a:off x="198000" y="699541"/>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BADA623-BB95-4BD5-BD8B-F5939F9697E4}"/>
              </a:ext>
            </a:extLst>
          </p:cNvPr>
          <p:cNvSpPr txBox="1"/>
          <p:nvPr/>
        </p:nvSpPr>
        <p:spPr>
          <a:xfrm>
            <a:off x="192836" y="555812"/>
            <a:ext cx="8843660" cy="3539430"/>
          </a:xfrm>
          <a:prstGeom prst="rect">
            <a:avLst/>
          </a:prstGeom>
          <a:noFill/>
        </p:spPr>
        <p:txBody>
          <a:bodyPr wrap="square">
            <a:spAutoFit/>
          </a:bodyPr>
          <a:lstStyle/>
          <a:p>
            <a:r>
              <a:rPr lang="en-US" sz="1600" i="1" dirty="0">
                <a:latin typeface="Calibri" panose="020F0502020204030204" pitchFamily="34" charset="0"/>
                <a:cs typeface="Calibri" panose="020F0502020204030204" pitchFamily="34" charset="0"/>
              </a:rPr>
              <a:t>There are 3 types of facts tables are there.</a:t>
            </a:r>
          </a:p>
          <a:p>
            <a:endParaRPr lang="en-US" sz="1600" i="1" dirty="0">
              <a:latin typeface="Calibri" panose="020F0502020204030204" pitchFamily="34" charset="0"/>
              <a:cs typeface="Calibri" panose="020F0502020204030204" pitchFamily="34" charset="0"/>
            </a:endParaRPr>
          </a:p>
          <a:p>
            <a:pPr marL="342900" indent="-342900">
              <a:buAutoNum type="arabicParenR"/>
            </a:pPr>
            <a:r>
              <a:rPr lang="en-US" sz="1600" i="1" u="sng" dirty="0">
                <a:latin typeface="Calibri" panose="020F0502020204030204" pitchFamily="34" charset="0"/>
                <a:cs typeface="Calibri" panose="020F0502020204030204" pitchFamily="34" charset="0"/>
              </a:rPr>
              <a:t>Additive Facts</a:t>
            </a:r>
          </a:p>
          <a:p>
            <a:r>
              <a:rPr lang="en-US" sz="1600" i="1" dirty="0">
                <a:latin typeface="Calibri" panose="020F0502020204030204" pitchFamily="34" charset="0"/>
                <a:cs typeface="Calibri" panose="020F0502020204030204" pitchFamily="34" charset="0"/>
              </a:rPr>
              <a:t>         	All the aggregate functions can be applied on the data.</a:t>
            </a:r>
          </a:p>
          <a:p>
            <a:r>
              <a:rPr lang="en-US" sz="1600" i="1" dirty="0">
                <a:latin typeface="Calibri" panose="020F0502020204030204" pitchFamily="34" charset="0"/>
                <a:cs typeface="Calibri" panose="020F0502020204030204" pitchFamily="34" charset="0"/>
              </a:rPr>
              <a:t>	Example </a:t>
            </a:r>
            <a:r>
              <a:rPr lang="en-US" sz="1600" i="1" dirty="0">
                <a:latin typeface="Calibri" panose="020F0502020204030204" pitchFamily="34" charset="0"/>
                <a:cs typeface="Calibri" panose="020F0502020204030204" pitchFamily="34" charset="0"/>
                <a:sym typeface="Wingdings" panose="05000000000000000000" pitchFamily="2" charset="2"/>
              </a:rPr>
              <a:t> Sales Amount ( We can apply Min, Max, Sum, Avg)</a:t>
            </a:r>
            <a:r>
              <a:rPr lang="en-US" sz="1600" i="1" dirty="0">
                <a:latin typeface="Calibri" panose="020F0502020204030204" pitchFamily="34" charset="0"/>
                <a:cs typeface="Calibri" panose="020F0502020204030204" pitchFamily="34" charset="0"/>
              </a:rPr>
              <a:t>	</a:t>
            </a:r>
          </a:p>
          <a:p>
            <a:endParaRPr lang="en-US" sz="1600" i="1" dirty="0">
              <a:latin typeface="Calibri" panose="020F0502020204030204" pitchFamily="34" charset="0"/>
              <a:cs typeface="Calibri" panose="020F0502020204030204" pitchFamily="34" charset="0"/>
            </a:endParaRPr>
          </a:p>
          <a:p>
            <a:r>
              <a:rPr lang="en-US" sz="1600" i="1" dirty="0">
                <a:latin typeface="Calibri" panose="020F0502020204030204" pitchFamily="34" charset="0"/>
                <a:cs typeface="Calibri" panose="020F0502020204030204" pitchFamily="34" charset="0"/>
              </a:rPr>
              <a:t>2)   </a:t>
            </a:r>
            <a:r>
              <a:rPr lang="en-US" sz="1600" i="1" u="sng" dirty="0">
                <a:latin typeface="Calibri" panose="020F0502020204030204" pitchFamily="34" charset="0"/>
                <a:cs typeface="Calibri" panose="020F0502020204030204" pitchFamily="34" charset="0"/>
              </a:rPr>
              <a:t>Semi Additive Facts</a:t>
            </a:r>
          </a:p>
          <a:p>
            <a:r>
              <a:rPr lang="en-US" sz="1600" i="1" dirty="0">
                <a:latin typeface="Calibri" panose="020F0502020204030204" pitchFamily="34" charset="0"/>
                <a:cs typeface="Calibri" panose="020F0502020204030204" pitchFamily="34" charset="0"/>
              </a:rPr>
              <a:t> 	Can apply some aggregate functions but NOT all.</a:t>
            </a:r>
          </a:p>
          <a:p>
            <a:r>
              <a:rPr lang="en-US" sz="1600" i="1" dirty="0">
                <a:latin typeface="Calibri" panose="020F0502020204030204" pitchFamily="34" charset="0"/>
                <a:cs typeface="Calibri" panose="020F0502020204030204" pitchFamily="34" charset="0"/>
              </a:rPr>
              <a:t>	Example </a:t>
            </a:r>
            <a:r>
              <a:rPr lang="en-US" sz="1600" i="1" dirty="0">
                <a:latin typeface="Calibri" panose="020F0502020204030204" pitchFamily="34" charset="0"/>
                <a:cs typeface="Calibri" panose="020F0502020204030204" pitchFamily="34" charset="0"/>
                <a:sym typeface="Wingdings" panose="05000000000000000000" pitchFamily="2" charset="2"/>
              </a:rPr>
              <a:t> Current_Account_Balance (We can apply Min , Max but we can’t apply Sum)</a:t>
            </a:r>
            <a:endParaRPr lang="en-US" sz="1600" i="1" dirty="0">
              <a:latin typeface="Calibri" panose="020F0502020204030204" pitchFamily="34" charset="0"/>
              <a:cs typeface="Calibri" panose="020F0502020204030204" pitchFamily="34" charset="0"/>
            </a:endParaRPr>
          </a:p>
          <a:p>
            <a:endParaRPr lang="en-US" sz="1600" i="1" dirty="0">
              <a:latin typeface="Calibri" panose="020F0502020204030204" pitchFamily="34" charset="0"/>
              <a:cs typeface="Calibri" panose="020F0502020204030204" pitchFamily="34" charset="0"/>
            </a:endParaRPr>
          </a:p>
          <a:p>
            <a:pPr marL="342900" indent="-342900">
              <a:buAutoNum type="arabicParenR" startAt="3"/>
            </a:pPr>
            <a:r>
              <a:rPr lang="en-US" sz="1600" i="1" u="sng" dirty="0">
                <a:latin typeface="Calibri" panose="020F0502020204030204" pitchFamily="34" charset="0"/>
                <a:cs typeface="Calibri" panose="020F0502020204030204" pitchFamily="34" charset="0"/>
              </a:rPr>
              <a:t>Non-Additive Facts</a:t>
            </a:r>
          </a:p>
          <a:p>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Can’t apply any aggregate functions on the data</a:t>
            </a:r>
          </a:p>
          <a:p>
            <a:pPr lvl="2"/>
            <a:r>
              <a:rPr lang="en-US" sz="1600" i="1" dirty="0">
                <a:latin typeface="Calibri" panose="020F0502020204030204" pitchFamily="34" charset="0"/>
                <a:cs typeface="Calibri" panose="020F0502020204030204" pitchFamily="34" charset="0"/>
              </a:rPr>
              <a:t>Example </a:t>
            </a:r>
            <a:r>
              <a:rPr lang="en-US" sz="1600" i="1" dirty="0">
                <a:latin typeface="Calibri" panose="020F0502020204030204" pitchFamily="34" charset="0"/>
                <a:cs typeface="Calibri" panose="020F0502020204030204" pitchFamily="34" charset="0"/>
                <a:sym typeface="Wingdings" panose="05000000000000000000" pitchFamily="2" charset="2"/>
              </a:rPr>
              <a:t> Percentage Discount (Applying Aggregate functions on the % doesn’t make sense)</a:t>
            </a:r>
            <a:endParaRPr lang="en-US" sz="1600" i="1" u="sng" dirty="0">
              <a:latin typeface="Calibri" panose="020F0502020204030204" pitchFamily="34" charset="0"/>
              <a:cs typeface="Calibri" panose="020F0502020204030204" pitchFamily="34" charset="0"/>
            </a:endParaRPr>
          </a:p>
          <a:p>
            <a:endParaRPr lang="en-US" sz="1600" i="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954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198000" y="665304"/>
            <a:ext cx="7686368" cy="3634638"/>
          </a:xfrm>
        </p:spPr>
        <p:txBody>
          <a:bodyPr/>
          <a:lstStyle/>
          <a:p>
            <a:pPr marL="0" indent="0">
              <a:buNone/>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8</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Types of Dimensions</a:t>
            </a:r>
          </a:p>
        </p:txBody>
      </p:sp>
      <p:sp>
        <p:nvSpPr>
          <p:cNvPr id="8" name="Content Placeholder 1">
            <a:extLst>
              <a:ext uri="{FF2B5EF4-FFF2-40B4-BE49-F238E27FC236}">
                <a16:creationId xmlns:a16="http://schemas.microsoft.com/office/drawing/2014/main" id="{50F680E7-CD56-40BE-A9DF-9353CCBF8997}"/>
              </a:ext>
            </a:extLst>
          </p:cNvPr>
          <p:cNvSpPr txBox="1">
            <a:spLocks/>
          </p:cNvSpPr>
          <p:nvPr/>
        </p:nvSpPr>
        <p:spPr>
          <a:xfrm>
            <a:off x="164547" y="610414"/>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graphicFrame>
        <p:nvGraphicFramePr>
          <p:cNvPr id="2" name="Table 4">
            <a:extLst>
              <a:ext uri="{FF2B5EF4-FFF2-40B4-BE49-F238E27FC236}">
                <a16:creationId xmlns:a16="http://schemas.microsoft.com/office/drawing/2014/main" id="{13BDBBCD-A49C-4890-B7AD-F239FA384468}"/>
              </a:ext>
            </a:extLst>
          </p:cNvPr>
          <p:cNvGraphicFramePr>
            <a:graphicFrameLocks noGrp="1"/>
          </p:cNvGraphicFramePr>
          <p:nvPr>
            <p:extLst>
              <p:ext uri="{D42A27DB-BD31-4B8C-83A1-F6EECF244321}">
                <p14:modId xmlns:p14="http://schemas.microsoft.com/office/powerpoint/2010/main" val="476780610"/>
              </p:ext>
            </p:extLst>
          </p:nvPr>
        </p:nvGraphicFramePr>
        <p:xfrm>
          <a:off x="104447" y="515587"/>
          <a:ext cx="8803031" cy="3934070"/>
        </p:xfrm>
        <a:graphic>
          <a:graphicData uri="http://schemas.openxmlformats.org/drawingml/2006/table">
            <a:tbl>
              <a:tblPr firstRow="1" bandRow="1">
                <a:tableStyleId>{ED083AE6-46FA-4A59-8FB0-9F97EB10719F}</a:tableStyleId>
              </a:tblPr>
              <a:tblGrid>
                <a:gridCol w="1155218">
                  <a:extLst>
                    <a:ext uri="{9D8B030D-6E8A-4147-A177-3AD203B41FA5}">
                      <a16:colId xmlns:a16="http://schemas.microsoft.com/office/drawing/2014/main" val="4186052079"/>
                    </a:ext>
                  </a:extLst>
                </a:gridCol>
                <a:gridCol w="7647813">
                  <a:extLst>
                    <a:ext uri="{9D8B030D-6E8A-4147-A177-3AD203B41FA5}">
                      <a16:colId xmlns:a16="http://schemas.microsoft.com/office/drawing/2014/main" val="3369627827"/>
                    </a:ext>
                  </a:extLst>
                </a:gridCol>
              </a:tblGrid>
              <a:tr h="351595">
                <a:tc>
                  <a:txBody>
                    <a:bodyPr/>
                    <a:lstStyle/>
                    <a:p>
                      <a:pPr algn="ctr"/>
                      <a:r>
                        <a:rPr lang="en-US" sz="1400" i="1" dirty="0">
                          <a:latin typeface="Calibri" panose="020F0502020204030204" pitchFamily="34" charset="0"/>
                          <a:cs typeface="Calibri" panose="020F0502020204030204" pitchFamily="34" charset="0"/>
                        </a:rPr>
                        <a:t>Dimensions</a:t>
                      </a:r>
                      <a:endParaRPr lang="en-US" sz="1400" i="1" dirty="0">
                        <a:latin typeface="Calibri Light" panose="020F0302020204030204" pitchFamily="34" charset="0"/>
                        <a:cs typeface="Calibri Light" panose="020F0302020204030204" pitchFamily="34" charset="0"/>
                      </a:endParaRPr>
                    </a:p>
                  </a:txBody>
                  <a:tcPr/>
                </a:tc>
                <a:tc>
                  <a:txBody>
                    <a:bodyPr/>
                    <a:lstStyle/>
                    <a:p>
                      <a:pPr algn="ctr"/>
                      <a:r>
                        <a:rPr lang="en-US" sz="1400" b="1" i="1" kern="1200" dirty="0">
                          <a:solidFill>
                            <a:schemeClr val="tx1"/>
                          </a:solidFill>
                          <a:latin typeface="Calibri" panose="020F0502020204030204" pitchFamily="34" charset="0"/>
                          <a:ea typeface="+mn-ea"/>
                          <a:cs typeface="Calibri" panose="020F0502020204030204" pitchFamily="34" charset="0"/>
                        </a:rPr>
                        <a:t>Definition</a:t>
                      </a:r>
                    </a:p>
                  </a:txBody>
                  <a:tcPr/>
                </a:tc>
                <a:extLst>
                  <a:ext uri="{0D108BD9-81ED-4DB2-BD59-A6C34878D82A}">
                    <a16:rowId xmlns:a16="http://schemas.microsoft.com/office/drawing/2014/main" val="668072669"/>
                  </a:ext>
                </a:extLst>
              </a:tr>
              <a:tr h="486267">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Confirmed</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It shares across multiple subject area. (Ex: customer dimension, both marketing and sales department may use the same customer dimension table)</a:t>
                      </a:r>
                      <a:endParaRPr lang="en-US" sz="1400" b="1" i="1" dirty="0"/>
                    </a:p>
                  </a:txBody>
                  <a:tcPr/>
                </a:tc>
                <a:extLst>
                  <a:ext uri="{0D108BD9-81ED-4DB2-BD59-A6C34878D82A}">
                    <a16:rowId xmlns:a16="http://schemas.microsoft.com/office/drawing/2014/main" val="4041776095"/>
                  </a:ext>
                </a:extLst>
              </a:tr>
              <a:tr h="886722">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Degenerated</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It’s not derived from dimension table. But it’s derived from the fact table. (Ex: Invoice number)</a:t>
                      </a:r>
                    </a:p>
                    <a:p>
                      <a:r>
                        <a:rPr lang="en-US" sz="1400" b="0" i="1" kern="1200" dirty="0">
                          <a:solidFill>
                            <a:schemeClr val="tx1"/>
                          </a:solidFill>
                          <a:latin typeface="Calibri" panose="020F0502020204030204" pitchFamily="34" charset="0"/>
                          <a:ea typeface="+mn-ea"/>
                          <a:cs typeface="Calibri" panose="020F0502020204030204" pitchFamily="34" charset="0"/>
                        </a:rPr>
                        <a:t>“A fact table always stores Measures. Sometime fact stores dimension information”. Invoice number is not a measure. It basically an identifier and it supposed to be a dimension. But we most often see it ending up in fact table</a:t>
                      </a:r>
                      <a:endParaRPr lang="en-US" sz="1400" b="1" i="1" dirty="0"/>
                    </a:p>
                  </a:txBody>
                  <a:tcPr/>
                </a:tc>
                <a:extLst>
                  <a:ext uri="{0D108BD9-81ED-4DB2-BD59-A6C34878D82A}">
                    <a16:rowId xmlns:a16="http://schemas.microsoft.com/office/drawing/2014/main" val="1560160789"/>
                  </a:ext>
                </a:extLst>
              </a:tr>
              <a:tr h="486267">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Junk</a:t>
                      </a:r>
                      <a:endParaRPr lang="en-US" sz="1400" b="1" i="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If a model has too many small dimension, then we can put them together in a single dimension.</a:t>
                      </a:r>
                    </a:p>
                    <a:p>
                      <a:r>
                        <a:rPr lang="en-US" sz="1400" b="0" i="1" kern="1200" dirty="0">
                          <a:solidFill>
                            <a:schemeClr val="tx1"/>
                          </a:solidFill>
                          <a:latin typeface="Calibri" panose="020F0502020204030204" pitchFamily="34" charset="0"/>
                          <a:ea typeface="+mn-ea"/>
                          <a:cs typeface="Calibri" panose="020F0502020204030204" pitchFamily="34" charset="0"/>
                        </a:rPr>
                        <a:t>(Ex gender, status attributes)</a:t>
                      </a:r>
                    </a:p>
                  </a:txBody>
                  <a:tcPr/>
                </a:tc>
                <a:extLst>
                  <a:ext uri="{0D108BD9-81ED-4DB2-BD59-A6C34878D82A}">
                    <a16:rowId xmlns:a16="http://schemas.microsoft.com/office/drawing/2014/main" val="256226443"/>
                  </a:ext>
                </a:extLst>
              </a:tr>
              <a:tr h="486267">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Role Playing</a:t>
                      </a:r>
                      <a:endParaRPr lang="en-US" sz="1400" b="1" i="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Same dimension which can be used for Multiple purpose. It would change the meaning when associated with fact tables ( Ex Date Dimension can be used for Date of Sale , Date of Hire</a:t>
                      </a:r>
                      <a:endParaRPr lang="en-US" sz="1400" b="1" i="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00446355"/>
                  </a:ext>
                </a:extLst>
              </a:tr>
              <a:tr h="351595">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Static</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Static dimension is something which never change over the period. It is always constant ( Ex Gender)</a:t>
                      </a:r>
                    </a:p>
                  </a:txBody>
                  <a:tcPr/>
                </a:tc>
                <a:extLst>
                  <a:ext uri="{0D108BD9-81ED-4DB2-BD59-A6C34878D82A}">
                    <a16:rowId xmlns:a16="http://schemas.microsoft.com/office/drawing/2014/main" val="747936804"/>
                  </a:ext>
                </a:extLst>
              </a:tr>
              <a:tr h="351595">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Slowly Changing dimension</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Dimension which changes over period of time is a slowly changing dimension (Ex Address changes over a period of time for an individual and it might not be regular, but it changes over a period of time)</a:t>
                      </a:r>
                    </a:p>
                  </a:txBody>
                  <a:tcPr/>
                </a:tc>
                <a:extLst>
                  <a:ext uri="{0D108BD9-81ED-4DB2-BD59-A6C34878D82A}">
                    <a16:rowId xmlns:a16="http://schemas.microsoft.com/office/drawing/2014/main" val="1558905909"/>
                  </a:ext>
                </a:extLst>
              </a:tr>
            </a:tbl>
          </a:graphicData>
        </a:graphic>
      </p:graphicFrame>
    </p:spTree>
    <p:extLst>
      <p:ext uri="{BB962C8B-B14F-4D97-AF65-F5344CB8AC3E}">
        <p14:creationId xmlns:p14="http://schemas.microsoft.com/office/powerpoint/2010/main" val="333462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198000" y="665304"/>
            <a:ext cx="7686368" cy="3634638"/>
          </a:xfrm>
        </p:spPr>
        <p:txBody>
          <a:bodyPr/>
          <a:lstStyle/>
          <a:p>
            <a:pPr marL="0" indent="0">
              <a:buNone/>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9</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Slowly changing dimension</a:t>
            </a:r>
          </a:p>
        </p:txBody>
      </p:sp>
      <p:sp>
        <p:nvSpPr>
          <p:cNvPr id="8" name="Content Placeholder 1">
            <a:extLst>
              <a:ext uri="{FF2B5EF4-FFF2-40B4-BE49-F238E27FC236}">
                <a16:creationId xmlns:a16="http://schemas.microsoft.com/office/drawing/2014/main" id="{50F680E7-CD56-40BE-A9DF-9353CCBF8997}"/>
              </a:ext>
            </a:extLst>
          </p:cNvPr>
          <p:cNvSpPr txBox="1">
            <a:spLocks/>
          </p:cNvSpPr>
          <p:nvPr/>
        </p:nvSpPr>
        <p:spPr>
          <a:xfrm>
            <a:off x="164547" y="555525"/>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graphicFrame>
        <p:nvGraphicFramePr>
          <p:cNvPr id="2" name="Table 4">
            <a:extLst>
              <a:ext uri="{FF2B5EF4-FFF2-40B4-BE49-F238E27FC236}">
                <a16:creationId xmlns:a16="http://schemas.microsoft.com/office/drawing/2014/main" id="{13BDBBCD-A49C-4890-B7AD-F239FA384468}"/>
              </a:ext>
            </a:extLst>
          </p:cNvPr>
          <p:cNvGraphicFramePr>
            <a:graphicFrameLocks noGrp="1"/>
          </p:cNvGraphicFramePr>
          <p:nvPr>
            <p:extLst>
              <p:ext uri="{D42A27DB-BD31-4B8C-83A1-F6EECF244321}">
                <p14:modId xmlns:p14="http://schemas.microsoft.com/office/powerpoint/2010/main" val="1370962979"/>
              </p:ext>
            </p:extLst>
          </p:nvPr>
        </p:nvGraphicFramePr>
        <p:xfrm>
          <a:off x="424057" y="959370"/>
          <a:ext cx="8228979" cy="2750908"/>
        </p:xfrm>
        <a:graphic>
          <a:graphicData uri="http://schemas.openxmlformats.org/drawingml/2006/table">
            <a:tbl>
              <a:tblPr firstRow="1" bandRow="1">
                <a:tableStyleId>{ED083AE6-46FA-4A59-8FB0-9F97EB10719F}</a:tableStyleId>
              </a:tblPr>
              <a:tblGrid>
                <a:gridCol w="1191038">
                  <a:extLst>
                    <a:ext uri="{9D8B030D-6E8A-4147-A177-3AD203B41FA5}">
                      <a16:colId xmlns:a16="http://schemas.microsoft.com/office/drawing/2014/main" val="4186052079"/>
                    </a:ext>
                  </a:extLst>
                </a:gridCol>
                <a:gridCol w="7037941">
                  <a:extLst>
                    <a:ext uri="{9D8B030D-6E8A-4147-A177-3AD203B41FA5}">
                      <a16:colId xmlns:a16="http://schemas.microsoft.com/office/drawing/2014/main" val="3369627827"/>
                    </a:ext>
                  </a:extLst>
                </a:gridCol>
              </a:tblGrid>
              <a:tr h="351595">
                <a:tc>
                  <a:txBody>
                    <a:bodyPr/>
                    <a:lstStyle/>
                    <a:p>
                      <a:pPr algn="ctr"/>
                      <a:r>
                        <a:rPr lang="en-US" sz="1400" i="1" dirty="0">
                          <a:latin typeface="Calibri" panose="020F0502020204030204" pitchFamily="34" charset="0"/>
                          <a:cs typeface="Calibri" panose="020F0502020204030204" pitchFamily="34" charset="0"/>
                        </a:rPr>
                        <a:t>SCD Type</a:t>
                      </a:r>
                      <a:endParaRPr lang="en-US" sz="1400" i="1" dirty="0">
                        <a:latin typeface="Calibri Light" panose="020F0302020204030204" pitchFamily="34" charset="0"/>
                        <a:cs typeface="Calibri Light" panose="020F0302020204030204" pitchFamily="34" charset="0"/>
                      </a:endParaRPr>
                    </a:p>
                  </a:txBody>
                  <a:tcPr/>
                </a:tc>
                <a:tc>
                  <a:txBody>
                    <a:bodyPr/>
                    <a:lstStyle/>
                    <a:p>
                      <a:pPr algn="ctr"/>
                      <a:r>
                        <a:rPr lang="en-US" sz="1400" b="1" i="1" kern="1200" dirty="0">
                          <a:solidFill>
                            <a:schemeClr val="tx1"/>
                          </a:solidFill>
                          <a:latin typeface="Calibri" panose="020F0502020204030204" pitchFamily="34" charset="0"/>
                          <a:ea typeface="+mn-ea"/>
                          <a:cs typeface="Calibri" panose="020F0502020204030204" pitchFamily="34" charset="0"/>
                        </a:rPr>
                        <a:t>Definition</a:t>
                      </a:r>
                    </a:p>
                  </a:txBody>
                  <a:tcPr/>
                </a:tc>
                <a:extLst>
                  <a:ext uri="{0D108BD9-81ED-4DB2-BD59-A6C34878D82A}">
                    <a16:rowId xmlns:a16="http://schemas.microsoft.com/office/drawing/2014/main" val="668072669"/>
                  </a:ext>
                </a:extLst>
              </a:tr>
              <a:tr h="336416">
                <a:tc>
                  <a:txBody>
                    <a:bodyPr/>
                    <a:lstStyle/>
                    <a:p>
                      <a:pPr algn="ctr"/>
                      <a:r>
                        <a:rPr lang="en-US" sz="1400" b="0" i="1" kern="1200" dirty="0">
                          <a:solidFill>
                            <a:schemeClr val="tx1"/>
                          </a:solidFill>
                          <a:latin typeface="Calibri" panose="020F0502020204030204" pitchFamily="34" charset="0"/>
                          <a:ea typeface="+mn-ea"/>
                          <a:cs typeface="Calibri" panose="020F0502020204030204" pitchFamily="34" charset="0"/>
                        </a:rPr>
                        <a:t>SCD 0</a:t>
                      </a:r>
                    </a:p>
                  </a:txBody>
                  <a:tcPr/>
                </a:tc>
                <a:tc>
                  <a:txBody>
                    <a:bodyPr/>
                    <a:lstStyle/>
                    <a:p>
                      <a:r>
                        <a:rPr lang="en-US" sz="1400" b="1" i="1" dirty="0"/>
                        <a:t> </a:t>
                      </a:r>
                      <a:r>
                        <a:rPr lang="en-US" sz="1400" b="0" i="1" kern="1200" dirty="0">
                          <a:solidFill>
                            <a:schemeClr val="tx1"/>
                          </a:solidFill>
                          <a:latin typeface="Calibri" panose="020F0502020204030204" pitchFamily="34" charset="0"/>
                          <a:ea typeface="+mn-ea"/>
                          <a:cs typeface="Calibri" panose="020F0502020204030204" pitchFamily="34" charset="0"/>
                        </a:rPr>
                        <a:t>Retaining Original Data ( Ex SSN, DOB)</a:t>
                      </a:r>
                    </a:p>
                  </a:txBody>
                  <a:tcPr/>
                </a:tc>
                <a:extLst>
                  <a:ext uri="{0D108BD9-81ED-4DB2-BD59-A6C34878D82A}">
                    <a16:rowId xmlns:a16="http://schemas.microsoft.com/office/drawing/2014/main" val="4041776095"/>
                  </a:ext>
                </a:extLst>
              </a:tr>
              <a:tr h="125817">
                <a:tc>
                  <a:txBody>
                    <a:bodyPr/>
                    <a:lstStyle/>
                    <a:p>
                      <a:pPr algn="ctr"/>
                      <a:r>
                        <a:rPr lang="en-US" sz="1400" b="1" i="1" kern="1200" dirty="0">
                          <a:solidFill>
                            <a:schemeClr val="tx1"/>
                          </a:solidFill>
                          <a:latin typeface="Calibri" panose="020F0502020204030204" pitchFamily="34" charset="0"/>
                          <a:ea typeface="+mn-ea"/>
                          <a:cs typeface="Calibri" panose="020F0502020204030204" pitchFamily="34" charset="0"/>
                        </a:rPr>
                        <a:t>SCD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dirty="0">
                          <a:solidFill>
                            <a:schemeClr val="tx1"/>
                          </a:solidFill>
                          <a:latin typeface="Calibri" panose="020F0502020204030204" pitchFamily="34" charset="0"/>
                          <a:ea typeface="+mn-ea"/>
                          <a:cs typeface="Calibri" panose="020F0502020204030204" pitchFamily="34" charset="0"/>
                        </a:rPr>
                        <a:t>Truncate / Load approach   </a:t>
                      </a:r>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  </a:t>
                      </a:r>
                      <a:r>
                        <a:rPr lang="en-US" sz="1400" b="0" i="1" kern="1200" dirty="0">
                          <a:solidFill>
                            <a:schemeClr val="tx1"/>
                          </a:solidFill>
                          <a:latin typeface="Calibri" panose="020F0502020204030204" pitchFamily="34" charset="0"/>
                          <a:ea typeface="+mn-ea"/>
                          <a:cs typeface="Calibri" panose="020F0502020204030204" pitchFamily="34" charset="0"/>
                        </a:rPr>
                        <a:t>“Overwriting an Existing Data”</a:t>
                      </a:r>
                      <a:endParaRPr lang="en-US" sz="1400" b="1" i="1" dirty="0"/>
                    </a:p>
                  </a:txBody>
                  <a:tcPr/>
                </a:tc>
                <a:extLst>
                  <a:ext uri="{0D108BD9-81ED-4DB2-BD59-A6C34878D82A}">
                    <a16:rowId xmlns:a16="http://schemas.microsoft.com/office/drawing/2014/main" val="1560160789"/>
                  </a:ext>
                </a:extLst>
              </a:tr>
              <a:tr h="343272">
                <a:tc>
                  <a:txBody>
                    <a:bodyPr/>
                    <a:lstStyle/>
                    <a:p>
                      <a:pPr algn="ctr"/>
                      <a:r>
                        <a:rPr lang="en-US" sz="1400" b="1" i="1" kern="1200" dirty="0">
                          <a:solidFill>
                            <a:schemeClr val="tx1"/>
                          </a:solidFill>
                          <a:latin typeface="Calibri" panose="020F0502020204030204" pitchFamily="34" charset="0"/>
                          <a:ea typeface="+mn-ea"/>
                          <a:cs typeface="Calibri" panose="020F0502020204030204" pitchFamily="34" charset="0"/>
                        </a:rPr>
                        <a:t>SCD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Adding brand new records &amp; Updating the Existing records “Keeping History”</a:t>
                      </a:r>
                      <a:endParaRPr lang="en-US" sz="1400" b="0" i="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56226443"/>
                  </a:ext>
                </a:extLst>
              </a:tr>
              <a:tr h="360040">
                <a:tc>
                  <a:txBody>
                    <a:bodyPr/>
                    <a:lstStyle/>
                    <a:p>
                      <a:pPr algn="ctr"/>
                      <a:r>
                        <a:rPr lang="en-US" sz="1400" b="1" i="1" kern="1200" dirty="0">
                          <a:solidFill>
                            <a:schemeClr val="tx1"/>
                          </a:solidFill>
                          <a:latin typeface="Calibri" panose="020F0502020204030204" pitchFamily="34" charset="0"/>
                          <a:ea typeface="+mn-ea"/>
                          <a:cs typeface="Calibri" panose="020F0502020204030204" pitchFamily="34" charset="0"/>
                        </a:rPr>
                        <a:t>SCD 3</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Insert</a:t>
                      </a:r>
                      <a:r>
                        <a:rPr lang="en-US" sz="1400" dirty="0">
                          <a:sym typeface="Wingdings" panose="05000000000000000000" pitchFamily="2" charset="2"/>
                        </a:rPr>
                        <a:t>/</a:t>
                      </a:r>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Update approach  Keeping only one previous history record and current Active record</a:t>
                      </a:r>
                      <a:endParaRPr lang="en-US" sz="1400" b="0" i="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00446355"/>
                  </a:ext>
                </a:extLst>
              </a:tr>
              <a:tr h="351595">
                <a:tc>
                  <a:txBody>
                    <a:bodyPr/>
                    <a:lstStyle/>
                    <a:p>
                      <a:pPr algn="ctr"/>
                      <a:r>
                        <a:rPr lang="en-US" sz="1400" b="0" i="1" kern="1200" dirty="0">
                          <a:solidFill>
                            <a:schemeClr val="tx1"/>
                          </a:solidFill>
                          <a:latin typeface="Calibri" panose="020F0502020204030204" pitchFamily="34" charset="0"/>
                          <a:ea typeface="+mn-ea"/>
                          <a:cs typeface="Calibri" panose="020F0502020204030204" pitchFamily="34" charset="0"/>
                        </a:rPr>
                        <a:t>SCD 4</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Adding a new table to track the history records</a:t>
                      </a:r>
                    </a:p>
                  </a:txBody>
                  <a:tcPr/>
                </a:tc>
                <a:extLst>
                  <a:ext uri="{0D108BD9-81ED-4DB2-BD59-A6C34878D82A}">
                    <a16:rowId xmlns:a16="http://schemas.microsoft.com/office/drawing/2014/main" val="747936804"/>
                  </a:ext>
                </a:extLst>
              </a:tr>
              <a:tr h="351595">
                <a:tc>
                  <a:txBody>
                    <a:bodyPr/>
                    <a:lstStyle/>
                    <a:p>
                      <a:pPr algn="ctr"/>
                      <a:r>
                        <a:rPr lang="en-US" sz="1400" b="0" i="1" kern="1200" dirty="0">
                          <a:solidFill>
                            <a:schemeClr val="tx1"/>
                          </a:solidFill>
                          <a:latin typeface="Calibri" panose="020F0502020204030204" pitchFamily="34" charset="0"/>
                          <a:ea typeface="+mn-ea"/>
                          <a:cs typeface="Calibri" panose="020F0502020204030204" pitchFamily="34" charset="0"/>
                        </a:rPr>
                        <a:t>SCD 5</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Combination of SCD1 &amp; SCD 4 ( It won’t be used in Real time) </a:t>
                      </a:r>
                      <a:endParaRPr lang="en-US" sz="1400" b="0" i="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58905909"/>
                  </a:ext>
                </a:extLst>
              </a:tr>
              <a:tr h="351595">
                <a:tc>
                  <a:txBody>
                    <a:bodyPr/>
                    <a:lstStyle/>
                    <a:p>
                      <a:pPr algn="ctr"/>
                      <a:r>
                        <a:rPr lang="en-US" sz="1400" b="0" i="1" kern="1200" dirty="0">
                          <a:solidFill>
                            <a:schemeClr val="tx1"/>
                          </a:solidFill>
                          <a:latin typeface="Calibri" panose="020F0502020204030204" pitchFamily="34" charset="0"/>
                          <a:ea typeface="+mn-ea"/>
                          <a:cs typeface="Calibri" panose="020F0502020204030204" pitchFamily="34" charset="0"/>
                        </a:rPr>
                        <a:t>SCD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Hybrid Approach (SCD 1 &amp; SCD2 &amp; SCD3)</a:t>
                      </a:r>
                      <a:endParaRPr lang="en-US" sz="1400" b="0" i="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890195120"/>
                  </a:ext>
                </a:extLst>
              </a:tr>
            </a:tbl>
          </a:graphicData>
        </a:graphic>
      </p:graphicFrame>
    </p:spTree>
    <p:extLst>
      <p:ext uri="{BB962C8B-B14F-4D97-AF65-F5344CB8AC3E}">
        <p14:creationId xmlns:p14="http://schemas.microsoft.com/office/powerpoint/2010/main" val="423789804"/>
      </p:ext>
    </p:extLst>
  </p:cSld>
  <p:clrMapOvr>
    <a:masterClrMapping/>
  </p:clrMapOvr>
</p:sld>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5BE3434D015F428FE1D696A2F2D027" ma:contentTypeVersion="6" ma:contentTypeDescription="Create a new document." ma:contentTypeScope="" ma:versionID="659573da83aa7951bb4d774d0f01e63d">
  <xsd:schema xmlns:xsd="http://www.w3.org/2001/XMLSchema" xmlns:xs="http://www.w3.org/2001/XMLSchema" xmlns:p="http://schemas.microsoft.com/office/2006/metadata/properties" xmlns:ns2="79f6a41c-d75a-4714-9c46-68bb7a2e568d" xmlns:ns3="6a3956ee-2d1c-4a96-96f2-01d7ed6b1904" targetNamespace="http://schemas.microsoft.com/office/2006/metadata/properties" ma:root="true" ma:fieldsID="2ece88a9837315c4b852eb059eb1494d" ns2:_="" ns3:_="">
    <xsd:import namespace="79f6a41c-d75a-4714-9c46-68bb7a2e568d"/>
    <xsd:import namespace="6a3956ee-2d1c-4a96-96f2-01d7ed6b190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a41c-d75a-4714-9c46-68bb7a2e56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a3956ee-2d1c-4a96-96f2-01d7ed6b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F40E-4B86-4413-8330-6964F454690B}">
  <ds:schemaRefs>
    <ds:schemaRef ds:uri="http://purl.org/dc/terms/"/>
    <ds:schemaRef ds:uri="79f6a41c-d75a-4714-9c46-68bb7a2e568d"/>
    <ds:schemaRef ds:uri="http://schemas.microsoft.com/office/2006/documentManagement/types"/>
    <ds:schemaRef ds:uri="http://schemas.microsoft.com/office/infopath/2007/PartnerControls"/>
    <ds:schemaRef ds:uri="http://purl.org/dc/elements/1.1/"/>
    <ds:schemaRef ds:uri="http://schemas.microsoft.com/office/2006/metadata/properties"/>
    <ds:schemaRef ds:uri="6a3956ee-2d1c-4a96-96f2-01d7ed6b1904"/>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FC2194A-D140-42A0-94D6-45B5C17F0D8A}">
  <ds:schemaRefs>
    <ds:schemaRef ds:uri="http://schemas.microsoft.com/sharepoint/v3/contenttype/forms"/>
  </ds:schemaRefs>
</ds:datastoreItem>
</file>

<file path=customXml/itemProps3.xml><?xml version="1.0" encoding="utf-8"?>
<ds:datastoreItem xmlns:ds="http://schemas.openxmlformats.org/officeDocument/2006/customXml" ds:itemID="{F5808FBF-DC19-498F-94FD-C5BB064DB0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f6a41c-d75a-4714-9c46-68bb7a2e568d"/>
    <ds:schemaRef ds:uri="6a3956ee-2d1c-4a96-96f2-01d7ed6b1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44334</TotalTime>
  <Words>1097</Words>
  <Application>Microsoft Office PowerPoint</Application>
  <PresentationFormat>On-screen Show (16:9)</PresentationFormat>
  <Paragraphs>250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 Antiqua</vt:lpstr>
      <vt:lpstr>Calibri</vt:lpstr>
      <vt:lpstr>Calibri Light</vt:lpstr>
      <vt:lpstr>Calibri-Italic</vt:lpstr>
      <vt:lpstr>Lucida Sans Unicode</vt:lpstr>
      <vt:lpstr>Verdana</vt:lpstr>
      <vt:lpstr>Wingdings</vt:lpstr>
      <vt:lpstr>Atos v4.0</vt:lpstr>
      <vt:lpstr>        Datawarehousing Concepts      </vt:lpstr>
      <vt:lpstr>Agenda</vt:lpstr>
      <vt:lpstr>Datawarehouse Vs Data Marts</vt:lpstr>
      <vt:lpstr>ETL Vs ELT</vt:lpstr>
      <vt:lpstr>Demand ETL Tools 2021</vt:lpstr>
      <vt:lpstr>Data Load Activity</vt:lpstr>
      <vt:lpstr>Types of Facts</vt:lpstr>
      <vt:lpstr>Types of Dimensions</vt:lpstr>
      <vt:lpstr>Slowly changing dimension</vt:lpstr>
      <vt:lpstr>StarSchema Vs Snowflake Schema</vt:lpstr>
      <vt:lpstr>PowerPoint Presentation</vt:lpstr>
      <vt:lpstr>PowerPoint Presentation</vt:lpstr>
      <vt:lpstr>Change Data Capture (CDC)</vt:lpstr>
      <vt:lpstr>Change Data Capture (CDC)</vt:lpstr>
      <vt:lpstr>Important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Syntel Exec Pack - 2020</dc:title>
  <dc:creator>Cumine, Jason</dc:creator>
  <cp:lastModifiedBy>JayaPrasath, LakshmiNarasimman</cp:lastModifiedBy>
  <cp:revision>799</cp:revision>
  <dcterms:created xsi:type="dcterms:W3CDTF">2020-02-07T11:32:51Z</dcterms:created>
  <dcterms:modified xsi:type="dcterms:W3CDTF">2022-07-26T07:05:44Z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0x010100AE5BE3434D015F428FE1D696A2F2D027</vt:lpwstr>
  </property>
  <property fmtid="{D5CDD505-2E9C-101B-9397-08002B2CF9AE}" pid="3" name="_NewReviewCycle">
    <vt:lpwstr/>
  </property>
  <property fmtid="{D5CDD505-2E9C-101B-9397-08002B2CF9AE}" pid="4" name="MSIP_Label_112e00b9-34e2-4b26-a577-af1fd0f9f7ee_Enabled">
    <vt:lpwstr>True</vt:lpwstr>
  </property>
  <property fmtid="{D5CDD505-2E9C-101B-9397-08002B2CF9AE}" pid="5" name="MSIP_Label_112e00b9-34e2-4b26-a577-af1fd0f9f7ee_SiteId">
    <vt:lpwstr>33440fc6-b7c7-412c-bb73-0e70b0198d5a</vt:lpwstr>
  </property>
  <property fmtid="{D5CDD505-2E9C-101B-9397-08002B2CF9AE}" pid="6" name="MSIP_Label_112e00b9-34e2-4b26-a577-af1fd0f9f7ee_Owner">
    <vt:lpwstr>jason.cumine@atos.net</vt:lpwstr>
  </property>
  <property fmtid="{D5CDD505-2E9C-101B-9397-08002B2CF9AE}" pid="7" name="MSIP_Label_112e00b9-34e2-4b26-a577-af1fd0f9f7ee_SetDate">
    <vt:lpwstr>2020-03-12T15:32:14.5566572Z</vt:lpwstr>
  </property>
  <property fmtid="{D5CDD505-2E9C-101B-9397-08002B2CF9AE}" pid="8" name="MSIP_Label_112e00b9-34e2-4b26-a577-af1fd0f9f7ee_Name">
    <vt:lpwstr>Atos For Internal Use</vt:lpwstr>
  </property>
  <property fmtid="{D5CDD505-2E9C-101B-9397-08002B2CF9AE}" pid="9" name="MSIP_Label_112e00b9-34e2-4b26-a577-af1fd0f9f7ee_Application">
    <vt:lpwstr>Microsoft Azure Information Protection</vt:lpwstr>
  </property>
  <property fmtid="{D5CDD505-2E9C-101B-9397-08002B2CF9AE}" pid="10" name="MSIP_Label_112e00b9-34e2-4b26-a577-af1fd0f9f7ee_ActionId">
    <vt:lpwstr>6be50c6f-8a36-4be3-a311-a5d900637de8</vt:lpwstr>
  </property>
  <property fmtid="{D5CDD505-2E9C-101B-9397-08002B2CF9AE}" pid="11" name="MSIP_Label_112e00b9-34e2-4b26-a577-af1fd0f9f7ee_Extended_MSFT_Method">
    <vt:lpwstr>Automatic</vt:lpwstr>
  </property>
  <property fmtid="{D5CDD505-2E9C-101B-9397-08002B2CF9AE}" pid="12" name="MSIP_Label_e463cba9-5f6c-478d-9329-7b2295e4e8ed_Enabled">
    <vt:lpwstr>True</vt:lpwstr>
  </property>
  <property fmtid="{D5CDD505-2E9C-101B-9397-08002B2CF9AE}" pid="13" name="MSIP_Label_e463cba9-5f6c-478d-9329-7b2295e4e8ed_SiteId">
    <vt:lpwstr>33440fc6-b7c7-412c-bb73-0e70b0198d5a</vt:lpwstr>
  </property>
  <property fmtid="{D5CDD505-2E9C-101B-9397-08002B2CF9AE}" pid="14" name="MSIP_Label_e463cba9-5f6c-478d-9329-7b2295e4e8ed_SetDate">
    <vt:lpwstr>2020-03-12T15:32:14.5566572Z</vt:lpwstr>
  </property>
  <property fmtid="{D5CDD505-2E9C-101B-9397-08002B2CF9AE}" pid="15" name="MSIP_Label_e463cba9-5f6c-478d-9329-7b2295e4e8ed_Name">
    <vt:lpwstr>Atos For Internal Use - All Employees</vt:lpwstr>
  </property>
  <property fmtid="{D5CDD505-2E9C-101B-9397-08002B2CF9AE}" pid="16" name="MSIP_Label_e463cba9-5f6c-478d-9329-7b2295e4e8ed_ActionId">
    <vt:lpwstr>6be50c6f-8a36-4be3-a311-a5d900637de8</vt:lpwstr>
  </property>
  <property fmtid="{D5CDD505-2E9C-101B-9397-08002B2CF9AE}" pid="17" name="MSIP_Label_e463cba9-5f6c-478d-9329-7b2295e4e8ed_Extended_MSFT_Method">
    <vt:lpwstr>Automatic</vt:lpwstr>
  </property>
  <property fmtid="{D5CDD505-2E9C-101B-9397-08002B2CF9AE}" pid="18" name="Sensitivity">
    <vt:lpwstr>Atos For Internal Use Atos For Internal Use - All Employees</vt:lpwstr>
  </property>
</Properties>
</file>