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Lst>
  <p:notesMasterIdLst>
    <p:notesMasterId r:id="rId20"/>
  </p:notesMasterIdLst>
  <p:handoutMasterIdLst>
    <p:handoutMasterId r:id="rId21"/>
  </p:handoutMasterIdLst>
  <p:sldIdLst>
    <p:sldId id="262" r:id="rId5"/>
    <p:sldId id="230717821" r:id="rId6"/>
    <p:sldId id="230717822" r:id="rId7"/>
    <p:sldId id="230717823" r:id="rId8"/>
    <p:sldId id="230717839" r:id="rId9"/>
    <p:sldId id="230717848" r:id="rId10"/>
    <p:sldId id="230717840" r:id="rId11"/>
    <p:sldId id="230717841" r:id="rId12"/>
    <p:sldId id="230717842" r:id="rId13"/>
    <p:sldId id="230717843" r:id="rId14"/>
    <p:sldId id="230717844" r:id="rId15"/>
    <p:sldId id="230717845" r:id="rId16"/>
    <p:sldId id="230717846" r:id="rId17"/>
    <p:sldId id="230717847" r:id="rId18"/>
    <p:sldId id="230717838" r:id="rId19"/>
  </p:sldIdLst>
  <p:sldSz cx="9144000" cy="5143500" type="screen16x9"/>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8677"/>
    <a:srgbClr val="92D050"/>
    <a:srgbClr val="393B3E"/>
    <a:srgbClr val="CBD3E0"/>
    <a:srgbClr val="E7EAF0"/>
    <a:srgbClr val="E5F4D5"/>
    <a:srgbClr val="ECB201"/>
    <a:srgbClr val="FFFFFF"/>
    <a:srgbClr val="0070C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E1CDF-2701-49E3-AF0A-7B4E98D1DDF8}" v="33" dt="2021-11-25T01:20:12.3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3400" autoAdjust="0"/>
  </p:normalViewPr>
  <p:slideViewPr>
    <p:cSldViewPr>
      <p:cViewPr varScale="1">
        <p:scale>
          <a:sx n="95" d="100"/>
          <a:sy n="95" d="100"/>
        </p:scale>
        <p:origin x="696" y="84"/>
      </p:cViewPr>
      <p:guideLst>
        <p:guide orient="horz" pos="162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p:cViewPr>
        <p:scale>
          <a:sx n="200" d="100"/>
          <a:sy n="200" d="100"/>
        </p:scale>
        <p:origin x="-2222" y="-1157"/>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n, Prakash" userId="261067e4-9b08-4801-97bb-c70294b052cc" providerId="ADAL" clId="{0A323ACB-D3CE-4B65-B959-8AA3C19DC46E}"/>
    <pc:docChg chg="undo custSel addSld delSld modSld">
      <pc:chgData name="Krishnan, Prakash" userId="261067e4-9b08-4801-97bb-c70294b052cc" providerId="ADAL" clId="{0A323ACB-D3CE-4B65-B959-8AA3C19DC46E}" dt="2021-11-09T10:46:14.161" v="3097" actId="1076"/>
      <pc:docMkLst>
        <pc:docMk/>
      </pc:docMkLst>
      <pc:sldChg chg="modSp mod">
        <pc:chgData name="Krishnan, Prakash" userId="261067e4-9b08-4801-97bb-c70294b052cc" providerId="ADAL" clId="{0A323ACB-D3CE-4B65-B959-8AA3C19DC46E}" dt="2021-11-09T07:48:18.243" v="1230" actId="20577"/>
        <pc:sldMkLst>
          <pc:docMk/>
          <pc:sldMk cId="3497734762" sldId="230717821"/>
        </pc:sldMkLst>
        <pc:spChg chg="mod">
          <ac:chgData name="Krishnan, Prakash" userId="261067e4-9b08-4801-97bb-c70294b052cc" providerId="ADAL" clId="{0A323ACB-D3CE-4B65-B959-8AA3C19DC46E}" dt="2021-11-09T07:48:18.243" v="1230" actId="20577"/>
          <ac:spMkLst>
            <pc:docMk/>
            <pc:sldMk cId="3497734762" sldId="230717821"/>
            <ac:spMk id="4" creationId="{E96A09B9-9ECA-4C63-AF83-A8693D511F8E}"/>
          </ac:spMkLst>
        </pc:spChg>
      </pc:sldChg>
      <pc:sldChg chg="modSp mod">
        <pc:chgData name="Krishnan, Prakash" userId="261067e4-9b08-4801-97bb-c70294b052cc" providerId="ADAL" clId="{0A323ACB-D3CE-4B65-B959-8AA3C19DC46E}" dt="2021-11-09T06:05:32.600" v="1219" actId="20577"/>
        <pc:sldMkLst>
          <pc:docMk/>
          <pc:sldMk cId="728861041" sldId="230717822"/>
        </pc:sldMkLst>
        <pc:spChg chg="mod">
          <ac:chgData name="Krishnan, Prakash" userId="261067e4-9b08-4801-97bb-c70294b052cc" providerId="ADAL" clId="{0A323ACB-D3CE-4B65-B959-8AA3C19DC46E}" dt="2021-11-09T06:05:32.600" v="1219" actId="20577"/>
          <ac:spMkLst>
            <pc:docMk/>
            <pc:sldMk cId="728861041" sldId="230717822"/>
            <ac:spMk id="7" creationId="{EBAB3CAA-F3DE-4D57-B290-90B2F00502F1}"/>
          </ac:spMkLst>
        </pc:spChg>
      </pc:sldChg>
      <pc:sldChg chg="modSp mod">
        <pc:chgData name="Krishnan, Prakash" userId="261067e4-9b08-4801-97bb-c70294b052cc" providerId="ADAL" clId="{0A323ACB-D3CE-4B65-B959-8AA3C19DC46E}" dt="2021-11-09T03:25:59.423" v="1213" actId="1076"/>
        <pc:sldMkLst>
          <pc:docMk/>
          <pc:sldMk cId="376023414" sldId="230717826"/>
        </pc:sldMkLst>
        <pc:graphicFrameChg chg="mod modGraphic">
          <ac:chgData name="Krishnan, Prakash" userId="261067e4-9b08-4801-97bb-c70294b052cc" providerId="ADAL" clId="{0A323ACB-D3CE-4B65-B959-8AA3C19DC46E}" dt="2021-11-09T03:25:59.423" v="1213" actId="1076"/>
          <ac:graphicFrameMkLst>
            <pc:docMk/>
            <pc:sldMk cId="376023414" sldId="230717826"/>
            <ac:graphicFrameMk id="9" creationId="{00000000-0000-0000-0000-000000000000}"/>
          </ac:graphicFrameMkLst>
        </pc:graphicFrameChg>
      </pc:sldChg>
      <pc:sldChg chg="modSp mod">
        <pc:chgData name="Krishnan, Prakash" userId="261067e4-9b08-4801-97bb-c70294b052cc" providerId="ADAL" clId="{0A323ACB-D3CE-4B65-B959-8AA3C19DC46E}" dt="2021-11-09T02:49:08.939" v="1146" actId="1076"/>
        <pc:sldMkLst>
          <pc:docMk/>
          <pc:sldMk cId="1031702054" sldId="230717827"/>
        </pc:sldMkLst>
        <pc:spChg chg="mod">
          <ac:chgData name="Krishnan, Prakash" userId="261067e4-9b08-4801-97bb-c70294b052cc" providerId="ADAL" clId="{0A323ACB-D3CE-4B65-B959-8AA3C19DC46E}" dt="2021-11-09T02:49:08.939" v="1146" actId="1076"/>
          <ac:spMkLst>
            <pc:docMk/>
            <pc:sldMk cId="1031702054" sldId="230717827"/>
            <ac:spMk id="8" creationId="{00000000-0000-0000-0000-000000000000}"/>
          </ac:spMkLst>
        </pc:spChg>
      </pc:sldChg>
      <pc:sldChg chg="modSp add mod">
        <pc:chgData name="Krishnan, Prakash" userId="261067e4-9b08-4801-97bb-c70294b052cc" providerId="ADAL" clId="{0A323ACB-D3CE-4B65-B959-8AA3C19DC46E}" dt="2021-11-09T10:16:16.405" v="2308" actId="20577"/>
        <pc:sldMkLst>
          <pc:docMk/>
          <pc:sldMk cId="3408200891" sldId="230717828"/>
        </pc:sldMkLst>
        <pc:spChg chg="mod">
          <ac:chgData name="Krishnan, Prakash" userId="261067e4-9b08-4801-97bb-c70294b052cc" providerId="ADAL" clId="{0A323ACB-D3CE-4B65-B959-8AA3C19DC46E}" dt="2021-11-09T07:48:43.652" v="1240" actId="20577"/>
          <ac:spMkLst>
            <pc:docMk/>
            <pc:sldMk cId="3408200891" sldId="230717828"/>
            <ac:spMk id="6" creationId="{181FCBB2-55AF-453B-B874-9F210C1F88F5}"/>
          </ac:spMkLst>
        </pc:spChg>
        <pc:spChg chg="mod">
          <ac:chgData name="Krishnan, Prakash" userId="261067e4-9b08-4801-97bb-c70294b052cc" providerId="ADAL" clId="{0A323ACB-D3CE-4B65-B959-8AA3C19DC46E}" dt="2021-11-09T10:16:16.405" v="2308" actId="20577"/>
          <ac:spMkLst>
            <pc:docMk/>
            <pc:sldMk cId="3408200891" sldId="230717828"/>
            <ac:spMk id="8" creationId="{00000000-0000-0000-0000-000000000000}"/>
          </ac:spMkLst>
        </pc:spChg>
      </pc:sldChg>
      <pc:sldChg chg="addSp delSp modSp add mod">
        <pc:chgData name="Krishnan, Prakash" userId="261067e4-9b08-4801-97bb-c70294b052cc" providerId="ADAL" clId="{0A323ACB-D3CE-4B65-B959-8AA3C19DC46E}" dt="2021-11-09T10:44:08.953" v="3073" actId="20577"/>
        <pc:sldMkLst>
          <pc:docMk/>
          <pc:sldMk cId="3891788877" sldId="230717829"/>
        </pc:sldMkLst>
        <pc:spChg chg="mod">
          <ac:chgData name="Krishnan, Prakash" userId="261067e4-9b08-4801-97bb-c70294b052cc" providerId="ADAL" clId="{0A323ACB-D3CE-4B65-B959-8AA3C19DC46E}" dt="2021-11-09T10:33:50.684" v="2342" actId="20577"/>
          <ac:spMkLst>
            <pc:docMk/>
            <pc:sldMk cId="3891788877" sldId="230717829"/>
            <ac:spMk id="6" creationId="{181FCBB2-55AF-453B-B874-9F210C1F88F5}"/>
          </ac:spMkLst>
        </pc:spChg>
        <pc:spChg chg="del mod">
          <ac:chgData name="Krishnan, Prakash" userId="261067e4-9b08-4801-97bb-c70294b052cc" providerId="ADAL" clId="{0A323ACB-D3CE-4B65-B959-8AA3C19DC46E}" dt="2021-11-09T10:33:23.451" v="2329"/>
          <ac:spMkLst>
            <pc:docMk/>
            <pc:sldMk cId="3891788877" sldId="230717829"/>
            <ac:spMk id="8" creationId="{00000000-0000-0000-0000-000000000000}"/>
          </ac:spMkLst>
        </pc:spChg>
        <pc:spChg chg="add mod">
          <ac:chgData name="Krishnan, Prakash" userId="261067e4-9b08-4801-97bb-c70294b052cc" providerId="ADAL" clId="{0A323ACB-D3CE-4B65-B959-8AA3C19DC46E}" dt="2021-11-09T10:40:31.156" v="2764" actId="6549"/>
          <ac:spMkLst>
            <pc:docMk/>
            <pc:sldMk cId="3891788877" sldId="230717829"/>
            <ac:spMk id="9" creationId="{DB4674EA-9A65-4C0D-82A8-F3162E552206}"/>
          </ac:spMkLst>
        </pc:spChg>
        <pc:spChg chg="add mod">
          <ac:chgData name="Krishnan, Prakash" userId="261067e4-9b08-4801-97bb-c70294b052cc" providerId="ADAL" clId="{0A323ACB-D3CE-4B65-B959-8AA3C19DC46E}" dt="2021-11-09T10:40:24.434" v="2762" actId="108"/>
          <ac:spMkLst>
            <pc:docMk/>
            <pc:sldMk cId="3891788877" sldId="230717829"/>
            <ac:spMk id="10" creationId="{03D0E566-629B-40A4-899B-E396F9A9F564}"/>
          </ac:spMkLst>
        </pc:spChg>
        <pc:spChg chg="add mod">
          <ac:chgData name="Krishnan, Prakash" userId="261067e4-9b08-4801-97bb-c70294b052cc" providerId="ADAL" clId="{0A323ACB-D3CE-4B65-B959-8AA3C19DC46E}" dt="2021-11-09T10:44:08.953" v="3073" actId="20577"/>
          <ac:spMkLst>
            <pc:docMk/>
            <pc:sldMk cId="3891788877" sldId="230717829"/>
            <ac:spMk id="11" creationId="{464092B2-2433-4DB8-B16C-06DB8931A9E7}"/>
          </ac:spMkLst>
        </pc:spChg>
      </pc:sldChg>
      <pc:sldChg chg="addSp delSp modSp add mod">
        <pc:chgData name="Krishnan, Prakash" userId="261067e4-9b08-4801-97bb-c70294b052cc" providerId="ADAL" clId="{0A323ACB-D3CE-4B65-B959-8AA3C19DC46E}" dt="2021-11-09T10:46:14.161" v="3097" actId="1076"/>
        <pc:sldMkLst>
          <pc:docMk/>
          <pc:sldMk cId="1516772729" sldId="230717830"/>
        </pc:sldMkLst>
        <pc:spChg chg="add del mod">
          <ac:chgData name="Krishnan, Prakash" userId="261067e4-9b08-4801-97bb-c70294b052cc" providerId="ADAL" clId="{0A323ACB-D3CE-4B65-B959-8AA3C19DC46E}" dt="2021-11-09T10:46:00.579" v="3091" actId="478"/>
          <ac:spMkLst>
            <pc:docMk/>
            <pc:sldMk cId="1516772729" sldId="230717830"/>
            <ac:spMk id="4" creationId="{46ACE089-39C5-4E45-B21F-197E919AFEE3}"/>
          </ac:spMkLst>
        </pc:spChg>
        <pc:spChg chg="del">
          <ac:chgData name="Krishnan, Prakash" userId="261067e4-9b08-4801-97bb-c70294b052cc" providerId="ADAL" clId="{0A323ACB-D3CE-4B65-B959-8AA3C19DC46E}" dt="2021-11-09T10:45:23.130" v="3078" actId="478"/>
          <ac:spMkLst>
            <pc:docMk/>
            <pc:sldMk cId="1516772729" sldId="230717830"/>
            <ac:spMk id="6" creationId="{181FCBB2-55AF-453B-B874-9F210C1F88F5}"/>
          </ac:spMkLst>
        </pc:spChg>
        <pc:spChg chg="del">
          <ac:chgData name="Krishnan, Prakash" userId="261067e4-9b08-4801-97bb-c70294b052cc" providerId="ADAL" clId="{0A323ACB-D3CE-4B65-B959-8AA3C19DC46E}" dt="2021-11-09T10:45:21.840" v="3077" actId="478"/>
          <ac:spMkLst>
            <pc:docMk/>
            <pc:sldMk cId="1516772729" sldId="230717830"/>
            <ac:spMk id="9" creationId="{DB4674EA-9A65-4C0D-82A8-F3162E552206}"/>
          </ac:spMkLst>
        </pc:spChg>
        <pc:spChg chg="del">
          <ac:chgData name="Krishnan, Prakash" userId="261067e4-9b08-4801-97bb-c70294b052cc" providerId="ADAL" clId="{0A323ACB-D3CE-4B65-B959-8AA3C19DC46E}" dt="2021-11-09T10:45:20.921" v="3076" actId="478"/>
          <ac:spMkLst>
            <pc:docMk/>
            <pc:sldMk cId="1516772729" sldId="230717830"/>
            <ac:spMk id="10" creationId="{03D0E566-629B-40A4-899B-E396F9A9F564}"/>
          </ac:spMkLst>
        </pc:spChg>
        <pc:spChg chg="del">
          <ac:chgData name="Krishnan, Prakash" userId="261067e4-9b08-4801-97bb-c70294b052cc" providerId="ADAL" clId="{0A323ACB-D3CE-4B65-B959-8AA3C19DC46E}" dt="2021-11-09T10:45:19.588" v="3075" actId="478"/>
          <ac:spMkLst>
            <pc:docMk/>
            <pc:sldMk cId="1516772729" sldId="230717830"/>
            <ac:spMk id="11" creationId="{464092B2-2433-4DB8-B16C-06DB8931A9E7}"/>
          </ac:spMkLst>
        </pc:spChg>
        <pc:picChg chg="add del mod">
          <ac:chgData name="Krishnan, Prakash" userId="261067e4-9b08-4801-97bb-c70294b052cc" providerId="ADAL" clId="{0A323ACB-D3CE-4B65-B959-8AA3C19DC46E}" dt="2021-11-09T10:45:54.989" v="3090" actId="478"/>
          <ac:picMkLst>
            <pc:docMk/>
            <pc:sldMk cId="1516772729" sldId="230717830"/>
            <ac:picMk id="8" creationId="{03AEA3DA-DA67-4230-9855-E427616B6CED}"/>
          </ac:picMkLst>
        </pc:picChg>
        <pc:picChg chg="add mod">
          <ac:chgData name="Krishnan, Prakash" userId="261067e4-9b08-4801-97bb-c70294b052cc" providerId="ADAL" clId="{0A323ACB-D3CE-4B65-B959-8AA3C19DC46E}" dt="2021-11-09T10:46:14.161" v="3097" actId="1076"/>
          <ac:picMkLst>
            <pc:docMk/>
            <pc:sldMk cId="1516772729" sldId="230717830"/>
            <ac:picMk id="13" creationId="{C973BA6B-E0E9-4591-982C-6CF1AB465D56}"/>
          </ac:picMkLst>
        </pc:picChg>
      </pc:sldChg>
      <pc:sldChg chg="add del">
        <pc:chgData name="Krishnan, Prakash" userId="261067e4-9b08-4801-97bb-c70294b052cc" providerId="ADAL" clId="{0A323ACB-D3CE-4B65-B959-8AA3C19DC46E}" dt="2021-11-09T10:45:26.530" v="3080"/>
        <pc:sldMkLst>
          <pc:docMk/>
          <pc:sldMk cId="3056279599" sldId="230717831"/>
        </pc:sldMkLst>
      </pc:sldChg>
    </pc:docChg>
  </pc:docChgLst>
  <pc:docChgLst>
    <pc:chgData name="Krishnan, Prakash" userId="261067e4-9b08-4801-97bb-c70294b052cc" providerId="ADAL" clId="{C44DEED9-3F5D-4AB2-A943-1A0E2A9C9645}"/>
    <pc:docChg chg="undo custSel addSld delSld modSld sldOrd">
      <pc:chgData name="Krishnan, Prakash" userId="261067e4-9b08-4801-97bb-c70294b052cc" providerId="ADAL" clId="{C44DEED9-3F5D-4AB2-A943-1A0E2A9C9645}" dt="2021-11-23T15:27:39.324" v="4978" actId="1076"/>
      <pc:docMkLst>
        <pc:docMk/>
      </pc:docMkLst>
      <pc:sldChg chg="modSp mod">
        <pc:chgData name="Krishnan, Prakash" userId="261067e4-9b08-4801-97bb-c70294b052cc" providerId="ADAL" clId="{C44DEED9-3F5D-4AB2-A943-1A0E2A9C9645}" dt="2021-11-22T05:40:55.169" v="51" actId="20577"/>
        <pc:sldMkLst>
          <pc:docMk/>
          <pc:sldMk cId="2873309404" sldId="262"/>
        </pc:sldMkLst>
        <pc:spChg chg="mod">
          <ac:chgData name="Krishnan, Prakash" userId="261067e4-9b08-4801-97bb-c70294b052cc" providerId="ADAL" clId="{C44DEED9-3F5D-4AB2-A943-1A0E2A9C9645}" dt="2021-11-22T05:40:55.169" v="51" actId="20577"/>
          <ac:spMkLst>
            <pc:docMk/>
            <pc:sldMk cId="2873309404" sldId="262"/>
            <ac:spMk id="4" creationId="{784ECFDF-8702-442F-B60C-3C1E7B07406B}"/>
          </ac:spMkLst>
        </pc:spChg>
      </pc:sldChg>
      <pc:sldChg chg="modSp add del mod ord">
        <pc:chgData name="Krishnan, Prakash" userId="261067e4-9b08-4801-97bb-c70294b052cc" providerId="ADAL" clId="{C44DEED9-3F5D-4AB2-A943-1A0E2A9C9645}" dt="2021-11-22T07:54:53.656" v="1908" actId="2696"/>
        <pc:sldMkLst>
          <pc:docMk/>
          <pc:sldMk cId="1032586347" sldId="10137"/>
        </pc:sldMkLst>
        <pc:spChg chg="mod">
          <ac:chgData name="Krishnan, Prakash" userId="261067e4-9b08-4801-97bb-c70294b052cc" providerId="ADAL" clId="{C44DEED9-3F5D-4AB2-A943-1A0E2A9C9645}" dt="2021-11-22T07:54:41.860" v="1904" actId="1076"/>
          <ac:spMkLst>
            <pc:docMk/>
            <pc:sldMk cId="1032586347" sldId="10137"/>
            <ac:spMk id="41" creationId="{CEBA0904-1DF8-47FD-A62E-80CD73CE7DC6}"/>
          </ac:spMkLst>
        </pc:spChg>
        <pc:spChg chg="mod">
          <ac:chgData name="Krishnan, Prakash" userId="261067e4-9b08-4801-97bb-c70294b052cc" providerId="ADAL" clId="{C44DEED9-3F5D-4AB2-A943-1A0E2A9C9645}" dt="2021-11-22T07:54:42.662" v="1905" actId="1076"/>
          <ac:spMkLst>
            <pc:docMk/>
            <pc:sldMk cId="1032586347" sldId="10137"/>
            <ac:spMk id="55" creationId="{F655F842-C8C9-44E9-98F7-6698FF50A244}"/>
          </ac:spMkLst>
        </pc:spChg>
        <pc:spChg chg="mod">
          <ac:chgData name="Krishnan, Prakash" userId="261067e4-9b08-4801-97bb-c70294b052cc" providerId="ADAL" clId="{C44DEED9-3F5D-4AB2-A943-1A0E2A9C9645}" dt="2021-11-22T07:53:40.401" v="1893" actId="1076"/>
          <ac:spMkLst>
            <pc:docMk/>
            <pc:sldMk cId="1032586347" sldId="10137"/>
            <ac:spMk id="57" creationId="{D36C0764-08CB-4C5C-847B-B8CE22EF9442}"/>
          </ac:spMkLst>
        </pc:spChg>
        <pc:spChg chg="mod">
          <ac:chgData name="Krishnan, Prakash" userId="261067e4-9b08-4801-97bb-c70294b052cc" providerId="ADAL" clId="{C44DEED9-3F5D-4AB2-A943-1A0E2A9C9645}" dt="2021-11-22T07:54:40.727" v="1903" actId="1076"/>
          <ac:spMkLst>
            <pc:docMk/>
            <pc:sldMk cId="1032586347" sldId="10137"/>
            <ac:spMk id="82" creationId="{12D44687-54D4-40B0-A189-AC834EEC9BBA}"/>
          </ac:spMkLst>
        </pc:spChg>
        <pc:spChg chg="mod">
          <ac:chgData name="Krishnan, Prakash" userId="261067e4-9b08-4801-97bb-c70294b052cc" providerId="ADAL" clId="{C44DEED9-3F5D-4AB2-A943-1A0E2A9C9645}" dt="2021-11-22T07:53:18.982" v="1889" actId="27636"/>
          <ac:spMkLst>
            <pc:docMk/>
            <pc:sldMk cId="1032586347" sldId="10137"/>
            <ac:spMk id="303" creationId="{84244E65-9B5F-4CD3-9D58-0A2E1555795B}"/>
          </ac:spMkLst>
        </pc:spChg>
        <pc:picChg chg="mod">
          <ac:chgData name="Krishnan, Prakash" userId="261067e4-9b08-4801-97bb-c70294b052cc" providerId="ADAL" clId="{C44DEED9-3F5D-4AB2-A943-1A0E2A9C9645}" dt="2021-11-22T07:54:44.250" v="1907" actId="1076"/>
          <ac:picMkLst>
            <pc:docMk/>
            <pc:sldMk cId="1032586347" sldId="10137"/>
            <ac:picMk id="52" creationId="{12E36F14-C064-4C2B-8341-93F51FB480D0}"/>
          </ac:picMkLst>
        </pc:picChg>
        <pc:picChg chg="mod">
          <ac:chgData name="Krishnan, Prakash" userId="261067e4-9b08-4801-97bb-c70294b052cc" providerId="ADAL" clId="{C44DEED9-3F5D-4AB2-A943-1A0E2A9C9645}" dt="2021-11-22T07:54:43.434" v="1906" actId="1076"/>
          <ac:picMkLst>
            <pc:docMk/>
            <pc:sldMk cId="1032586347" sldId="10137"/>
            <ac:picMk id="54" creationId="{D8DD1029-1F1E-4FD8-9779-1973C23A07D9}"/>
          </ac:picMkLst>
        </pc:picChg>
      </pc:sldChg>
      <pc:sldChg chg="modSp mod">
        <pc:chgData name="Krishnan, Prakash" userId="261067e4-9b08-4801-97bb-c70294b052cc" providerId="ADAL" clId="{C44DEED9-3F5D-4AB2-A943-1A0E2A9C9645}" dt="2021-11-22T09:06:37.918" v="4071" actId="20577"/>
        <pc:sldMkLst>
          <pc:docMk/>
          <pc:sldMk cId="3497734762" sldId="230717821"/>
        </pc:sldMkLst>
        <pc:spChg chg="mod">
          <ac:chgData name="Krishnan, Prakash" userId="261067e4-9b08-4801-97bb-c70294b052cc" providerId="ADAL" clId="{C44DEED9-3F5D-4AB2-A943-1A0E2A9C9645}" dt="2021-11-22T09:06:37.918" v="4071" actId="20577"/>
          <ac:spMkLst>
            <pc:docMk/>
            <pc:sldMk cId="3497734762" sldId="230717821"/>
            <ac:spMk id="4" creationId="{E96A09B9-9ECA-4C63-AF83-A8693D511F8E}"/>
          </ac:spMkLst>
        </pc:spChg>
      </pc:sldChg>
      <pc:sldChg chg="modSp mod">
        <pc:chgData name="Krishnan, Prakash" userId="261067e4-9b08-4801-97bb-c70294b052cc" providerId="ADAL" clId="{C44DEED9-3F5D-4AB2-A943-1A0E2A9C9645}" dt="2021-11-23T10:09:22.926" v="4952" actId="20577"/>
        <pc:sldMkLst>
          <pc:docMk/>
          <pc:sldMk cId="728861041" sldId="230717822"/>
        </pc:sldMkLst>
        <pc:spChg chg="mod">
          <ac:chgData name="Krishnan, Prakash" userId="261067e4-9b08-4801-97bb-c70294b052cc" providerId="ADAL" clId="{C44DEED9-3F5D-4AB2-A943-1A0E2A9C9645}" dt="2021-11-22T05:45:06.190" v="223" actId="20577"/>
          <ac:spMkLst>
            <pc:docMk/>
            <pc:sldMk cId="728861041" sldId="230717822"/>
            <ac:spMk id="6" creationId="{181FCBB2-55AF-453B-B874-9F210C1F88F5}"/>
          </ac:spMkLst>
        </pc:spChg>
        <pc:spChg chg="mod">
          <ac:chgData name="Krishnan, Prakash" userId="261067e4-9b08-4801-97bb-c70294b052cc" providerId="ADAL" clId="{C44DEED9-3F5D-4AB2-A943-1A0E2A9C9645}" dt="2021-11-23T10:09:22.926" v="4952" actId="20577"/>
          <ac:spMkLst>
            <pc:docMk/>
            <pc:sldMk cId="728861041" sldId="230717822"/>
            <ac:spMk id="7" creationId="{EBAB3CAA-F3DE-4D57-B290-90B2F00502F1}"/>
          </ac:spMkLst>
        </pc:spChg>
      </pc:sldChg>
      <pc:sldChg chg="modSp mod">
        <pc:chgData name="Krishnan, Prakash" userId="261067e4-9b08-4801-97bb-c70294b052cc" providerId="ADAL" clId="{C44DEED9-3F5D-4AB2-A943-1A0E2A9C9645}" dt="2021-11-22T06:14:09.952" v="968" actId="20577"/>
        <pc:sldMkLst>
          <pc:docMk/>
          <pc:sldMk cId="1608608938" sldId="230717823"/>
        </pc:sldMkLst>
        <pc:spChg chg="mod">
          <ac:chgData name="Krishnan, Prakash" userId="261067e4-9b08-4801-97bb-c70294b052cc" providerId="ADAL" clId="{C44DEED9-3F5D-4AB2-A943-1A0E2A9C9645}" dt="2021-11-22T06:07:01.932" v="571" actId="1076"/>
          <ac:spMkLst>
            <pc:docMk/>
            <pc:sldMk cId="1608608938" sldId="230717823"/>
            <ac:spMk id="6" creationId="{181FCBB2-55AF-453B-B874-9F210C1F88F5}"/>
          </ac:spMkLst>
        </pc:spChg>
        <pc:spChg chg="mod">
          <ac:chgData name="Krishnan, Prakash" userId="261067e4-9b08-4801-97bb-c70294b052cc" providerId="ADAL" clId="{C44DEED9-3F5D-4AB2-A943-1A0E2A9C9645}" dt="2021-11-22T06:14:09.952" v="968" actId="20577"/>
          <ac:spMkLst>
            <pc:docMk/>
            <pc:sldMk cId="1608608938" sldId="230717823"/>
            <ac:spMk id="8" creationId="{4C7F028E-3872-4107-A9AE-14D5CB8C759C}"/>
          </ac:spMkLst>
        </pc:spChg>
      </pc:sldChg>
      <pc:sldChg chg="addSp delSp modSp mod">
        <pc:chgData name="Krishnan, Prakash" userId="261067e4-9b08-4801-97bb-c70294b052cc" providerId="ADAL" clId="{C44DEED9-3F5D-4AB2-A943-1A0E2A9C9645}" dt="2021-11-22T06:15:28.114" v="987" actId="207"/>
        <pc:sldMkLst>
          <pc:docMk/>
          <pc:sldMk cId="1031702054" sldId="230717824"/>
        </pc:sldMkLst>
        <pc:spChg chg="mod">
          <ac:chgData name="Krishnan, Prakash" userId="261067e4-9b08-4801-97bb-c70294b052cc" providerId="ADAL" clId="{C44DEED9-3F5D-4AB2-A943-1A0E2A9C9645}" dt="2021-11-22T06:14:33.646" v="979" actId="20577"/>
          <ac:spMkLst>
            <pc:docMk/>
            <pc:sldMk cId="1031702054" sldId="230717824"/>
            <ac:spMk id="6" creationId="{181FCBB2-55AF-453B-B874-9F210C1F88F5}"/>
          </ac:spMkLst>
        </pc:spChg>
        <pc:spChg chg="add mod">
          <ac:chgData name="Krishnan, Prakash" userId="261067e4-9b08-4801-97bb-c70294b052cc" providerId="ADAL" clId="{C44DEED9-3F5D-4AB2-A943-1A0E2A9C9645}" dt="2021-11-22T06:15:28.114" v="987" actId="207"/>
          <ac:spMkLst>
            <pc:docMk/>
            <pc:sldMk cId="1031702054" sldId="230717824"/>
            <ac:spMk id="8" creationId="{9B0C6C7E-07D9-4DAD-AAB2-1F196AF8409D}"/>
          </ac:spMkLst>
        </pc:spChg>
        <pc:graphicFrameChg chg="del">
          <ac:chgData name="Krishnan, Prakash" userId="261067e4-9b08-4801-97bb-c70294b052cc" providerId="ADAL" clId="{C44DEED9-3F5D-4AB2-A943-1A0E2A9C9645}" dt="2021-11-22T06:14:46.541" v="980" actId="478"/>
          <ac:graphicFrameMkLst>
            <pc:docMk/>
            <pc:sldMk cId="1031702054" sldId="230717824"/>
            <ac:graphicFrameMk id="2" creationId="{FD7D0DB6-D49E-4819-B199-1939DA1E83FD}"/>
          </ac:graphicFrameMkLst>
        </pc:graphicFrameChg>
      </pc:sldChg>
      <pc:sldChg chg="delSp modSp del mod">
        <pc:chgData name="Krishnan, Prakash" userId="261067e4-9b08-4801-97bb-c70294b052cc" providerId="ADAL" clId="{C44DEED9-3F5D-4AB2-A943-1A0E2A9C9645}" dt="2021-11-22T07:53:32.820" v="1892" actId="2696"/>
        <pc:sldMkLst>
          <pc:docMk/>
          <pc:sldMk cId="1203862924" sldId="230717825"/>
        </pc:sldMkLst>
        <pc:spChg chg="mod">
          <ac:chgData name="Krishnan, Prakash" userId="261067e4-9b08-4801-97bb-c70294b052cc" providerId="ADAL" clId="{C44DEED9-3F5D-4AB2-A943-1A0E2A9C9645}" dt="2021-11-22T06:23:41.417" v="1885" actId="20577"/>
          <ac:spMkLst>
            <pc:docMk/>
            <pc:sldMk cId="1203862924" sldId="230717825"/>
            <ac:spMk id="6" creationId="{181FCBB2-55AF-453B-B874-9F210C1F88F5}"/>
          </ac:spMkLst>
        </pc:spChg>
        <pc:spChg chg="del">
          <ac:chgData name="Krishnan, Prakash" userId="261067e4-9b08-4801-97bb-c70294b052cc" providerId="ADAL" clId="{C44DEED9-3F5D-4AB2-A943-1A0E2A9C9645}" dt="2021-11-22T06:23:21.805" v="1855" actId="478"/>
          <ac:spMkLst>
            <pc:docMk/>
            <pc:sldMk cId="1203862924" sldId="230717825"/>
            <ac:spMk id="14" creationId="{6E6AD767-6A36-4230-AC66-7F01E411C744}"/>
          </ac:spMkLst>
        </pc:spChg>
        <pc:spChg chg="del">
          <ac:chgData name="Krishnan, Prakash" userId="261067e4-9b08-4801-97bb-c70294b052cc" providerId="ADAL" clId="{C44DEED9-3F5D-4AB2-A943-1A0E2A9C9645}" dt="2021-11-22T06:23:21.805" v="1855" actId="478"/>
          <ac:spMkLst>
            <pc:docMk/>
            <pc:sldMk cId="1203862924" sldId="230717825"/>
            <ac:spMk id="15" creationId="{BF008F48-4A10-404C-9423-51B251F4BCA5}"/>
          </ac:spMkLst>
        </pc:spChg>
        <pc:spChg chg="del">
          <ac:chgData name="Krishnan, Prakash" userId="261067e4-9b08-4801-97bb-c70294b052cc" providerId="ADAL" clId="{C44DEED9-3F5D-4AB2-A943-1A0E2A9C9645}" dt="2021-11-22T06:23:21.805" v="1855" actId="478"/>
          <ac:spMkLst>
            <pc:docMk/>
            <pc:sldMk cId="1203862924" sldId="230717825"/>
            <ac:spMk id="16" creationId="{5C51DD64-03AF-4731-B614-D8D3C0A7F02C}"/>
          </ac:spMkLst>
        </pc:spChg>
        <pc:spChg chg="del">
          <ac:chgData name="Krishnan, Prakash" userId="261067e4-9b08-4801-97bb-c70294b052cc" providerId="ADAL" clId="{C44DEED9-3F5D-4AB2-A943-1A0E2A9C9645}" dt="2021-11-22T06:23:21.805" v="1855" actId="478"/>
          <ac:spMkLst>
            <pc:docMk/>
            <pc:sldMk cId="1203862924" sldId="230717825"/>
            <ac:spMk id="17" creationId="{8C6553F0-7044-4C4D-97AA-A6131E4873AB}"/>
          </ac:spMkLst>
        </pc:spChg>
        <pc:spChg chg="del">
          <ac:chgData name="Krishnan, Prakash" userId="261067e4-9b08-4801-97bb-c70294b052cc" providerId="ADAL" clId="{C44DEED9-3F5D-4AB2-A943-1A0E2A9C9645}" dt="2021-11-22T06:23:21.805" v="1855" actId="478"/>
          <ac:spMkLst>
            <pc:docMk/>
            <pc:sldMk cId="1203862924" sldId="230717825"/>
            <ac:spMk id="24" creationId="{82910B7D-1CBC-4A01-8DE1-ED0A6E3210F2}"/>
          </ac:spMkLst>
        </pc:spChg>
        <pc:picChg chg="del">
          <ac:chgData name="Krishnan, Prakash" userId="261067e4-9b08-4801-97bb-c70294b052cc" providerId="ADAL" clId="{C44DEED9-3F5D-4AB2-A943-1A0E2A9C9645}" dt="2021-11-22T06:23:21.805" v="1855" actId="478"/>
          <ac:picMkLst>
            <pc:docMk/>
            <pc:sldMk cId="1203862924" sldId="230717825"/>
            <ac:picMk id="41" creationId="{77D8F455-A8F2-4135-9A07-B977BF038B22}"/>
          </ac:picMkLst>
        </pc:picChg>
        <pc:cxnChg chg="del mod">
          <ac:chgData name="Krishnan, Prakash" userId="261067e4-9b08-4801-97bb-c70294b052cc" providerId="ADAL" clId="{C44DEED9-3F5D-4AB2-A943-1A0E2A9C9645}" dt="2021-11-22T06:23:21.805" v="1855" actId="478"/>
          <ac:cxnSpMkLst>
            <pc:docMk/>
            <pc:sldMk cId="1203862924" sldId="230717825"/>
            <ac:cxnSpMk id="26" creationId="{AF4ACF6C-19F3-4EBE-8BBC-E55199D2FB1A}"/>
          </ac:cxnSpMkLst>
        </pc:cxnChg>
        <pc:cxnChg chg="del">
          <ac:chgData name="Krishnan, Prakash" userId="261067e4-9b08-4801-97bb-c70294b052cc" providerId="ADAL" clId="{C44DEED9-3F5D-4AB2-A943-1A0E2A9C9645}" dt="2021-11-22T06:23:21.805" v="1855" actId="478"/>
          <ac:cxnSpMkLst>
            <pc:docMk/>
            <pc:sldMk cId="1203862924" sldId="230717825"/>
            <ac:cxnSpMk id="27" creationId="{A7E93E92-68C6-4DC1-8A0A-786C0327B27C}"/>
          </ac:cxnSpMkLst>
        </pc:cxnChg>
        <pc:cxnChg chg="del">
          <ac:chgData name="Krishnan, Prakash" userId="261067e4-9b08-4801-97bb-c70294b052cc" providerId="ADAL" clId="{C44DEED9-3F5D-4AB2-A943-1A0E2A9C9645}" dt="2021-11-22T06:23:21.805" v="1855" actId="478"/>
          <ac:cxnSpMkLst>
            <pc:docMk/>
            <pc:sldMk cId="1203862924" sldId="230717825"/>
            <ac:cxnSpMk id="29" creationId="{82B7397A-8C6D-4FA6-A45B-B91DF07C5059}"/>
          </ac:cxnSpMkLst>
        </pc:cxnChg>
        <pc:cxnChg chg="del mod">
          <ac:chgData name="Krishnan, Prakash" userId="261067e4-9b08-4801-97bb-c70294b052cc" providerId="ADAL" clId="{C44DEED9-3F5D-4AB2-A943-1A0E2A9C9645}" dt="2021-11-22T06:23:21.805" v="1855" actId="478"/>
          <ac:cxnSpMkLst>
            <pc:docMk/>
            <pc:sldMk cId="1203862924" sldId="230717825"/>
            <ac:cxnSpMk id="31" creationId="{6FCC92E8-2D35-4EE0-B4D9-32386BCB96A5}"/>
          </ac:cxnSpMkLst>
        </pc:cxnChg>
        <pc:cxnChg chg="del">
          <ac:chgData name="Krishnan, Prakash" userId="261067e4-9b08-4801-97bb-c70294b052cc" providerId="ADAL" clId="{C44DEED9-3F5D-4AB2-A943-1A0E2A9C9645}" dt="2021-11-22T06:23:24.258" v="1856" actId="478"/>
          <ac:cxnSpMkLst>
            <pc:docMk/>
            <pc:sldMk cId="1203862924" sldId="230717825"/>
            <ac:cxnSpMk id="37" creationId="{E220729D-7DD3-4BDD-BB4F-87999F43C060}"/>
          </ac:cxnSpMkLst>
        </pc:cxnChg>
      </pc:sldChg>
      <pc:sldChg chg="del">
        <pc:chgData name="Krishnan, Prakash" userId="261067e4-9b08-4801-97bb-c70294b052cc" providerId="ADAL" clId="{C44DEED9-3F5D-4AB2-A943-1A0E2A9C9645}" dt="2021-11-22T08:07:16.868" v="2108" actId="2696"/>
        <pc:sldMkLst>
          <pc:docMk/>
          <pc:sldMk cId="376023414" sldId="230717826"/>
        </pc:sldMkLst>
      </pc:sldChg>
      <pc:sldChg chg="addSp delSp modSp mod">
        <pc:chgData name="Krishnan, Prakash" userId="261067e4-9b08-4801-97bb-c70294b052cc" providerId="ADAL" clId="{C44DEED9-3F5D-4AB2-A943-1A0E2A9C9645}" dt="2021-11-22T08:08:58.217" v="2152" actId="14100"/>
        <pc:sldMkLst>
          <pc:docMk/>
          <pc:sldMk cId="1031702054" sldId="230717827"/>
        </pc:sldMkLst>
        <pc:spChg chg="add mod">
          <ac:chgData name="Krishnan, Prakash" userId="261067e4-9b08-4801-97bb-c70294b052cc" providerId="ADAL" clId="{C44DEED9-3F5D-4AB2-A943-1A0E2A9C9645}" dt="2021-11-22T08:05:59.533" v="2097" actId="1076"/>
          <ac:spMkLst>
            <pc:docMk/>
            <pc:sldMk cId="1031702054" sldId="230717827"/>
            <ac:spMk id="5" creationId="{863C8F6F-1956-4EB4-B1AA-AB4422CA1633}"/>
          </ac:spMkLst>
        </pc:spChg>
        <pc:spChg chg="mod">
          <ac:chgData name="Krishnan, Prakash" userId="261067e4-9b08-4801-97bb-c70294b052cc" providerId="ADAL" clId="{C44DEED9-3F5D-4AB2-A943-1A0E2A9C9645}" dt="2021-11-22T08:06:42.604" v="2107" actId="1076"/>
          <ac:spMkLst>
            <pc:docMk/>
            <pc:sldMk cId="1031702054" sldId="230717827"/>
            <ac:spMk id="6" creationId="{181FCBB2-55AF-453B-B874-9F210C1F88F5}"/>
          </ac:spMkLst>
        </pc:spChg>
        <pc:spChg chg="del mod">
          <ac:chgData name="Krishnan, Prakash" userId="261067e4-9b08-4801-97bb-c70294b052cc" providerId="ADAL" clId="{C44DEED9-3F5D-4AB2-A943-1A0E2A9C9645}" dt="2021-11-22T07:56:10.991" v="1919"/>
          <ac:spMkLst>
            <pc:docMk/>
            <pc:sldMk cId="1031702054" sldId="230717827"/>
            <ac:spMk id="8" creationId="{00000000-0000-0000-0000-000000000000}"/>
          </ac:spMkLst>
        </pc:spChg>
        <pc:spChg chg="add del">
          <ac:chgData name="Krishnan, Prakash" userId="261067e4-9b08-4801-97bb-c70294b052cc" providerId="ADAL" clId="{C44DEED9-3F5D-4AB2-A943-1A0E2A9C9645}" dt="2021-11-22T07:56:22.395" v="1921" actId="478"/>
          <ac:spMkLst>
            <pc:docMk/>
            <pc:sldMk cId="1031702054" sldId="230717827"/>
            <ac:spMk id="9" creationId="{16F35814-5F0F-4B9A-8FAB-E47B91A0B2DC}"/>
          </ac:spMkLst>
        </pc:spChg>
        <pc:spChg chg="add del mod">
          <ac:chgData name="Krishnan, Prakash" userId="261067e4-9b08-4801-97bb-c70294b052cc" providerId="ADAL" clId="{C44DEED9-3F5D-4AB2-A943-1A0E2A9C9645}" dt="2021-11-22T07:57:02.659" v="1931"/>
          <ac:spMkLst>
            <pc:docMk/>
            <pc:sldMk cId="1031702054" sldId="230717827"/>
            <ac:spMk id="10" creationId="{7861024B-FEC3-4897-BA23-AF0C3E0D307D}"/>
          </ac:spMkLst>
        </pc:spChg>
        <pc:spChg chg="add mod">
          <ac:chgData name="Krishnan, Prakash" userId="261067e4-9b08-4801-97bb-c70294b052cc" providerId="ADAL" clId="{C44DEED9-3F5D-4AB2-A943-1A0E2A9C9645}" dt="2021-11-22T08:01:12.943" v="2023" actId="14100"/>
          <ac:spMkLst>
            <pc:docMk/>
            <pc:sldMk cId="1031702054" sldId="230717827"/>
            <ac:spMk id="11" creationId="{72C76390-CB89-4FBC-8D33-30EC1A75A025}"/>
          </ac:spMkLst>
        </pc:spChg>
        <pc:spChg chg="add del mod">
          <ac:chgData name="Krishnan, Prakash" userId="261067e4-9b08-4801-97bb-c70294b052cc" providerId="ADAL" clId="{C44DEED9-3F5D-4AB2-A943-1A0E2A9C9645}" dt="2021-11-22T07:58:12.308" v="1945" actId="21"/>
          <ac:spMkLst>
            <pc:docMk/>
            <pc:sldMk cId="1031702054" sldId="230717827"/>
            <ac:spMk id="12" creationId="{CA9692D2-66E8-40C3-B41D-244A863B3DAA}"/>
          </ac:spMkLst>
        </pc:spChg>
        <pc:spChg chg="add del mod">
          <ac:chgData name="Krishnan, Prakash" userId="261067e4-9b08-4801-97bb-c70294b052cc" providerId="ADAL" clId="{C44DEED9-3F5D-4AB2-A943-1A0E2A9C9645}" dt="2021-11-22T07:58:12.308" v="1945" actId="21"/>
          <ac:spMkLst>
            <pc:docMk/>
            <pc:sldMk cId="1031702054" sldId="230717827"/>
            <ac:spMk id="13" creationId="{B4455AF6-A443-478C-879D-410E41C27AAA}"/>
          </ac:spMkLst>
        </pc:spChg>
        <pc:spChg chg="add del mod">
          <ac:chgData name="Krishnan, Prakash" userId="261067e4-9b08-4801-97bb-c70294b052cc" providerId="ADAL" clId="{C44DEED9-3F5D-4AB2-A943-1A0E2A9C9645}" dt="2021-11-22T07:58:12.308" v="1945" actId="21"/>
          <ac:spMkLst>
            <pc:docMk/>
            <pc:sldMk cId="1031702054" sldId="230717827"/>
            <ac:spMk id="14" creationId="{8A9C3ABE-A749-478D-AAB6-A1B508B377FB}"/>
          </ac:spMkLst>
        </pc:spChg>
        <pc:spChg chg="add del mod">
          <ac:chgData name="Krishnan, Prakash" userId="261067e4-9b08-4801-97bb-c70294b052cc" providerId="ADAL" clId="{C44DEED9-3F5D-4AB2-A943-1A0E2A9C9645}" dt="2021-11-22T07:58:12.308" v="1945" actId="21"/>
          <ac:spMkLst>
            <pc:docMk/>
            <pc:sldMk cId="1031702054" sldId="230717827"/>
            <ac:spMk id="15" creationId="{B280B20E-2286-4B38-BF2F-6B1C16AB84C7}"/>
          </ac:spMkLst>
        </pc:spChg>
        <pc:spChg chg="add del mod">
          <ac:chgData name="Krishnan, Prakash" userId="261067e4-9b08-4801-97bb-c70294b052cc" providerId="ADAL" clId="{C44DEED9-3F5D-4AB2-A943-1A0E2A9C9645}" dt="2021-11-22T07:58:12.308" v="1945" actId="21"/>
          <ac:spMkLst>
            <pc:docMk/>
            <pc:sldMk cId="1031702054" sldId="230717827"/>
            <ac:spMk id="16" creationId="{6EA855EC-0B12-4581-9CC8-0437CF240EAB}"/>
          </ac:spMkLst>
        </pc:spChg>
        <pc:spChg chg="add del mod">
          <ac:chgData name="Krishnan, Prakash" userId="261067e4-9b08-4801-97bb-c70294b052cc" providerId="ADAL" clId="{C44DEED9-3F5D-4AB2-A943-1A0E2A9C9645}" dt="2021-11-22T07:58:12.308" v="1945" actId="21"/>
          <ac:spMkLst>
            <pc:docMk/>
            <pc:sldMk cId="1031702054" sldId="230717827"/>
            <ac:spMk id="17" creationId="{0261C6F7-13AE-4935-B59E-FC21A6391A67}"/>
          </ac:spMkLst>
        </pc:spChg>
        <pc:spChg chg="add del mod">
          <ac:chgData name="Krishnan, Prakash" userId="261067e4-9b08-4801-97bb-c70294b052cc" providerId="ADAL" clId="{C44DEED9-3F5D-4AB2-A943-1A0E2A9C9645}" dt="2021-11-22T07:58:12.308" v="1945" actId="21"/>
          <ac:spMkLst>
            <pc:docMk/>
            <pc:sldMk cId="1031702054" sldId="230717827"/>
            <ac:spMk id="18" creationId="{735C6685-D63F-4739-8B05-FF7D4DD0E02A}"/>
          </ac:spMkLst>
        </pc:spChg>
        <pc:spChg chg="add del mod">
          <ac:chgData name="Krishnan, Prakash" userId="261067e4-9b08-4801-97bb-c70294b052cc" providerId="ADAL" clId="{C44DEED9-3F5D-4AB2-A943-1A0E2A9C9645}" dt="2021-11-22T07:58:12.308" v="1945" actId="21"/>
          <ac:spMkLst>
            <pc:docMk/>
            <pc:sldMk cId="1031702054" sldId="230717827"/>
            <ac:spMk id="19" creationId="{D22413C1-7A93-443C-9DD2-B16FC7069409}"/>
          </ac:spMkLst>
        </pc:spChg>
        <pc:spChg chg="add del mod">
          <ac:chgData name="Krishnan, Prakash" userId="261067e4-9b08-4801-97bb-c70294b052cc" providerId="ADAL" clId="{C44DEED9-3F5D-4AB2-A943-1A0E2A9C9645}" dt="2021-11-22T07:58:12.308" v="1945" actId="21"/>
          <ac:spMkLst>
            <pc:docMk/>
            <pc:sldMk cId="1031702054" sldId="230717827"/>
            <ac:spMk id="20" creationId="{A5F16CC2-8E8A-42F3-9C16-FA7E7747472C}"/>
          </ac:spMkLst>
        </pc:spChg>
        <pc:spChg chg="add del mod">
          <ac:chgData name="Krishnan, Prakash" userId="261067e4-9b08-4801-97bb-c70294b052cc" providerId="ADAL" clId="{C44DEED9-3F5D-4AB2-A943-1A0E2A9C9645}" dt="2021-11-22T07:58:12.308" v="1945" actId="21"/>
          <ac:spMkLst>
            <pc:docMk/>
            <pc:sldMk cId="1031702054" sldId="230717827"/>
            <ac:spMk id="21" creationId="{E00EDAD0-C8AA-4F66-AB31-A478C582A57E}"/>
          </ac:spMkLst>
        </pc:spChg>
        <pc:spChg chg="add del mod">
          <ac:chgData name="Krishnan, Prakash" userId="261067e4-9b08-4801-97bb-c70294b052cc" providerId="ADAL" clId="{C44DEED9-3F5D-4AB2-A943-1A0E2A9C9645}" dt="2021-11-22T07:58:12.308" v="1945" actId="21"/>
          <ac:spMkLst>
            <pc:docMk/>
            <pc:sldMk cId="1031702054" sldId="230717827"/>
            <ac:spMk id="22" creationId="{E75F25C6-6CCC-4540-81F6-1498A4960F54}"/>
          </ac:spMkLst>
        </pc:spChg>
        <pc:spChg chg="add del mod">
          <ac:chgData name="Krishnan, Prakash" userId="261067e4-9b08-4801-97bb-c70294b052cc" providerId="ADAL" clId="{C44DEED9-3F5D-4AB2-A943-1A0E2A9C9645}" dt="2021-11-22T07:58:12.308" v="1945" actId="21"/>
          <ac:spMkLst>
            <pc:docMk/>
            <pc:sldMk cId="1031702054" sldId="230717827"/>
            <ac:spMk id="23" creationId="{AFF2D4BD-3F34-4869-87BD-12A747DA0A00}"/>
          </ac:spMkLst>
        </pc:spChg>
        <pc:spChg chg="add del mod">
          <ac:chgData name="Krishnan, Prakash" userId="261067e4-9b08-4801-97bb-c70294b052cc" providerId="ADAL" clId="{C44DEED9-3F5D-4AB2-A943-1A0E2A9C9645}" dt="2021-11-22T07:58:12.308" v="1945" actId="21"/>
          <ac:spMkLst>
            <pc:docMk/>
            <pc:sldMk cId="1031702054" sldId="230717827"/>
            <ac:spMk id="24" creationId="{A2AA80A5-4E9A-4B08-8E45-6F4F0444A94D}"/>
          </ac:spMkLst>
        </pc:spChg>
        <pc:spChg chg="add del mod">
          <ac:chgData name="Krishnan, Prakash" userId="261067e4-9b08-4801-97bb-c70294b052cc" providerId="ADAL" clId="{C44DEED9-3F5D-4AB2-A943-1A0E2A9C9645}" dt="2021-11-22T07:58:12.308" v="1945" actId="21"/>
          <ac:spMkLst>
            <pc:docMk/>
            <pc:sldMk cId="1031702054" sldId="230717827"/>
            <ac:spMk id="25" creationId="{D63BF325-20FA-4FFC-8B16-4D76F8C83C9C}"/>
          </ac:spMkLst>
        </pc:spChg>
        <pc:spChg chg="add del mod">
          <ac:chgData name="Krishnan, Prakash" userId="261067e4-9b08-4801-97bb-c70294b052cc" providerId="ADAL" clId="{C44DEED9-3F5D-4AB2-A943-1A0E2A9C9645}" dt="2021-11-22T07:58:12.308" v="1945" actId="21"/>
          <ac:spMkLst>
            <pc:docMk/>
            <pc:sldMk cId="1031702054" sldId="230717827"/>
            <ac:spMk id="26" creationId="{78C2C114-28A6-4DA1-8945-6BD21B4BC26A}"/>
          </ac:spMkLst>
        </pc:spChg>
        <pc:spChg chg="add mod">
          <ac:chgData name="Krishnan, Prakash" userId="261067e4-9b08-4801-97bb-c70294b052cc" providerId="ADAL" clId="{C44DEED9-3F5D-4AB2-A943-1A0E2A9C9645}" dt="2021-11-22T08:01:33.350" v="2028" actId="1076"/>
          <ac:spMkLst>
            <pc:docMk/>
            <pc:sldMk cId="1031702054" sldId="230717827"/>
            <ac:spMk id="30" creationId="{CD3051F9-0C04-4F7E-ACC4-5EA3BF9822C4}"/>
          </ac:spMkLst>
        </pc:spChg>
        <pc:spChg chg="add del mod">
          <ac:chgData name="Krishnan, Prakash" userId="261067e4-9b08-4801-97bb-c70294b052cc" providerId="ADAL" clId="{C44DEED9-3F5D-4AB2-A943-1A0E2A9C9645}" dt="2021-11-22T07:58:17.543" v="1947" actId="478"/>
          <ac:spMkLst>
            <pc:docMk/>
            <pc:sldMk cId="1031702054" sldId="230717827"/>
            <ac:spMk id="31" creationId="{D4A775C7-71EF-4D22-BFD5-B2622DB4B93D}"/>
          </ac:spMkLst>
        </pc:spChg>
        <pc:spChg chg="add del mod">
          <ac:chgData name="Krishnan, Prakash" userId="261067e4-9b08-4801-97bb-c70294b052cc" providerId="ADAL" clId="{C44DEED9-3F5D-4AB2-A943-1A0E2A9C9645}" dt="2021-11-22T08:04:38.397" v="2073" actId="478"/>
          <ac:spMkLst>
            <pc:docMk/>
            <pc:sldMk cId="1031702054" sldId="230717827"/>
            <ac:spMk id="32" creationId="{EEAF3DE4-579A-4D3C-BA9E-9A1D86A48867}"/>
          </ac:spMkLst>
        </pc:spChg>
        <pc:spChg chg="add mod">
          <ac:chgData name="Krishnan, Prakash" userId="261067e4-9b08-4801-97bb-c70294b052cc" providerId="ADAL" clId="{C44DEED9-3F5D-4AB2-A943-1A0E2A9C9645}" dt="2021-11-22T07:58:46.262" v="1957" actId="1076"/>
          <ac:spMkLst>
            <pc:docMk/>
            <pc:sldMk cId="1031702054" sldId="230717827"/>
            <ac:spMk id="33" creationId="{DA55768A-CECE-4213-B985-9E9AFA05D502}"/>
          </ac:spMkLst>
        </pc:spChg>
        <pc:spChg chg="add del mod">
          <ac:chgData name="Krishnan, Prakash" userId="261067e4-9b08-4801-97bb-c70294b052cc" providerId="ADAL" clId="{C44DEED9-3F5D-4AB2-A943-1A0E2A9C9645}" dt="2021-11-22T07:58:32.862" v="1952" actId="478"/>
          <ac:spMkLst>
            <pc:docMk/>
            <pc:sldMk cId="1031702054" sldId="230717827"/>
            <ac:spMk id="34" creationId="{927D6012-53DB-4A59-94F4-700F769919A7}"/>
          </ac:spMkLst>
        </pc:spChg>
        <pc:spChg chg="add del mod">
          <ac:chgData name="Krishnan, Prakash" userId="261067e4-9b08-4801-97bb-c70294b052cc" providerId="ADAL" clId="{C44DEED9-3F5D-4AB2-A943-1A0E2A9C9645}" dt="2021-11-22T08:04:40.687" v="2074" actId="478"/>
          <ac:spMkLst>
            <pc:docMk/>
            <pc:sldMk cId="1031702054" sldId="230717827"/>
            <ac:spMk id="35" creationId="{2EB4C991-6A4E-4BB5-A1DC-8B30A77256B9}"/>
          </ac:spMkLst>
        </pc:spChg>
        <pc:spChg chg="add mod">
          <ac:chgData name="Krishnan, Prakash" userId="261067e4-9b08-4801-97bb-c70294b052cc" providerId="ADAL" clId="{C44DEED9-3F5D-4AB2-A943-1A0E2A9C9645}" dt="2021-11-22T07:58:48.884" v="1959" actId="1076"/>
          <ac:spMkLst>
            <pc:docMk/>
            <pc:sldMk cId="1031702054" sldId="230717827"/>
            <ac:spMk id="36" creationId="{17620BEE-64BD-443D-B4CE-52996A317B03}"/>
          </ac:spMkLst>
        </pc:spChg>
        <pc:spChg chg="add mod">
          <ac:chgData name="Krishnan, Prakash" userId="261067e4-9b08-4801-97bb-c70294b052cc" providerId="ADAL" clId="{C44DEED9-3F5D-4AB2-A943-1A0E2A9C9645}" dt="2021-11-22T07:59:22.283" v="1978" actId="1076"/>
          <ac:spMkLst>
            <pc:docMk/>
            <pc:sldMk cId="1031702054" sldId="230717827"/>
            <ac:spMk id="37" creationId="{AA6831E9-B8AB-40FA-89FC-B1CD9C6A3199}"/>
          </ac:spMkLst>
        </pc:spChg>
        <pc:spChg chg="add del mod">
          <ac:chgData name="Krishnan, Prakash" userId="261067e4-9b08-4801-97bb-c70294b052cc" providerId="ADAL" clId="{C44DEED9-3F5D-4AB2-A943-1A0E2A9C9645}" dt="2021-11-22T07:59:36.570" v="1981" actId="478"/>
          <ac:spMkLst>
            <pc:docMk/>
            <pc:sldMk cId="1031702054" sldId="230717827"/>
            <ac:spMk id="38" creationId="{1F0B633B-FCA3-415C-8DB0-9730C121B471}"/>
          </ac:spMkLst>
        </pc:spChg>
        <pc:spChg chg="add del mod">
          <ac:chgData name="Krishnan, Prakash" userId="261067e4-9b08-4801-97bb-c70294b052cc" providerId="ADAL" clId="{C44DEED9-3F5D-4AB2-A943-1A0E2A9C9645}" dt="2021-11-22T07:59:40.995" v="1982" actId="478"/>
          <ac:spMkLst>
            <pc:docMk/>
            <pc:sldMk cId="1031702054" sldId="230717827"/>
            <ac:spMk id="39" creationId="{81658A59-8351-4B36-AFAB-EF4AE9F58282}"/>
          </ac:spMkLst>
        </pc:spChg>
        <pc:spChg chg="add del mod">
          <ac:chgData name="Krishnan, Prakash" userId="261067e4-9b08-4801-97bb-c70294b052cc" providerId="ADAL" clId="{C44DEED9-3F5D-4AB2-A943-1A0E2A9C9645}" dt="2021-11-22T07:59:40.995" v="1982" actId="478"/>
          <ac:spMkLst>
            <pc:docMk/>
            <pc:sldMk cId="1031702054" sldId="230717827"/>
            <ac:spMk id="40" creationId="{0D55FBF5-3D3A-4035-9F8B-4D890E706C77}"/>
          </ac:spMkLst>
        </pc:spChg>
        <pc:spChg chg="add del mod">
          <ac:chgData name="Krishnan, Prakash" userId="261067e4-9b08-4801-97bb-c70294b052cc" providerId="ADAL" clId="{C44DEED9-3F5D-4AB2-A943-1A0E2A9C9645}" dt="2021-11-22T07:59:40.995" v="1982" actId="478"/>
          <ac:spMkLst>
            <pc:docMk/>
            <pc:sldMk cId="1031702054" sldId="230717827"/>
            <ac:spMk id="41" creationId="{9D717380-7D94-44F8-81B3-621F00A50213}"/>
          </ac:spMkLst>
        </pc:spChg>
        <pc:spChg chg="add del mod">
          <ac:chgData name="Krishnan, Prakash" userId="261067e4-9b08-4801-97bb-c70294b052cc" providerId="ADAL" clId="{C44DEED9-3F5D-4AB2-A943-1A0E2A9C9645}" dt="2021-11-22T07:59:40.995" v="1982" actId="478"/>
          <ac:spMkLst>
            <pc:docMk/>
            <pc:sldMk cId="1031702054" sldId="230717827"/>
            <ac:spMk id="42" creationId="{EDCD1DF8-6EAC-4698-8A89-885C4A015BA3}"/>
          </ac:spMkLst>
        </pc:spChg>
        <pc:spChg chg="add del mod">
          <ac:chgData name="Krishnan, Prakash" userId="261067e4-9b08-4801-97bb-c70294b052cc" providerId="ADAL" clId="{C44DEED9-3F5D-4AB2-A943-1A0E2A9C9645}" dt="2021-11-22T07:59:31.642" v="1980" actId="478"/>
          <ac:spMkLst>
            <pc:docMk/>
            <pc:sldMk cId="1031702054" sldId="230717827"/>
            <ac:spMk id="43" creationId="{1E24556C-ED55-4965-9C03-AD510EBE508C}"/>
          </ac:spMkLst>
        </pc:spChg>
        <pc:spChg chg="add del mod">
          <ac:chgData name="Krishnan, Prakash" userId="261067e4-9b08-4801-97bb-c70294b052cc" providerId="ADAL" clId="{C44DEED9-3F5D-4AB2-A943-1A0E2A9C9645}" dt="2021-11-22T08:00:25.121" v="1994" actId="478"/>
          <ac:spMkLst>
            <pc:docMk/>
            <pc:sldMk cId="1031702054" sldId="230717827"/>
            <ac:spMk id="44" creationId="{C45E8EA4-EC5F-43FA-BE1E-51031D0A1660}"/>
          </ac:spMkLst>
        </pc:spChg>
        <pc:spChg chg="add mod">
          <ac:chgData name="Krishnan, Prakash" userId="261067e4-9b08-4801-97bb-c70294b052cc" providerId="ADAL" clId="{C44DEED9-3F5D-4AB2-A943-1A0E2A9C9645}" dt="2021-11-22T08:01:50.625" v="2034" actId="1076"/>
          <ac:spMkLst>
            <pc:docMk/>
            <pc:sldMk cId="1031702054" sldId="230717827"/>
            <ac:spMk id="48" creationId="{9B51BB95-726C-4A22-8E76-DC0401E6F515}"/>
          </ac:spMkLst>
        </pc:spChg>
        <pc:spChg chg="add mod">
          <ac:chgData name="Krishnan, Prakash" userId="261067e4-9b08-4801-97bb-c70294b052cc" providerId="ADAL" clId="{C44DEED9-3F5D-4AB2-A943-1A0E2A9C9645}" dt="2021-11-22T08:03:18.727" v="2056" actId="1076"/>
          <ac:spMkLst>
            <pc:docMk/>
            <pc:sldMk cId="1031702054" sldId="230717827"/>
            <ac:spMk id="50" creationId="{49D0AB40-5B35-49F4-9BEB-DD8804414CD0}"/>
          </ac:spMkLst>
        </pc:spChg>
        <pc:spChg chg="add mod">
          <ac:chgData name="Krishnan, Prakash" userId="261067e4-9b08-4801-97bb-c70294b052cc" providerId="ADAL" clId="{C44DEED9-3F5D-4AB2-A943-1A0E2A9C9645}" dt="2021-11-22T08:00:18.943" v="1992" actId="1076"/>
          <ac:spMkLst>
            <pc:docMk/>
            <pc:sldMk cId="1031702054" sldId="230717827"/>
            <ac:spMk id="51" creationId="{70732754-E67B-4FA0-A726-0B41683606AC}"/>
          </ac:spMkLst>
        </pc:spChg>
        <pc:spChg chg="add mod">
          <ac:chgData name="Krishnan, Prakash" userId="261067e4-9b08-4801-97bb-c70294b052cc" providerId="ADAL" clId="{C44DEED9-3F5D-4AB2-A943-1A0E2A9C9645}" dt="2021-11-22T08:05:46.300" v="2094" actId="1076"/>
          <ac:spMkLst>
            <pc:docMk/>
            <pc:sldMk cId="1031702054" sldId="230717827"/>
            <ac:spMk id="53" creationId="{9ACBE11F-A12D-4E01-A5A7-95494053CD90}"/>
          </ac:spMkLst>
        </pc:spChg>
        <pc:spChg chg="add mod">
          <ac:chgData name="Krishnan, Prakash" userId="261067e4-9b08-4801-97bb-c70294b052cc" providerId="ADAL" clId="{C44DEED9-3F5D-4AB2-A943-1A0E2A9C9645}" dt="2021-11-22T08:08:58.217" v="2152" actId="14100"/>
          <ac:spMkLst>
            <pc:docMk/>
            <pc:sldMk cId="1031702054" sldId="230717827"/>
            <ac:spMk id="55" creationId="{E100AF8C-DD0F-4202-84B1-13A7244608CD}"/>
          </ac:spMkLst>
        </pc:spChg>
        <pc:spChg chg="add del mod">
          <ac:chgData name="Krishnan, Prakash" userId="261067e4-9b08-4801-97bb-c70294b052cc" providerId="ADAL" clId="{C44DEED9-3F5D-4AB2-A943-1A0E2A9C9645}" dt="2021-11-22T08:04:03.212" v="2065" actId="478"/>
          <ac:spMkLst>
            <pc:docMk/>
            <pc:sldMk cId="1031702054" sldId="230717827"/>
            <ac:spMk id="56" creationId="{BC2F42A0-A4DB-4E7A-BC10-F7250B0800AC}"/>
          </ac:spMkLst>
        </pc:spChg>
        <pc:spChg chg="add del mod">
          <ac:chgData name="Krishnan, Prakash" userId="261067e4-9b08-4801-97bb-c70294b052cc" providerId="ADAL" clId="{C44DEED9-3F5D-4AB2-A943-1A0E2A9C9645}" dt="2021-11-22T08:04:08.697" v="2067"/>
          <ac:spMkLst>
            <pc:docMk/>
            <pc:sldMk cId="1031702054" sldId="230717827"/>
            <ac:spMk id="57" creationId="{DF72A232-6060-448B-9506-3CA7925E7133}"/>
          </ac:spMkLst>
        </pc:spChg>
        <pc:spChg chg="add del mod">
          <ac:chgData name="Krishnan, Prakash" userId="261067e4-9b08-4801-97bb-c70294b052cc" providerId="ADAL" clId="{C44DEED9-3F5D-4AB2-A943-1A0E2A9C9645}" dt="2021-11-22T08:04:50.929" v="2077" actId="478"/>
          <ac:spMkLst>
            <pc:docMk/>
            <pc:sldMk cId="1031702054" sldId="230717827"/>
            <ac:spMk id="58" creationId="{0BB76B39-06EB-4F57-BC1F-35E78AA88196}"/>
          </ac:spMkLst>
        </pc:spChg>
        <pc:spChg chg="add mod">
          <ac:chgData name="Krishnan, Prakash" userId="261067e4-9b08-4801-97bb-c70294b052cc" providerId="ADAL" clId="{C44DEED9-3F5D-4AB2-A943-1A0E2A9C9645}" dt="2021-11-22T08:05:03.970" v="2081" actId="20577"/>
          <ac:spMkLst>
            <pc:docMk/>
            <pc:sldMk cId="1031702054" sldId="230717827"/>
            <ac:spMk id="59" creationId="{8A3E7A9D-4C07-47F9-8B51-D24E94264E15}"/>
          </ac:spMkLst>
        </pc:spChg>
        <pc:spChg chg="add mod">
          <ac:chgData name="Krishnan, Prakash" userId="261067e4-9b08-4801-97bb-c70294b052cc" providerId="ADAL" clId="{C44DEED9-3F5D-4AB2-A943-1A0E2A9C9645}" dt="2021-11-22T08:05:11.889" v="2085" actId="20577"/>
          <ac:spMkLst>
            <pc:docMk/>
            <pc:sldMk cId="1031702054" sldId="230717827"/>
            <ac:spMk id="60" creationId="{AACE59F0-909C-4EC3-B1D3-4887BE686F12}"/>
          </ac:spMkLst>
        </pc:spChg>
        <pc:spChg chg="add mod">
          <ac:chgData name="Krishnan, Prakash" userId="261067e4-9b08-4801-97bb-c70294b052cc" providerId="ADAL" clId="{C44DEED9-3F5D-4AB2-A943-1A0E2A9C9645}" dt="2021-11-22T08:06:09.775" v="2101" actId="20577"/>
          <ac:spMkLst>
            <pc:docMk/>
            <pc:sldMk cId="1031702054" sldId="230717827"/>
            <ac:spMk id="61" creationId="{D7EEEB83-F35A-46D1-9C88-1890334D7E5D}"/>
          </ac:spMkLst>
        </pc:spChg>
        <pc:spChg chg="add mod">
          <ac:chgData name="Krishnan, Prakash" userId="261067e4-9b08-4801-97bb-c70294b052cc" providerId="ADAL" clId="{C44DEED9-3F5D-4AB2-A943-1A0E2A9C9645}" dt="2021-11-22T08:06:20.919" v="2105" actId="20577"/>
          <ac:spMkLst>
            <pc:docMk/>
            <pc:sldMk cId="1031702054" sldId="230717827"/>
            <ac:spMk id="62" creationId="{A37C899B-878C-4CCE-9BFF-6E1A0F157FE4}"/>
          </ac:spMkLst>
        </pc:spChg>
        <pc:picChg chg="add del mod">
          <ac:chgData name="Krishnan, Prakash" userId="261067e4-9b08-4801-97bb-c70294b052cc" providerId="ADAL" clId="{C44DEED9-3F5D-4AB2-A943-1A0E2A9C9645}" dt="2021-11-22T07:58:12.308" v="1945" actId="21"/>
          <ac:picMkLst>
            <pc:docMk/>
            <pc:sldMk cId="1031702054" sldId="230717827"/>
            <ac:picMk id="27" creationId="{8CA180C1-4CB6-4F4F-A725-53C95A07E0E9}"/>
          </ac:picMkLst>
        </pc:picChg>
        <pc:picChg chg="add del mod">
          <ac:chgData name="Krishnan, Prakash" userId="261067e4-9b08-4801-97bb-c70294b052cc" providerId="ADAL" clId="{C44DEED9-3F5D-4AB2-A943-1A0E2A9C9645}" dt="2021-11-22T07:58:12.308" v="1945" actId="21"/>
          <ac:picMkLst>
            <pc:docMk/>
            <pc:sldMk cId="1031702054" sldId="230717827"/>
            <ac:picMk id="28" creationId="{786C05C9-0460-458C-B6D6-937B523F6613}"/>
          </ac:picMkLst>
        </pc:picChg>
        <pc:picChg chg="add del mod">
          <ac:chgData name="Krishnan, Prakash" userId="261067e4-9b08-4801-97bb-c70294b052cc" providerId="ADAL" clId="{C44DEED9-3F5D-4AB2-A943-1A0E2A9C9645}" dt="2021-11-22T07:58:12.308" v="1945" actId="21"/>
          <ac:picMkLst>
            <pc:docMk/>
            <pc:sldMk cId="1031702054" sldId="230717827"/>
            <ac:picMk id="29" creationId="{617321E8-F408-4CC0-8C95-35B6599D5BB7}"/>
          </ac:picMkLst>
        </pc:picChg>
        <pc:picChg chg="add mod">
          <ac:chgData name="Krishnan, Prakash" userId="261067e4-9b08-4801-97bb-c70294b052cc" providerId="ADAL" clId="{C44DEED9-3F5D-4AB2-A943-1A0E2A9C9645}" dt="2021-11-22T07:58:50.325" v="1960" actId="1076"/>
          <ac:picMkLst>
            <pc:docMk/>
            <pc:sldMk cId="1031702054" sldId="230717827"/>
            <ac:picMk id="45" creationId="{1478DAD5-9FD2-46A5-9C97-6D653F051E8C}"/>
          </ac:picMkLst>
        </pc:picChg>
        <pc:picChg chg="add mod">
          <ac:chgData name="Krishnan, Prakash" userId="261067e4-9b08-4801-97bb-c70294b052cc" providerId="ADAL" clId="{C44DEED9-3F5D-4AB2-A943-1A0E2A9C9645}" dt="2021-11-22T08:03:15.505" v="2055" actId="1076"/>
          <ac:picMkLst>
            <pc:docMk/>
            <pc:sldMk cId="1031702054" sldId="230717827"/>
            <ac:picMk id="46" creationId="{C4AD1C6B-91C5-4A27-B964-8651FF5EDF14}"/>
          </ac:picMkLst>
        </pc:picChg>
        <pc:picChg chg="add mod">
          <ac:chgData name="Krishnan, Prakash" userId="261067e4-9b08-4801-97bb-c70294b052cc" providerId="ADAL" clId="{C44DEED9-3F5D-4AB2-A943-1A0E2A9C9645}" dt="2021-11-22T07:59:48.644" v="1984" actId="1076"/>
          <ac:picMkLst>
            <pc:docMk/>
            <pc:sldMk cId="1031702054" sldId="230717827"/>
            <ac:picMk id="47" creationId="{BD0EBEA4-1C65-4C19-A4AD-F90765E1615D}"/>
          </ac:picMkLst>
        </pc:picChg>
        <pc:picChg chg="add mod">
          <ac:chgData name="Krishnan, Prakash" userId="261067e4-9b08-4801-97bb-c70294b052cc" providerId="ADAL" clId="{C44DEED9-3F5D-4AB2-A943-1A0E2A9C9645}" dt="2021-11-22T07:59:14.345" v="1976" actId="1076"/>
          <ac:picMkLst>
            <pc:docMk/>
            <pc:sldMk cId="1031702054" sldId="230717827"/>
            <ac:picMk id="49" creationId="{A253D06F-804C-49D4-9656-2D7A31CEC4F9}"/>
          </ac:picMkLst>
        </pc:picChg>
        <pc:picChg chg="add mod">
          <ac:chgData name="Krishnan, Prakash" userId="261067e4-9b08-4801-97bb-c70294b052cc" providerId="ADAL" clId="{C44DEED9-3F5D-4AB2-A943-1A0E2A9C9645}" dt="2021-11-22T08:05:39.059" v="2093" actId="1076"/>
          <ac:picMkLst>
            <pc:docMk/>
            <pc:sldMk cId="1031702054" sldId="230717827"/>
            <ac:picMk id="52" creationId="{FDBC9578-847A-41E0-97C1-D8E63430FE41}"/>
          </ac:picMkLst>
        </pc:picChg>
        <pc:picChg chg="add mod">
          <ac:chgData name="Krishnan, Prakash" userId="261067e4-9b08-4801-97bb-c70294b052cc" providerId="ADAL" clId="{C44DEED9-3F5D-4AB2-A943-1A0E2A9C9645}" dt="2021-11-22T08:05:32.744" v="2091" actId="1076"/>
          <ac:picMkLst>
            <pc:docMk/>
            <pc:sldMk cId="1031702054" sldId="230717827"/>
            <ac:picMk id="54" creationId="{B5831A61-EC74-4E35-9378-2AB1EBCA06B8}"/>
          </ac:picMkLst>
        </pc:picChg>
      </pc:sldChg>
      <pc:sldChg chg="del">
        <pc:chgData name="Krishnan, Prakash" userId="261067e4-9b08-4801-97bb-c70294b052cc" providerId="ADAL" clId="{C44DEED9-3F5D-4AB2-A943-1A0E2A9C9645}" dt="2021-11-22T08:07:16.868" v="2108" actId="2696"/>
        <pc:sldMkLst>
          <pc:docMk/>
          <pc:sldMk cId="3408200891" sldId="230717828"/>
        </pc:sldMkLst>
      </pc:sldChg>
      <pc:sldChg chg="del">
        <pc:chgData name="Krishnan, Prakash" userId="261067e4-9b08-4801-97bb-c70294b052cc" providerId="ADAL" clId="{C44DEED9-3F5D-4AB2-A943-1A0E2A9C9645}" dt="2021-11-22T08:07:16.868" v="2108" actId="2696"/>
        <pc:sldMkLst>
          <pc:docMk/>
          <pc:sldMk cId="3891788877" sldId="230717829"/>
        </pc:sldMkLst>
      </pc:sldChg>
      <pc:sldChg chg="del">
        <pc:chgData name="Krishnan, Prakash" userId="261067e4-9b08-4801-97bb-c70294b052cc" providerId="ADAL" clId="{C44DEED9-3F5D-4AB2-A943-1A0E2A9C9645}" dt="2021-11-22T08:07:16.868" v="2108" actId="2696"/>
        <pc:sldMkLst>
          <pc:docMk/>
          <pc:sldMk cId="1516772729" sldId="230717830"/>
        </pc:sldMkLst>
      </pc:sldChg>
      <pc:sldChg chg="modSp add mod">
        <pc:chgData name="Krishnan, Prakash" userId="261067e4-9b08-4801-97bb-c70294b052cc" providerId="ADAL" clId="{C44DEED9-3F5D-4AB2-A943-1A0E2A9C9645}" dt="2021-11-22T07:54:29.648" v="1902" actId="20577"/>
        <pc:sldMkLst>
          <pc:docMk/>
          <pc:sldMk cId="2213453469" sldId="230717831"/>
        </pc:sldMkLst>
        <pc:spChg chg="mod">
          <ac:chgData name="Krishnan, Prakash" userId="261067e4-9b08-4801-97bb-c70294b052cc" providerId="ADAL" clId="{C44DEED9-3F5D-4AB2-A943-1A0E2A9C9645}" dt="2021-11-22T06:16:23.607" v="1031" actId="20577"/>
          <ac:spMkLst>
            <pc:docMk/>
            <pc:sldMk cId="2213453469" sldId="230717831"/>
            <ac:spMk id="6" creationId="{181FCBB2-55AF-453B-B874-9F210C1F88F5}"/>
          </ac:spMkLst>
        </pc:spChg>
        <pc:spChg chg="mod">
          <ac:chgData name="Krishnan, Prakash" userId="261067e4-9b08-4801-97bb-c70294b052cc" providerId="ADAL" clId="{C44DEED9-3F5D-4AB2-A943-1A0E2A9C9645}" dt="2021-11-22T07:54:29.648" v="1902" actId="20577"/>
          <ac:spMkLst>
            <pc:docMk/>
            <pc:sldMk cId="2213453469" sldId="230717831"/>
            <ac:spMk id="7" creationId="{EBAB3CAA-F3DE-4D57-B290-90B2F00502F1}"/>
          </ac:spMkLst>
        </pc:spChg>
      </pc:sldChg>
      <pc:sldChg chg="modSp add mod">
        <pc:chgData name="Krishnan, Prakash" userId="261067e4-9b08-4801-97bb-c70294b052cc" providerId="ADAL" clId="{C44DEED9-3F5D-4AB2-A943-1A0E2A9C9645}" dt="2021-11-22T08:11:20.923" v="2219" actId="1076"/>
        <pc:sldMkLst>
          <pc:docMk/>
          <pc:sldMk cId="3239062293" sldId="230717832"/>
        </pc:sldMkLst>
        <pc:spChg chg="mod">
          <ac:chgData name="Krishnan, Prakash" userId="261067e4-9b08-4801-97bb-c70294b052cc" providerId="ADAL" clId="{C44DEED9-3F5D-4AB2-A943-1A0E2A9C9645}" dt="2021-11-22T08:08:02.962" v="2147" actId="20577"/>
          <ac:spMkLst>
            <pc:docMk/>
            <pc:sldMk cId="3239062293" sldId="230717832"/>
            <ac:spMk id="6" creationId="{181FCBB2-55AF-453B-B874-9F210C1F88F5}"/>
          </ac:spMkLst>
        </pc:spChg>
        <pc:spChg chg="mod">
          <ac:chgData name="Krishnan, Prakash" userId="261067e4-9b08-4801-97bb-c70294b052cc" providerId="ADAL" clId="{C44DEED9-3F5D-4AB2-A943-1A0E2A9C9645}" dt="2021-11-22T08:11:20.923" v="2219" actId="1076"/>
          <ac:spMkLst>
            <pc:docMk/>
            <pc:sldMk cId="3239062293" sldId="230717832"/>
            <ac:spMk id="7" creationId="{EBAB3CAA-F3DE-4D57-B290-90B2F00502F1}"/>
          </ac:spMkLst>
        </pc:spChg>
      </pc:sldChg>
      <pc:sldChg chg="addSp modSp add mod">
        <pc:chgData name="Krishnan, Prakash" userId="261067e4-9b08-4801-97bb-c70294b052cc" providerId="ADAL" clId="{C44DEED9-3F5D-4AB2-A943-1A0E2A9C9645}" dt="2021-11-23T09:51:06.490" v="4135"/>
        <pc:sldMkLst>
          <pc:docMk/>
          <pc:sldMk cId="3071287982" sldId="230717833"/>
        </pc:sldMkLst>
        <pc:spChg chg="mod">
          <ac:chgData name="Krishnan, Prakash" userId="261067e4-9b08-4801-97bb-c70294b052cc" providerId="ADAL" clId="{C44DEED9-3F5D-4AB2-A943-1A0E2A9C9645}" dt="2021-11-22T08:11:48.022" v="2245" actId="20577"/>
          <ac:spMkLst>
            <pc:docMk/>
            <pc:sldMk cId="3071287982" sldId="230717833"/>
            <ac:spMk id="6" creationId="{181FCBB2-55AF-453B-B874-9F210C1F88F5}"/>
          </ac:spMkLst>
        </pc:spChg>
        <pc:spChg chg="mod">
          <ac:chgData name="Krishnan, Prakash" userId="261067e4-9b08-4801-97bb-c70294b052cc" providerId="ADAL" clId="{C44DEED9-3F5D-4AB2-A943-1A0E2A9C9645}" dt="2021-11-22T08:12:24.501" v="2246" actId="6549"/>
          <ac:spMkLst>
            <pc:docMk/>
            <pc:sldMk cId="3071287982" sldId="230717833"/>
            <ac:spMk id="7" creationId="{EBAB3CAA-F3DE-4D57-B290-90B2F00502F1}"/>
          </ac:spMkLst>
        </pc:spChg>
        <pc:graphicFrameChg chg="add mod modGraphic">
          <ac:chgData name="Krishnan, Prakash" userId="261067e4-9b08-4801-97bb-c70294b052cc" providerId="ADAL" clId="{C44DEED9-3F5D-4AB2-A943-1A0E2A9C9645}" dt="2021-11-23T09:51:06.490" v="4135"/>
          <ac:graphicFrameMkLst>
            <pc:docMk/>
            <pc:sldMk cId="3071287982" sldId="230717833"/>
            <ac:graphicFrameMk id="2" creationId="{F879809F-977A-4BD1-A191-64AF09BCE3FC}"/>
          </ac:graphicFrameMkLst>
        </pc:graphicFrameChg>
      </pc:sldChg>
      <pc:sldChg chg="addSp delSp modSp add mod">
        <pc:chgData name="Krishnan, Prakash" userId="261067e4-9b08-4801-97bb-c70294b052cc" providerId="ADAL" clId="{C44DEED9-3F5D-4AB2-A943-1A0E2A9C9645}" dt="2021-11-22T08:24:28.152" v="3075" actId="1076"/>
        <pc:sldMkLst>
          <pc:docMk/>
          <pc:sldMk cId="3453577336" sldId="230717834"/>
        </pc:sldMkLst>
        <pc:spChg chg="mod">
          <ac:chgData name="Krishnan, Prakash" userId="261067e4-9b08-4801-97bb-c70294b052cc" providerId="ADAL" clId="{C44DEED9-3F5D-4AB2-A943-1A0E2A9C9645}" dt="2021-11-22T08:24:28.152" v="3075" actId="1076"/>
          <ac:spMkLst>
            <pc:docMk/>
            <pc:sldMk cId="3453577336" sldId="230717834"/>
            <ac:spMk id="6" creationId="{181FCBB2-55AF-453B-B874-9F210C1F88F5}"/>
          </ac:spMkLst>
        </pc:spChg>
        <pc:graphicFrameChg chg="del">
          <ac:chgData name="Krishnan, Prakash" userId="261067e4-9b08-4801-97bb-c70294b052cc" providerId="ADAL" clId="{C44DEED9-3F5D-4AB2-A943-1A0E2A9C9645}" dt="2021-11-22T08:22:07.636" v="3057" actId="478"/>
          <ac:graphicFrameMkLst>
            <pc:docMk/>
            <pc:sldMk cId="3453577336" sldId="230717834"/>
            <ac:graphicFrameMk id="2" creationId="{F879809F-977A-4BD1-A191-64AF09BCE3FC}"/>
          </ac:graphicFrameMkLst>
        </pc:graphicFrameChg>
        <pc:graphicFrameChg chg="add mod modGraphic">
          <ac:chgData name="Krishnan, Prakash" userId="261067e4-9b08-4801-97bb-c70294b052cc" providerId="ADAL" clId="{C44DEED9-3F5D-4AB2-A943-1A0E2A9C9645}" dt="2021-11-22T08:24:21.149" v="3074" actId="1076"/>
          <ac:graphicFrameMkLst>
            <pc:docMk/>
            <pc:sldMk cId="3453577336" sldId="230717834"/>
            <ac:graphicFrameMk id="8" creationId="{24AED627-DEFF-4C37-8D2A-7ACBC9D03184}"/>
          </ac:graphicFrameMkLst>
        </pc:graphicFrameChg>
      </pc:sldChg>
      <pc:sldChg chg="add del">
        <pc:chgData name="Krishnan, Prakash" userId="261067e4-9b08-4801-97bb-c70294b052cc" providerId="ADAL" clId="{C44DEED9-3F5D-4AB2-A943-1A0E2A9C9645}" dt="2021-11-22T08:22:12.666" v="3059"/>
        <pc:sldMkLst>
          <pc:docMk/>
          <pc:sldMk cId="318186610" sldId="230717835"/>
        </pc:sldMkLst>
      </pc:sldChg>
      <pc:sldChg chg="addSp delSp modSp add mod">
        <pc:chgData name="Krishnan, Prakash" userId="261067e4-9b08-4801-97bb-c70294b052cc" providerId="ADAL" clId="{C44DEED9-3F5D-4AB2-A943-1A0E2A9C9645}" dt="2021-11-22T08:29:56.180" v="3497" actId="14100"/>
        <pc:sldMkLst>
          <pc:docMk/>
          <pc:sldMk cId="3738912830" sldId="230717835"/>
        </pc:sldMkLst>
        <pc:spChg chg="add mod">
          <ac:chgData name="Krishnan, Prakash" userId="261067e4-9b08-4801-97bb-c70294b052cc" providerId="ADAL" clId="{C44DEED9-3F5D-4AB2-A943-1A0E2A9C9645}" dt="2021-11-22T08:29:51.464" v="3496" actId="6549"/>
          <ac:spMkLst>
            <pc:docMk/>
            <pc:sldMk cId="3738912830" sldId="230717835"/>
            <ac:spMk id="4" creationId="{8D2D0FB2-219D-4E56-8BDF-7D4918DD3AB1}"/>
          </ac:spMkLst>
        </pc:spChg>
        <pc:spChg chg="mod">
          <ac:chgData name="Krishnan, Prakash" userId="261067e4-9b08-4801-97bb-c70294b052cc" providerId="ADAL" clId="{C44DEED9-3F5D-4AB2-A943-1A0E2A9C9645}" dt="2021-11-22T08:24:56.971" v="3128" actId="20577"/>
          <ac:spMkLst>
            <pc:docMk/>
            <pc:sldMk cId="3738912830" sldId="230717835"/>
            <ac:spMk id="6" creationId="{181FCBB2-55AF-453B-B874-9F210C1F88F5}"/>
          </ac:spMkLst>
        </pc:spChg>
        <pc:graphicFrameChg chg="del">
          <ac:chgData name="Krishnan, Prakash" userId="261067e4-9b08-4801-97bb-c70294b052cc" providerId="ADAL" clId="{C44DEED9-3F5D-4AB2-A943-1A0E2A9C9645}" dt="2021-11-22T08:24:58.111" v="3129" actId="478"/>
          <ac:graphicFrameMkLst>
            <pc:docMk/>
            <pc:sldMk cId="3738912830" sldId="230717835"/>
            <ac:graphicFrameMk id="8" creationId="{24AED627-DEFF-4C37-8D2A-7ACBC9D03184}"/>
          </ac:graphicFrameMkLst>
        </pc:graphicFrameChg>
        <pc:picChg chg="add mod">
          <ac:chgData name="Krishnan, Prakash" userId="261067e4-9b08-4801-97bb-c70294b052cc" providerId="ADAL" clId="{C44DEED9-3F5D-4AB2-A943-1A0E2A9C9645}" dt="2021-11-22T08:29:56.180" v="3497" actId="14100"/>
          <ac:picMkLst>
            <pc:docMk/>
            <pc:sldMk cId="3738912830" sldId="230717835"/>
            <ac:picMk id="9" creationId="{6192A768-3610-48E3-A363-12C4F1A8D199}"/>
          </ac:picMkLst>
        </pc:picChg>
      </pc:sldChg>
      <pc:sldChg chg="addSp delSp modSp add mod">
        <pc:chgData name="Krishnan, Prakash" userId="261067e4-9b08-4801-97bb-c70294b052cc" providerId="ADAL" clId="{C44DEED9-3F5D-4AB2-A943-1A0E2A9C9645}" dt="2021-11-22T09:05:26.919" v="4040" actId="14100"/>
        <pc:sldMkLst>
          <pc:docMk/>
          <pc:sldMk cId="2085167280" sldId="230717836"/>
        </pc:sldMkLst>
        <pc:spChg chg="mod">
          <ac:chgData name="Krishnan, Prakash" userId="261067e4-9b08-4801-97bb-c70294b052cc" providerId="ADAL" clId="{C44DEED9-3F5D-4AB2-A943-1A0E2A9C9645}" dt="2021-11-22T09:05:17.561" v="4037" actId="20577"/>
          <ac:spMkLst>
            <pc:docMk/>
            <pc:sldMk cId="2085167280" sldId="230717836"/>
            <ac:spMk id="4" creationId="{8D2D0FB2-219D-4E56-8BDF-7D4918DD3AB1}"/>
          </ac:spMkLst>
        </pc:spChg>
        <pc:picChg chg="add mod">
          <ac:chgData name="Krishnan, Prakash" userId="261067e4-9b08-4801-97bb-c70294b052cc" providerId="ADAL" clId="{C44DEED9-3F5D-4AB2-A943-1A0E2A9C9645}" dt="2021-11-22T09:05:26.919" v="4040" actId="14100"/>
          <ac:picMkLst>
            <pc:docMk/>
            <pc:sldMk cId="2085167280" sldId="230717836"/>
            <ac:picMk id="5" creationId="{E096FFA4-D619-42A2-8A96-5EEBE56F280D}"/>
          </ac:picMkLst>
        </pc:picChg>
        <pc:picChg chg="add del mod">
          <ac:chgData name="Krishnan, Prakash" userId="261067e4-9b08-4801-97bb-c70294b052cc" providerId="ADAL" clId="{C44DEED9-3F5D-4AB2-A943-1A0E2A9C9645}" dt="2021-11-22T08:55:43.171" v="3628" actId="478"/>
          <ac:picMkLst>
            <pc:docMk/>
            <pc:sldMk cId="2085167280" sldId="230717836"/>
            <ac:picMk id="8" creationId="{DC885B04-32B8-4B8C-9BCB-CD059EF57E9C}"/>
          </ac:picMkLst>
        </pc:picChg>
        <pc:picChg chg="del">
          <ac:chgData name="Krishnan, Prakash" userId="261067e4-9b08-4801-97bb-c70294b052cc" providerId="ADAL" clId="{C44DEED9-3F5D-4AB2-A943-1A0E2A9C9645}" dt="2021-11-22T08:31:42.957" v="3499" actId="478"/>
          <ac:picMkLst>
            <pc:docMk/>
            <pc:sldMk cId="2085167280" sldId="230717836"/>
            <ac:picMk id="9" creationId="{6192A768-3610-48E3-A363-12C4F1A8D199}"/>
          </ac:picMkLst>
        </pc:picChg>
        <pc:picChg chg="add del mod">
          <ac:chgData name="Krishnan, Prakash" userId="261067e4-9b08-4801-97bb-c70294b052cc" providerId="ADAL" clId="{C44DEED9-3F5D-4AB2-A943-1A0E2A9C9645}" dt="2021-11-22T08:59:34.424" v="3990" actId="478"/>
          <ac:picMkLst>
            <pc:docMk/>
            <pc:sldMk cId="2085167280" sldId="230717836"/>
            <ac:picMk id="10" creationId="{D8FF80A3-6D50-49AF-AD2E-35553D8692E2}"/>
          </ac:picMkLst>
        </pc:picChg>
        <pc:picChg chg="add mod">
          <ac:chgData name="Krishnan, Prakash" userId="261067e4-9b08-4801-97bb-c70294b052cc" providerId="ADAL" clId="{C44DEED9-3F5D-4AB2-A943-1A0E2A9C9645}" dt="2021-11-22T09:05:23.188" v="4038" actId="14100"/>
          <ac:picMkLst>
            <pc:docMk/>
            <pc:sldMk cId="2085167280" sldId="230717836"/>
            <ac:picMk id="12" creationId="{9A17C7D8-F399-41E8-9B45-6D86388E9BDF}"/>
          </ac:picMkLst>
        </pc:picChg>
      </pc:sldChg>
      <pc:sldChg chg="addSp delSp modSp add mod">
        <pc:chgData name="Krishnan, Prakash" userId="261067e4-9b08-4801-97bb-c70294b052cc" providerId="ADAL" clId="{C44DEED9-3F5D-4AB2-A943-1A0E2A9C9645}" dt="2021-11-23T15:27:39.324" v="4978" actId="1076"/>
        <pc:sldMkLst>
          <pc:docMk/>
          <pc:sldMk cId="3809293029" sldId="230717837"/>
        </pc:sldMkLst>
        <pc:spChg chg="mod">
          <ac:chgData name="Krishnan, Prakash" userId="261067e4-9b08-4801-97bb-c70294b052cc" providerId="ADAL" clId="{C44DEED9-3F5D-4AB2-A943-1A0E2A9C9645}" dt="2021-11-23T09:50:14.159" v="4111" actId="5793"/>
          <ac:spMkLst>
            <pc:docMk/>
            <pc:sldMk cId="3809293029" sldId="230717837"/>
            <ac:spMk id="4" creationId="{8D2D0FB2-219D-4E56-8BDF-7D4918DD3AB1}"/>
          </ac:spMkLst>
        </pc:spChg>
        <pc:spChg chg="mod">
          <ac:chgData name="Krishnan, Prakash" userId="261067e4-9b08-4801-97bb-c70294b052cc" providerId="ADAL" clId="{C44DEED9-3F5D-4AB2-A943-1A0E2A9C9645}" dt="2021-11-22T09:06:48.627" v="4087" actId="20577"/>
          <ac:spMkLst>
            <pc:docMk/>
            <pc:sldMk cId="3809293029" sldId="230717837"/>
            <ac:spMk id="6" creationId="{181FCBB2-55AF-453B-B874-9F210C1F88F5}"/>
          </ac:spMkLst>
        </pc:spChg>
        <pc:graphicFrameChg chg="add mod modGraphic">
          <ac:chgData name="Krishnan, Prakash" userId="261067e4-9b08-4801-97bb-c70294b052cc" providerId="ADAL" clId="{C44DEED9-3F5D-4AB2-A943-1A0E2A9C9645}" dt="2021-11-23T10:03:21.359" v="4558" actId="1076"/>
          <ac:graphicFrameMkLst>
            <pc:docMk/>
            <pc:sldMk cId="3809293029" sldId="230717837"/>
            <ac:graphicFrameMk id="2" creationId="{482429BF-10EE-452F-B6F8-F50D5778B1CF}"/>
          </ac:graphicFrameMkLst>
        </pc:graphicFrameChg>
        <pc:graphicFrameChg chg="add mod modGraphic">
          <ac:chgData name="Krishnan, Prakash" userId="261067e4-9b08-4801-97bb-c70294b052cc" providerId="ADAL" clId="{C44DEED9-3F5D-4AB2-A943-1A0E2A9C9645}" dt="2021-11-23T15:27:39.324" v="4978" actId="1076"/>
          <ac:graphicFrameMkLst>
            <pc:docMk/>
            <pc:sldMk cId="3809293029" sldId="230717837"/>
            <ac:graphicFrameMk id="5" creationId="{DD84FF7F-F927-4674-9244-55373879002E}"/>
          </ac:graphicFrameMkLst>
        </pc:graphicFrameChg>
        <pc:picChg chg="del">
          <ac:chgData name="Krishnan, Prakash" userId="261067e4-9b08-4801-97bb-c70294b052cc" providerId="ADAL" clId="{C44DEED9-3F5D-4AB2-A943-1A0E2A9C9645}" dt="2021-11-22T09:05:53.402" v="4043" actId="478"/>
          <ac:picMkLst>
            <pc:docMk/>
            <pc:sldMk cId="3809293029" sldId="230717837"/>
            <ac:picMk id="5" creationId="{E096FFA4-D619-42A2-8A96-5EEBE56F280D}"/>
          </ac:picMkLst>
        </pc:picChg>
        <pc:picChg chg="del">
          <ac:chgData name="Krishnan, Prakash" userId="261067e4-9b08-4801-97bb-c70294b052cc" providerId="ADAL" clId="{C44DEED9-3F5D-4AB2-A943-1A0E2A9C9645}" dt="2021-11-22T09:05:52.563" v="4042" actId="478"/>
          <ac:picMkLst>
            <pc:docMk/>
            <pc:sldMk cId="3809293029" sldId="230717837"/>
            <ac:picMk id="12" creationId="{9A17C7D8-F399-41E8-9B45-6D86388E9BDF}"/>
          </ac:picMkLst>
        </pc:picChg>
      </pc:sldChg>
      <pc:sldChg chg="addSp delSp modSp add mod">
        <pc:chgData name="Krishnan, Prakash" userId="261067e4-9b08-4801-97bb-c70294b052cc" providerId="ADAL" clId="{C44DEED9-3F5D-4AB2-A943-1A0E2A9C9645}" dt="2021-11-23T15:26:45.245" v="4976" actId="20577"/>
        <pc:sldMkLst>
          <pc:docMk/>
          <pc:sldMk cId="3587444050" sldId="230717838"/>
        </pc:sldMkLst>
        <pc:spChg chg="del">
          <ac:chgData name="Krishnan, Prakash" userId="261067e4-9b08-4801-97bb-c70294b052cc" providerId="ADAL" clId="{C44DEED9-3F5D-4AB2-A943-1A0E2A9C9645}" dt="2021-11-23T10:45:21.364" v="4956" actId="478"/>
          <ac:spMkLst>
            <pc:docMk/>
            <pc:sldMk cId="3587444050" sldId="230717838"/>
            <ac:spMk id="4" creationId="{8D2D0FB2-219D-4E56-8BDF-7D4918DD3AB1}"/>
          </ac:spMkLst>
        </pc:spChg>
        <pc:spChg chg="mod">
          <ac:chgData name="Krishnan, Prakash" userId="261067e4-9b08-4801-97bb-c70294b052cc" providerId="ADAL" clId="{C44DEED9-3F5D-4AB2-A943-1A0E2A9C9645}" dt="2021-11-23T15:26:45.245" v="4976" actId="20577"/>
          <ac:spMkLst>
            <pc:docMk/>
            <pc:sldMk cId="3587444050" sldId="230717838"/>
            <ac:spMk id="6" creationId="{181FCBB2-55AF-453B-B874-9F210C1F88F5}"/>
          </ac:spMkLst>
        </pc:spChg>
        <pc:spChg chg="add del mod">
          <ac:chgData name="Krishnan, Prakash" userId="261067e4-9b08-4801-97bb-c70294b052cc" providerId="ADAL" clId="{C44DEED9-3F5D-4AB2-A943-1A0E2A9C9645}" dt="2021-11-23T10:45:41.240" v="4960" actId="478"/>
          <ac:spMkLst>
            <pc:docMk/>
            <pc:sldMk cId="3587444050" sldId="230717838"/>
            <ac:spMk id="9" creationId="{E8BA1A3C-3A3A-4ECA-B89C-32ED79C82D03}"/>
          </ac:spMkLst>
        </pc:spChg>
        <pc:graphicFrameChg chg="del">
          <ac:chgData name="Krishnan, Prakash" userId="261067e4-9b08-4801-97bb-c70294b052cc" providerId="ADAL" clId="{C44DEED9-3F5D-4AB2-A943-1A0E2A9C9645}" dt="2021-11-23T10:45:09.171" v="4954" actId="478"/>
          <ac:graphicFrameMkLst>
            <pc:docMk/>
            <pc:sldMk cId="3587444050" sldId="230717838"/>
            <ac:graphicFrameMk id="2" creationId="{482429BF-10EE-452F-B6F8-F50D5778B1CF}"/>
          </ac:graphicFrameMkLst>
        </pc:graphicFrameChg>
        <pc:graphicFrameChg chg="del modGraphic">
          <ac:chgData name="Krishnan, Prakash" userId="261067e4-9b08-4801-97bb-c70294b052cc" providerId="ADAL" clId="{C44DEED9-3F5D-4AB2-A943-1A0E2A9C9645}" dt="2021-11-23T10:45:39.050" v="4959" actId="478"/>
          <ac:graphicFrameMkLst>
            <pc:docMk/>
            <pc:sldMk cId="3587444050" sldId="230717838"/>
            <ac:graphicFrameMk id="5" creationId="{DD84FF7F-F927-4674-9244-55373879002E}"/>
          </ac:graphicFrameMkLst>
        </pc:graphicFrameChg>
      </pc:sldChg>
      <pc:sldMasterChg chg="delSldLayout">
        <pc:chgData name="Krishnan, Prakash" userId="261067e4-9b08-4801-97bb-c70294b052cc" providerId="ADAL" clId="{C44DEED9-3F5D-4AB2-A943-1A0E2A9C9645}" dt="2021-11-22T07:54:53.656" v="1908" actId="2696"/>
        <pc:sldMasterMkLst>
          <pc:docMk/>
          <pc:sldMasterMk cId="1998182218" sldId="2147483651"/>
        </pc:sldMasterMkLst>
        <pc:sldLayoutChg chg="del">
          <pc:chgData name="Krishnan, Prakash" userId="261067e4-9b08-4801-97bb-c70294b052cc" providerId="ADAL" clId="{C44DEED9-3F5D-4AB2-A943-1A0E2A9C9645}" dt="2021-11-22T07:54:53.656" v="1908" actId="2696"/>
          <pc:sldLayoutMkLst>
            <pc:docMk/>
            <pc:sldMasterMk cId="1998182218" sldId="2147483651"/>
            <pc:sldLayoutMk cId="126809395" sldId="2147483677"/>
          </pc:sldLayoutMkLst>
        </pc:sldLayoutChg>
      </pc:sldMasterChg>
    </pc:docChg>
  </pc:docChgLst>
  <pc:docChgLst>
    <pc:chgData name="Krishnan, Prakash" userId="261067e4-9b08-4801-97bb-c70294b052cc" providerId="ADAL" clId="{34DE1CDF-2701-49E3-AF0A-7B4E98D1DDF8}"/>
    <pc:docChg chg="undo custSel addSld delSld modSld sldOrd">
      <pc:chgData name="Krishnan, Prakash" userId="261067e4-9b08-4801-97bb-c70294b052cc" providerId="ADAL" clId="{34DE1CDF-2701-49E3-AF0A-7B4E98D1DDF8}" dt="2021-11-25T01:34:29.484" v="2848" actId="20577"/>
      <pc:docMkLst>
        <pc:docMk/>
      </pc:docMkLst>
      <pc:sldChg chg="modSp mod">
        <pc:chgData name="Krishnan, Prakash" userId="261067e4-9b08-4801-97bb-c70294b052cc" providerId="ADAL" clId="{34DE1CDF-2701-49E3-AF0A-7B4E98D1DDF8}" dt="2021-11-23T15:36:49.930" v="1" actId="20577"/>
        <pc:sldMkLst>
          <pc:docMk/>
          <pc:sldMk cId="2873309404" sldId="262"/>
        </pc:sldMkLst>
        <pc:spChg chg="mod">
          <ac:chgData name="Krishnan, Prakash" userId="261067e4-9b08-4801-97bb-c70294b052cc" providerId="ADAL" clId="{34DE1CDF-2701-49E3-AF0A-7B4E98D1DDF8}" dt="2021-11-23T15:36:49.930" v="1" actId="20577"/>
          <ac:spMkLst>
            <pc:docMk/>
            <pc:sldMk cId="2873309404" sldId="262"/>
            <ac:spMk id="3" creationId="{70AFD19E-B9EE-43BC-A58F-6821DE38A43B}"/>
          </ac:spMkLst>
        </pc:spChg>
      </pc:sldChg>
      <pc:sldChg chg="modSp mod ord">
        <pc:chgData name="Krishnan, Prakash" userId="261067e4-9b08-4801-97bb-c70294b052cc" providerId="ADAL" clId="{34DE1CDF-2701-49E3-AF0A-7B4E98D1DDF8}" dt="2021-11-25T01:34:29.484" v="2848" actId="20577"/>
        <pc:sldMkLst>
          <pc:docMk/>
          <pc:sldMk cId="3497734762" sldId="230717821"/>
        </pc:sldMkLst>
        <pc:spChg chg="mod">
          <ac:chgData name="Krishnan, Prakash" userId="261067e4-9b08-4801-97bb-c70294b052cc" providerId="ADAL" clId="{34DE1CDF-2701-49E3-AF0A-7B4E98D1DDF8}" dt="2021-11-25T01:34:29.484" v="2848" actId="20577"/>
          <ac:spMkLst>
            <pc:docMk/>
            <pc:sldMk cId="3497734762" sldId="230717821"/>
            <ac:spMk id="4" creationId="{E96A09B9-9ECA-4C63-AF83-A8693D511F8E}"/>
          </ac:spMkLst>
        </pc:spChg>
      </pc:sldChg>
      <pc:sldChg chg="addSp modSp mod ord">
        <pc:chgData name="Krishnan, Prakash" userId="261067e4-9b08-4801-97bb-c70294b052cc" providerId="ADAL" clId="{34DE1CDF-2701-49E3-AF0A-7B4E98D1DDF8}" dt="2021-11-23T15:48:19.154" v="412" actId="14100"/>
        <pc:sldMkLst>
          <pc:docMk/>
          <pc:sldMk cId="728861041" sldId="230717822"/>
        </pc:sldMkLst>
        <pc:spChg chg="mod">
          <ac:chgData name="Krishnan, Prakash" userId="261067e4-9b08-4801-97bb-c70294b052cc" providerId="ADAL" clId="{34DE1CDF-2701-49E3-AF0A-7B4E98D1DDF8}" dt="2021-11-23T15:48:09.934" v="409" actId="20577"/>
          <ac:spMkLst>
            <pc:docMk/>
            <pc:sldMk cId="728861041" sldId="230717822"/>
            <ac:spMk id="6" creationId="{181FCBB2-55AF-453B-B874-9F210C1F88F5}"/>
          </ac:spMkLst>
        </pc:spChg>
        <pc:spChg chg="mod">
          <ac:chgData name="Krishnan, Prakash" userId="261067e4-9b08-4801-97bb-c70294b052cc" providerId="ADAL" clId="{34DE1CDF-2701-49E3-AF0A-7B4E98D1DDF8}" dt="2021-11-23T15:41:23.766" v="191" actId="20577"/>
          <ac:spMkLst>
            <pc:docMk/>
            <pc:sldMk cId="728861041" sldId="230717822"/>
            <ac:spMk id="7" creationId="{EBAB3CAA-F3DE-4D57-B290-90B2F00502F1}"/>
          </ac:spMkLst>
        </pc:spChg>
        <pc:picChg chg="add mod">
          <ac:chgData name="Krishnan, Prakash" userId="261067e4-9b08-4801-97bb-c70294b052cc" providerId="ADAL" clId="{34DE1CDF-2701-49E3-AF0A-7B4E98D1DDF8}" dt="2021-11-23T15:48:19.154" v="412" actId="14100"/>
          <ac:picMkLst>
            <pc:docMk/>
            <pc:sldMk cId="728861041" sldId="230717822"/>
            <ac:picMk id="4" creationId="{8436C782-D2CA-49CD-AE5E-B45D77FDDFCB}"/>
          </ac:picMkLst>
        </pc:picChg>
      </pc:sldChg>
      <pc:sldChg chg="addSp delSp modSp mod">
        <pc:chgData name="Krishnan, Prakash" userId="261067e4-9b08-4801-97bb-c70294b052cc" providerId="ADAL" clId="{34DE1CDF-2701-49E3-AF0A-7B4E98D1DDF8}" dt="2021-11-24T10:23:00.022" v="851" actId="20577"/>
        <pc:sldMkLst>
          <pc:docMk/>
          <pc:sldMk cId="1608608938" sldId="230717823"/>
        </pc:sldMkLst>
        <pc:spChg chg="mod">
          <ac:chgData name="Krishnan, Prakash" userId="261067e4-9b08-4801-97bb-c70294b052cc" providerId="ADAL" clId="{34DE1CDF-2701-49E3-AF0A-7B4E98D1DDF8}" dt="2021-11-24T10:12:24.390" v="445" actId="1076"/>
          <ac:spMkLst>
            <pc:docMk/>
            <pc:sldMk cId="1608608938" sldId="230717823"/>
            <ac:spMk id="6" creationId="{181FCBB2-55AF-453B-B874-9F210C1F88F5}"/>
          </ac:spMkLst>
        </pc:spChg>
        <pc:spChg chg="del mod">
          <ac:chgData name="Krishnan, Prakash" userId="261067e4-9b08-4801-97bb-c70294b052cc" providerId="ADAL" clId="{34DE1CDF-2701-49E3-AF0A-7B4E98D1DDF8}" dt="2021-11-23T15:48:50.517" v="444"/>
          <ac:spMkLst>
            <pc:docMk/>
            <pc:sldMk cId="1608608938" sldId="230717823"/>
            <ac:spMk id="8" creationId="{4C7F028E-3872-4107-A9AE-14D5CB8C759C}"/>
          </ac:spMkLst>
        </pc:spChg>
        <pc:spChg chg="add mod">
          <ac:chgData name="Krishnan, Prakash" userId="261067e4-9b08-4801-97bb-c70294b052cc" providerId="ADAL" clId="{34DE1CDF-2701-49E3-AF0A-7B4E98D1DDF8}" dt="2021-11-24T10:20:13.532" v="687"/>
          <ac:spMkLst>
            <pc:docMk/>
            <pc:sldMk cId="1608608938" sldId="230717823"/>
            <ac:spMk id="8" creationId="{7C60E868-1569-4653-85C7-DE8BEB6FBB1F}"/>
          </ac:spMkLst>
        </pc:spChg>
        <pc:graphicFrameChg chg="add mod modGraphic">
          <ac:chgData name="Krishnan, Prakash" userId="261067e4-9b08-4801-97bb-c70294b052cc" providerId="ADAL" clId="{34DE1CDF-2701-49E3-AF0A-7B4E98D1DDF8}" dt="2021-11-24T10:23:00.022" v="851" actId="20577"/>
          <ac:graphicFrameMkLst>
            <pc:docMk/>
            <pc:sldMk cId="1608608938" sldId="230717823"/>
            <ac:graphicFrameMk id="4" creationId="{B3338D02-C568-4AA4-A113-F317936D6741}"/>
          </ac:graphicFrameMkLst>
        </pc:graphicFrameChg>
      </pc:sldChg>
      <pc:sldChg chg="del">
        <pc:chgData name="Krishnan, Prakash" userId="261067e4-9b08-4801-97bb-c70294b052cc" providerId="ADAL" clId="{34DE1CDF-2701-49E3-AF0A-7B4E98D1DDF8}" dt="2021-11-24T10:23:18.481" v="853" actId="2696"/>
        <pc:sldMkLst>
          <pc:docMk/>
          <pc:sldMk cId="1031702054" sldId="230717824"/>
        </pc:sldMkLst>
      </pc:sldChg>
      <pc:sldChg chg="del">
        <pc:chgData name="Krishnan, Prakash" userId="261067e4-9b08-4801-97bb-c70294b052cc" providerId="ADAL" clId="{34DE1CDF-2701-49E3-AF0A-7B4E98D1DDF8}" dt="2021-11-24T10:23:18.481" v="853" actId="2696"/>
        <pc:sldMkLst>
          <pc:docMk/>
          <pc:sldMk cId="1031702054" sldId="230717827"/>
        </pc:sldMkLst>
      </pc:sldChg>
      <pc:sldChg chg="del">
        <pc:chgData name="Krishnan, Prakash" userId="261067e4-9b08-4801-97bb-c70294b052cc" providerId="ADAL" clId="{34DE1CDF-2701-49E3-AF0A-7B4E98D1DDF8}" dt="2021-11-24T10:23:18.481" v="853" actId="2696"/>
        <pc:sldMkLst>
          <pc:docMk/>
          <pc:sldMk cId="2213453469" sldId="230717831"/>
        </pc:sldMkLst>
      </pc:sldChg>
      <pc:sldChg chg="del">
        <pc:chgData name="Krishnan, Prakash" userId="261067e4-9b08-4801-97bb-c70294b052cc" providerId="ADAL" clId="{34DE1CDF-2701-49E3-AF0A-7B4E98D1DDF8}" dt="2021-11-24T10:23:18.481" v="853" actId="2696"/>
        <pc:sldMkLst>
          <pc:docMk/>
          <pc:sldMk cId="3239062293" sldId="230717832"/>
        </pc:sldMkLst>
      </pc:sldChg>
      <pc:sldChg chg="del">
        <pc:chgData name="Krishnan, Prakash" userId="261067e4-9b08-4801-97bb-c70294b052cc" providerId="ADAL" clId="{34DE1CDF-2701-49E3-AF0A-7B4E98D1DDF8}" dt="2021-11-24T10:25:30.671" v="931" actId="2696"/>
        <pc:sldMkLst>
          <pc:docMk/>
          <pc:sldMk cId="3071287982" sldId="230717833"/>
        </pc:sldMkLst>
      </pc:sldChg>
      <pc:sldChg chg="del">
        <pc:chgData name="Krishnan, Prakash" userId="261067e4-9b08-4801-97bb-c70294b052cc" providerId="ADAL" clId="{34DE1CDF-2701-49E3-AF0A-7B4E98D1DDF8}" dt="2021-11-24T10:25:40.751" v="932" actId="2696"/>
        <pc:sldMkLst>
          <pc:docMk/>
          <pc:sldMk cId="3453577336" sldId="230717834"/>
        </pc:sldMkLst>
      </pc:sldChg>
      <pc:sldChg chg="del">
        <pc:chgData name="Krishnan, Prakash" userId="261067e4-9b08-4801-97bb-c70294b052cc" providerId="ADAL" clId="{34DE1CDF-2701-49E3-AF0A-7B4E98D1DDF8}" dt="2021-11-24T10:25:40.751" v="932" actId="2696"/>
        <pc:sldMkLst>
          <pc:docMk/>
          <pc:sldMk cId="3738912830" sldId="230717835"/>
        </pc:sldMkLst>
      </pc:sldChg>
      <pc:sldChg chg="del">
        <pc:chgData name="Krishnan, Prakash" userId="261067e4-9b08-4801-97bb-c70294b052cc" providerId="ADAL" clId="{34DE1CDF-2701-49E3-AF0A-7B4E98D1DDF8}" dt="2021-11-24T10:25:40.751" v="932" actId="2696"/>
        <pc:sldMkLst>
          <pc:docMk/>
          <pc:sldMk cId="2085167280" sldId="230717836"/>
        </pc:sldMkLst>
      </pc:sldChg>
      <pc:sldChg chg="del">
        <pc:chgData name="Krishnan, Prakash" userId="261067e4-9b08-4801-97bb-c70294b052cc" providerId="ADAL" clId="{34DE1CDF-2701-49E3-AF0A-7B4E98D1DDF8}" dt="2021-11-24T10:25:40.751" v="932" actId="2696"/>
        <pc:sldMkLst>
          <pc:docMk/>
          <pc:sldMk cId="3809293029" sldId="230717837"/>
        </pc:sldMkLst>
      </pc:sldChg>
      <pc:sldChg chg="add del">
        <pc:chgData name="Krishnan, Prakash" userId="261067e4-9b08-4801-97bb-c70294b052cc" providerId="ADAL" clId="{34DE1CDF-2701-49E3-AF0A-7B4E98D1DDF8}" dt="2021-11-24T10:19:58.334" v="685"/>
        <pc:sldMkLst>
          <pc:docMk/>
          <pc:sldMk cId="2417156515" sldId="230717839"/>
        </pc:sldMkLst>
      </pc:sldChg>
      <pc:sldChg chg="addSp delSp modSp add mod">
        <pc:chgData name="Krishnan, Prakash" userId="261067e4-9b08-4801-97bb-c70294b052cc" providerId="ADAL" clId="{34DE1CDF-2701-49E3-AF0A-7B4E98D1DDF8}" dt="2021-11-24T10:31:05.136" v="1267" actId="14100"/>
        <pc:sldMkLst>
          <pc:docMk/>
          <pc:sldMk cId="3648058840" sldId="230717839"/>
        </pc:sldMkLst>
        <pc:spChg chg="mod">
          <ac:chgData name="Krishnan, Prakash" userId="261067e4-9b08-4801-97bb-c70294b052cc" providerId="ADAL" clId="{34DE1CDF-2701-49E3-AF0A-7B4E98D1DDF8}" dt="2021-11-24T10:23:30.661" v="862" actId="20577"/>
          <ac:spMkLst>
            <pc:docMk/>
            <pc:sldMk cId="3648058840" sldId="230717839"/>
            <ac:spMk id="6" creationId="{181FCBB2-55AF-453B-B874-9F210C1F88F5}"/>
          </ac:spMkLst>
        </pc:spChg>
        <pc:spChg chg="mod">
          <ac:chgData name="Krishnan, Prakash" userId="261067e4-9b08-4801-97bb-c70294b052cc" providerId="ADAL" clId="{34DE1CDF-2701-49E3-AF0A-7B4E98D1DDF8}" dt="2021-11-24T10:31:05.136" v="1267" actId="14100"/>
          <ac:spMkLst>
            <pc:docMk/>
            <pc:sldMk cId="3648058840" sldId="230717839"/>
            <ac:spMk id="8" creationId="{7C60E868-1569-4653-85C7-DE8BEB6FBB1F}"/>
          </ac:spMkLst>
        </pc:spChg>
        <pc:graphicFrameChg chg="add mod modGraphic">
          <ac:chgData name="Krishnan, Prakash" userId="261067e4-9b08-4801-97bb-c70294b052cc" providerId="ADAL" clId="{34DE1CDF-2701-49E3-AF0A-7B4E98D1DDF8}" dt="2021-11-24T10:30:56.607" v="1266" actId="20577"/>
          <ac:graphicFrameMkLst>
            <pc:docMk/>
            <pc:sldMk cId="3648058840" sldId="230717839"/>
            <ac:graphicFrameMk id="2" creationId="{5A384D76-5217-4939-A846-CC5521561382}"/>
          </ac:graphicFrameMkLst>
        </pc:graphicFrameChg>
        <pc:graphicFrameChg chg="del mod">
          <ac:chgData name="Krishnan, Prakash" userId="261067e4-9b08-4801-97bb-c70294b052cc" providerId="ADAL" clId="{34DE1CDF-2701-49E3-AF0A-7B4E98D1DDF8}" dt="2021-11-24T10:24:22.017" v="920" actId="478"/>
          <ac:graphicFrameMkLst>
            <pc:docMk/>
            <pc:sldMk cId="3648058840" sldId="230717839"/>
            <ac:graphicFrameMk id="4" creationId="{B3338D02-C568-4AA4-A113-F317936D6741}"/>
          </ac:graphicFrameMkLst>
        </pc:graphicFrameChg>
      </pc:sldChg>
      <pc:sldChg chg="add del">
        <pc:chgData name="Krishnan, Prakash" userId="261067e4-9b08-4801-97bb-c70294b052cc" providerId="ADAL" clId="{34DE1CDF-2701-49E3-AF0A-7B4E98D1DDF8}" dt="2021-11-24T10:25:16.489" v="928"/>
        <pc:sldMkLst>
          <pc:docMk/>
          <pc:sldMk cId="2344177535" sldId="230717840"/>
        </pc:sldMkLst>
      </pc:sldChg>
      <pc:sldChg chg="addSp delSp modSp add mod">
        <pc:chgData name="Krishnan, Prakash" userId="261067e4-9b08-4801-97bb-c70294b052cc" providerId="ADAL" clId="{34DE1CDF-2701-49E3-AF0A-7B4E98D1DDF8}" dt="2021-11-24T10:36:56.312" v="1447" actId="20577"/>
        <pc:sldMkLst>
          <pc:docMk/>
          <pc:sldMk cId="3204181621" sldId="230717840"/>
        </pc:sldMkLst>
        <pc:spChg chg="mod">
          <ac:chgData name="Krishnan, Prakash" userId="261067e4-9b08-4801-97bb-c70294b052cc" providerId="ADAL" clId="{34DE1CDF-2701-49E3-AF0A-7B4E98D1DDF8}" dt="2021-11-24T10:34:02.735" v="1312" actId="20577"/>
          <ac:spMkLst>
            <pc:docMk/>
            <pc:sldMk cId="3204181621" sldId="230717840"/>
            <ac:spMk id="6" creationId="{181FCBB2-55AF-453B-B874-9F210C1F88F5}"/>
          </ac:spMkLst>
        </pc:spChg>
        <pc:spChg chg="mod">
          <ac:chgData name="Krishnan, Prakash" userId="261067e4-9b08-4801-97bb-c70294b052cc" providerId="ADAL" clId="{34DE1CDF-2701-49E3-AF0A-7B4E98D1DDF8}" dt="2021-11-24T10:36:56.312" v="1447" actId="20577"/>
          <ac:spMkLst>
            <pc:docMk/>
            <pc:sldMk cId="3204181621" sldId="230717840"/>
            <ac:spMk id="8" creationId="{7C60E868-1569-4653-85C7-DE8BEB6FBB1F}"/>
          </ac:spMkLst>
        </pc:spChg>
        <pc:graphicFrameChg chg="del modGraphic">
          <ac:chgData name="Krishnan, Prakash" userId="261067e4-9b08-4801-97bb-c70294b052cc" providerId="ADAL" clId="{34DE1CDF-2701-49E3-AF0A-7B4E98D1DDF8}" dt="2021-11-24T10:33:53.438" v="1291" actId="478"/>
          <ac:graphicFrameMkLst>
            <pc:docMk/>
            <pc:sldMk cId="3204181621" sldId="230717840"/>
            <ac:graphicFrameMk id="2" creationId="{5A384D76-5217-4939-A846-CC5521561382}"/>
          </ac:graphicFrameMkLst>
        </pc:graphicFrameChg>
        <pc:picChg chg="add mod">
          <ac:chgData name="Krishnan, Prakash" userId="261067e4-9b08-4801-97bb-c70294b052cc" providerId="ADAL" clId="{34DE1CDF-2701-49E3-AF0A-7B4E98D1DDF8}" dt="2021-11-24T10:36:46.261" v="1438" actId="14100"/>
          <ac:picMkLst>
            <pc:docMk/>
            <pc:sldMk cId="3204181621" sldId="230717840"/>
            <ac:picMk id="5" creationId="{2F6FD470-93FB-486F-A884-5728161DA6AB}"/>
          </ac:picMkLst>
        </pc:picChg>
      </pc:sldChg>
      <pc:sldChg chg="add del">
        <pc:chgData name="Krishnan, Prakash" userId="261067e4-9b08-4801-97bb-c70294b052cc" providerId="ADAL" clId="{34DE1CDF-2701-49E3-AF0A-7B4E98D1DDF8}" dt="2021-11-24T10:25:23.282" v="930"/>
        <pc:sldMkLst>
          <pc:docMk/>
          <pc:sldMk cId="3865892132" sldId="230717840"/>
        </pc:sldMkLst>
      </pc:sldChg>
      <pc:sldChg chg="addSp delSp modSp add mod">
        <pc:chgData name="Krishnan, Prakash" userId="261067e4-9b08-4801-97bb-c70294b052cc" providerId="ADAL" clId="{34DE1CDF-2701-49E3-AF0A-7B4E98D1DDF8}" dt="2021-11-24T10:50:16.403" v="1557" actId="14100"/>
        <pc:sldMkLst>
          <pc:docMk/>
          <pc:sldMk cId="2252814554" sldId="230717841"/>
        </pc:sldMkLst>
        <pc:spChg chg="mod">
          <ac:chgData name="Krishnan, Prakash" userId="261067e4-9b08-4801-97bb-c70294b052cc" providerId="ADAL" clId="{34DE1CDF-2701-49E3-AF0A-7B4E98D1DDF8}" dt="2021-11-24T10:50:09.908" v="1554" actId="6549"/>
          <ac:spMkLst>
            <pc:docMk/>
            <pc:sldMk cId="2252814554" sldId="230717841"/>
            <ac:spMk id="8" creationId="{7C60E868-1569-4653-85C7-DE8BEB6FBB1F}"/>
          </ac:spMkLst>
        </pc:spChg>
        <pc:picChg chg="add mod">
          <ac:chgData name="Krishnan, Prakash" userId="261067e4-9b08-4801-97bb-c70294b052cc" providerId="ADAL" clId="{34DE1CDF-2701-49E3-AF0A-7B4E98D1DDF8}" dt="2021-11-24T10:50:16.403" v="1557" actId="14100"/>
          <ac:picMkLst>
            <pc:docMk/>
            <pc:sldMk cId="2252814554" sldId="230717841"/>
            <ac:picMk id="4" creationId="{948D9E3B-4541-47D0-9785-A265F0DBD540}"/>
          </ac:picMkLst>
        </pc:picChg>
        <pc:picChg chg="del">
          <ac:chgData name="Krishnan, Prakash" userId="261067e4-9b08-4801-97bb-c70294b052cc" providerId="ADAL" clId="{34DE1CDF-2701-49E3-AF0A-7B4E98D1DDF8}" dt="2021-11-24T10:49:14.622" v="1548" actId="478"/>
          <ac:picMkLst>
            <pc:docMk/>
            <pc:sldMk cId="2252814554" sldId="230717841"/>
            <ac:picMk id="5" creationId="{2F6FD470-93FB-486F-A884-5728161DA6AB}"/>
          </ac:picMkLst>
        </pc:picChg>
      </pc:sldChg>
      <pc:sldChg chg="addSp delSp modSp add mod">
        <pc:chgData name="Krishnan, Prakash" userId="261067e4-9b08-4801-97bb-c70294b052cc" providerId="ADAL" clId="{34DE1CDF-2701-49E3-AF0A-7B4E98D1DDF8}" dt="2021-11-24T11:00:13.785" v="1920" actId="20577"/>
        <pc:sldMkLst>
          <pc:docMk/>
          <pc:sldMk cId="1965109675" sldId="230717842"/>
        </pc:sldMkLst>
        <pc:spChg chg="mod">
          <ac:chgData name="Krishnan, Prakash" userId="261067e4-9b08-4801-97bb-c70294b052cc" providerId="ADAL" clId="{34DE1CDF-2701-49E3-AF0A-7B4E98D1DDF8}" dt="2021-11-24T10:52:30.238" v="1589"/>
          <ac:spMkLst>
            <pc:docMk/>
            <pc:sldMk cId="1965109675" sldId="230717842"/>
            <ac:spMk id="6" creationId="{181FCBB2-55AF-453B-B874-9F210C1F88F5}"/>
          </ac:spMkLst>
        </pc:spChg>
        <pc:spChg chg="mod">
          <ac:chgData name="Krishnan, Prakash" userId="261067e4-9b08-4801-97bb-c70294b052cc" providerId="ADAL" clId="{34DE1CDF-2701-49E3-AF0A-7B4E98D1DDF8}" dt="2021-11-24T11:00:13.785" v="1920" actId="20577"/>
          <ac:spMkLst>
            <pc:docMk/>
            <pc:sldMk cId="1965109675" sldId="230717842"/>
            <ac:spMk id="8" creationId="{7C60E868-1569-4653-85C7-DE8BEB6FBB1F}"/>
          </ac:spMkLst>
        </pc:spChg>
        <pc:picChg chg="del">
          <ac:chgData name="Krishnan, Prakash" userId="261067e4-9b08-4801-97bb-c70294b052cc" providerId="ADAL" clId="{34DE1CDF-2701-49E3-AF0A-7B4E98D1DDF8}" dt="2021-11-24T10:58:13.753" v="1755" actId="478"/>
          <ac:picMkLst>
            <pc:docMk/>
            <pc:sldMk cId="1965109675" sldId="230717842"/>
            <ac:picMk id="4" creationId="{948D9E3B-4541-47D0-9785-A265F0DBD540}"/>
          </ac:picMkLst>
        </pc:picChg>
        <pc:picChg chg="add mod">
          <ac:chgData name="Krishnan, Prakash" userId="261067e4-9b08-4801-97bb-c70294b052cc" providerId="ADAL" clId="{34DE1CDF-2701-49E3-AF0A-7B4E98D1DDF8}" dt="2021-11-24T10:59:46.944" v="1856" actId="1076"/>
          <ac:picMkLst>
            <pc:docMk/>
            <pc:sldMk cId="1965109675" sldId="230717842"/>
            <ac:picMk id="5" creationId="{66A68658-ACBA-4A6A-ADC8-329E60198AB1}"/>
          </ac:picMkLst>
        </pc:picChg>
      </pc:sldChg>
      <pc:sldChg chg="addSp delSp modSp add mod">
        <pc:chgData name="Krishnan, Prakash" userId="261067e4-9b08-4801-97bb-c70294b052cc" providerId="ADAL" clId="{34DE1CDF-2701-49E3-AF0A-7B4E98D1DDF8}" dt="2021-11-24T11:09:47.048" v="1987" actId="14100"/>
        <pc:sldMkLst>
          <pc:docMk/>
          <pc:sldMk cId="2351220957" sldId="230717843"/>
        </pc:sldMkLst>
        <pc:spChg chg="mod">
          <ac:chgData name="Krishnan, Prakash" userId="261067e4-9b08-4801-97bb-c70294b052cc" providerId="ADAL" clId="{34DE1CDF-2701-49E3-AF0A-7B4E98D1DDF8}" dt="2021-11-24T11:09:18.146" v="1982" actId="20577"/>
          <ac:spMkLst>
            <pc:docMk/>
            <pc:sldMk cId="2351220957" sldId="230717843"/>
            <ac:spMk id="8" creationId="{7C60E868-1569-4653-85C7-DE8BEB6FBB1F}"/>
          </ac:spMkLst>
        </pc:spChg>
        <pc:picChg chg="add mod">
          <ac:chgData name="Krishnan, Prakash" userId="261067e4-9b08-4801-97bb-c70294b052cc" providerId="ADAL" clId="{34DE1CDF-2701-49E3-AF0A-7B4E98D1DDF8}" dt="2021-11-24T11:09:47.048" v="1987" actId="14100"/>
          <ac:picMkLst>
            <pc:docMk/>
            <pc:sldMk cId="2351220957" sldId="230717843"/>
            <ac:picMk id="4" creationId="{0712B915-83DD-4451-82EA-A42E308D41B6}"/>
          </ac:picMkLst>
        </pc:picChg>
        <pc:picChg chg="del">
          <ac:chgData name="Krishnan, Prakash" userId="261067e4-9b08-4801-97bb-c70294b052cc" providerId="ADAL" clId="{34DE1CDF-2701-49E3-AF0A-7B4E98D1DDF8}" dt="2021-11-24T11:09:23.962" v="1983" actId="478"/>
          <ac:picMkLst>
            <pc:docMk/>
            <pc:sldMk cId="2351220957" sldId="230717843"/>
            <ac:picMk id="5" creationId="{66A68658-ACBA-4A6A-ADC8-329E60198AB1}"/>
          </ac:picMkLst>
        </pc:picChg>
      </pc:sldChg>
      <pc:sldChg chg="addSp delSp modSp add mod">
        <pc:chgData name="Krishnan, Prakash" userId="261067e4-9b08-4801-97bb-c70294b052cc" providerId="ADAL" clId="{34DE1CDF-2701-49E3-AF0A-7B4E98D1DDF8}" dt="2021-11-24T11:13:04.205" v="2105" actId="14100"/>
        <pc:sldMkLst>
          <pc:docMk/>
          <pc:sldMk cId="3908160180" sldId="230717844"/>
        </pc:sldMkLst>
        <pc:spChg chg="mod">
          <ac:chgData name="Krishnan, Prakash" userId="261067e4-9b08-4801-97bb-c70294b052cc" providerId="ADAL" clId="{34DE1CDF-2701-49E3-AF0A-7B4E98D1DDF8}" dt="2021-11-24T11:12:59.696" v="2103" actId="113"/>
          <ac:spMkLst>
            <pc:docMk/>
            <pc:sldMk cId="3908160180" sldId="230717844"/>
            <ac:spMk id="8" creationId="{7C60E868-1569-4653-85C7-DE8BEB6FBB1F}"/>
          </ac:spMkLst>
        </pc:spChg>
        <pc:picChg chg="del">
          <ac:chgData name="Krishnan, Prakash" userId="261067e4-9b08-4801-97bb-c70294b052cc" providerId="ADAL" clId="{34DE1CDF-2701-49E3-AF0A-7B4E98D1DDF8}" dt="2021-11-24T11:12:29.841" v="2099" actId="478"/>
          <ac:picMkLst>
            <pc:docMk/>
            <pc:sldMk cId="3908160180" sldId="230717844"/>
            <ac:picMk id="4" creationId="{0712B915-83DD-4451-82EA-A42E308D41B6}"/>
          </ac:picMkLst>
        </pc:picChg>
        <pc:picChg chg="add mod">
          <ac:chgData name="Krishnan, Prakash" userId="261067e4-9b08-4801-97bb-c70294b052cc" providerId="ADAL" clId="{34DE1CDF-2701-49E3-AF0A-7B4E98D1DDF8}" dt="2021-11-24T11:13:04.205" v="2105" actId="14100"/>
          <ac:picMkLst>
            <pc:docMk/>
            <pc:sldMk cId="3908160180" sldId="230717844"/>
            <ac:picMk id="5" creationId="{598141E8-DFC2-4D7C-8EC3-A6FC5AB7288B}"/>
          </ac:picMkLst>
        </pc:picChg>
      </pc:sldChg>
      <pc:sldChg chg="addSp delSp modSp add mod">
        <pc:chgData name="Krishnan, Prakash" userId="261067e4-9b08-4801-97bb-c70294b052cc" providerId="ADAL" clId="{34DE1CDF-2701-49E3-AF0A-7B4E98D1DDF8}" dt="2021-11-24T11:17:12.579" v="2240" actId="14100"/>
        <pc:sldMkLst>
          <pc:docMk/>
          <pc:sldMk cId="1296638355" sldId="230717845"/>
        </pc:sldMkLst>
        <pc:spChg chg="mod">
          <ac:chgData name="Krishnan, Prakash" userId="261067e4-9b08-4801-97bb-c70294b052cc" providerId="ADAL" clId="{34DE1CDF-2701-49E3-AF0A-7B4E98D1DDF8}" dt="2021-11-24T11:16:48.516" v="2234" actId="20577"/>
          <ac:spMkLst>
            <pc:docMk/>
            <pc:sldMk cId="1296638355" sldId="230717845"/>
            <ac:spMk id="8" creationId="{7C60E868-1569-4653-85C7-DE8BEB6FBB1F}"/>
          </ac:spMkLst>
        </pc:spChg>
        <pc:picChg chg="add mod">
          <ac:chgData name="Krishnan, Prakash" userId="261067e4-9b08-4801-97bb-c70294b052cc" providerId="ADAL" clId="{34DE1CDF-2701-49E3-AF0A-7B4E98D1DDF8}" dt="2021-11-24T11:17:12.579" v="2240" actId="14100"/>
          <ac:picMkLst>
            <pc:docMk/>
            <pc:sldMk cId="1296638355" sldId="230717845"/>
            <ac:picMk id="4" creationId="{EC59079C-1ED1-4F3B-96E5-4275661F89F6}"/>
          </ac:picMkLst>
        </pc:picChg>
        <pc:picChg chg="del">
          <ac:chgData name="Krishnan, Prakash" userId="261067e4-9b08-4801-97bb-c70294b052cc" providerId="ADAL" clId="{34DE1CDF-2701-49E3-AF0A-7B4E98D1DDF8}" dt="2021-11-24T11:17:03.689" v="2235" actId="478"/>
          <ac:picMkLst>
            <pc:docMk/>
            <pc:sldMk cId="1296638355" sldId="230717845"/>
            <ac:picMk id="5" creationId="{598141E8-DFC2-4D7C-8EC3-A6FC5AB7288B}"/>
          </ac:picMkLst>
        </pc:picChg>
      </pc:sldChg>
      <pc:sldChg chg="delSp modSp add mod">
        <pc:chgData name="Krishnan, Prakash" userId="261067e4-9b08-4801-97bb-c70294b052cc" providerId="ADAL" clId="{34DE1CDF-2701-49E3-AF0A-7B4E98D1DDF8}" dt="2021-11-24T11:34:27.397" v="2660"/>
        <pc:sldMkLst>
          <pc:docMk/>
          <pc:sldMk cId="3992856967" sldId="230717846"/>
        </pc:sldMkLst>
        <pc:spChg chg="mod">
          <ac:chgData name="Krishnan, Prakash" userId="261067e4-9b08-4801-97bb-c70294b052cc" providerId="ADAL" clId="{34DE1CDF-2701-49E3-AF0A-7B4E98D1DDF8}" dt="2021-11-24T11:20:12.530" v="2288" actId="20577"/>
          <ac:spMkLst>
            <pc:docMk/>
            <pc:sldMk cId="3992856967" sldId="230717846"/>
            <ac:spMk id="6" creationId="{181FCBB2-55AF-453B-B874-9F210C1F88F5}"/>
          </ac:spMkLst>
        </pc:spChg>
        <pc:spChg chg="mod">
          <ac:chgData name="Krishnan, Prakash" userId="261067e4-9b08-4801-97bb-c70294b052cc" providerId="ADAL" clId="{34DE1CDF-2701-49E3-AF0A-7B4E98D1DDF8}" dt="2021-11-24T11:34:27.397" v="2660"/>
          <ac:spMkLst>
            <pc:docMk/>
            <pc:sldMk cId="3992856967" sldId="230717846"/>
            <ac:spMk id="8" creationId="{7C60E868-1569-4653-85C7-DE8BEB6FBB1F}"/>
          </ac:spMkLst>
        </pc:spChg>
        <pc:picChg chg="del">
          <ac:chgData name="Krishnan, Prakash" userId="261067e4-9b08-4801-97bb-c70294b052cc" providerId="ADAL" clId="{34DE1CDF-2701-49E3-AF0A-7B4E98D1DDF8}" dt="2021-11-24T11:20:16.524" v="2289" actId="478"/>
          <ac:picMkLst>
            <pc:docMk/>
            <pc:sldMk cId="3992856967" sldId="230717846"/>
            <ac:picMk id="4" creationId="{EC59079C-1ED1-4F3B-96E5-4275661F89F6}"/>
          </ac:picMkLst>
        </pc:picChg>
      </pc:sldChg>
      <pc:sldChg chg="addSp modSp add mod">
        <pc:chgData name="Krishnan, Prakash" userId="261067e4-9b08-4801-97bb-c70294b052cc" providerId="ADAL" clId="{34DE1CDF-2701-49E3-AF0A-7B4E98D1DDF8}" dt="2021-11-24T14:26:50.470" v="2709" actId="1076"/>
        <pc:sldMkLst>
          <pc:docMk/>
          <pc:sldMk cId="1448930492" sldId="230717847"/>
        </pc:sldMkLst>
        <pc:spChg chg="mod">
          <ac:chgData name="Krishnan, Prakash" userId="261067e4-9b08-4801-97bb-c70294b052cc" providerId="ADAL" clId="{34DE1CDF-2701-49E3-AF0A-7B4E98D1DDF8}" dt="2021-11-24T14:24:14.218" v="2683" actId="114"/>
          <ac:spMkLst>
            <pc:docMk/>
            <pc:sldMk cId="1448930492" sldId="230717847"/>
            <ac:spMk id="6" creationId="{181FCBB2-55AF-453B-B874-9F210C1F88F5}"/>
          </ac:spMkLst>
        </pc:spChg>
        <pc:spChg chg="mod">
          <ac:chgData name="Krishnan, Prakash" userId="261067e4-9b08-4801-97bb-c70294b052cc" providerId="ADAL" clId="{34DE1CDF-2701-49E3-AF0A-7B4E98D1DDF8}" dt="2021-11-24T14:24:19.613" v="2684" actId="6549"/>
          <ac:spMkLst>
            <pc:docMk/>
            <pc:sldMk cId="1448930492" sldId="230717847"/>
            <ac:spMk id="8" creationId="{7C60E868-1569-4653-85C7-DE8BEB6FBB1F}"/>
          </ac:spMkLst>
        </pc:spChg>
        <pc:graphicFrameChg chg="add mod modGraphic">
          <ac:chgData name="Krishnan, Prakash" userId="261067e4-9b08-4801-97bb-c70294b052cc" providerId="ADAL" clId="{34DE1CDF-2701-49E3-AF0A-7B4E98D1DDF8}" dt="2021-11-24T14:25:06.567" v="2693" actId="14100"/>
          <ac:graphicFrameMkLst>
            <pc:docMk/>
            <pc:sldMk cId="1448930492" sldId="230717847"/>
            <ac:graphicFrameMk id="2" creationId="{273932D7-4AFB-4D6D-808D-E8B3E13BD6FE}"/>
          </ac:graphicFrameMkLst>
        </pc:graphicFrameChg>
        <pc:picChg chg="add mod">
          <ac:chgData name="Krishnan, Prakash" userId="261067e4-9b08-4801-97bb-c70294b052cc" providerId="ADAL" clId="{34DE1CDF-2701-49E3-AF0A-7B4E98D1DDF8}" dt="2021-11-24T14:26:27.310" v="2704" actId="14100"/>
          <ac:picMkLst>
            <pc:docMk/>
            <pc:sldMk cId="1448930492" sldId="230717847"/>
            <ac:picMk id="9" creationId="{0702FD8B-BD9B-484B-BECE-062874D0462E}"/>
          </ac:picMkLst>
        </pc:picChg>
        <pc:picChg chg="add mod">
          <ac:chgData name="Krishnan, Prakash" userId="261067e4-9b08-4801-97bb-c70294b052cc" providerId="ADAL" clId="{34DE1CDF-2701-49E3-AF0A-7B4E98D1DDF8}" dt="2021-11-24T14:26:22.406" v="2702" actId="1076"/>
          <ac:picMkLst>
            <pc:docMk/>
            <pc:sldMk cId="1448930492" sldId="230717847"/>
            <ac:picMk id="10" creationId="{140E408F-6373-4BC7-98E0-12BC1ED96EAF}"/>
          </ac:picMkLst>
        </pc:picChg>
        <pc:picChg chg="add mod">
          <ac:chgData name="Krishnan, Prakash" userId="261067e4-9b08-4801-97bb-c70294b052cc" providerId="ADAL" clId="{34DE1CDF-2701-49E3-AF0A-7B4E98D1DDF8}" dt="2021-11-24T14:26:50.470" v="2709" actId="1076"/>
          <ac:picMkLst>
            <pc:docMk/>
            <pc:sldMk cId="1448930492" sldId="230717847"/>
            <ac:picMk id="11" creationId="{7F5FA289-08B5-4247-98EE-21E19BD00618}"/>
          </ac:picMkLst>
        </pc:picChg>
      </pc:sldChg>
      <pc:sldChg chg="delSp modSp add mod">
        <pc:chgData name="Krishnan, Prakash" userId="261067e4-9b08-4801-97bb-c70294b052cc" providerId="ADAL" clId="{34DE1CDF-2701-49E3-AF0A-7B4E98D1DDF8}" dt="2021-11-25T01:20:24.003" v="2825" actId="1076"/>
        <pc:sldMkLst>
          <pc:docMk/>
          <pc:sldMk cId="566211548" sldId="230717848"/>
        </pc:sldMkLst>
        <pc:spChg chg="mod">
          <ac:chgData name="Krishnan, Prakash" userId="261067e4-9b08-4801-97bb-c70294b052cc" providerId="ADAL" clId="{34DE1CDF-2701-49E3-AF0A-7B4E98D1DDF8}" dt="2021-11-25T01:13:41.158" v="2727" actId="20577"/>
          <ac:spMkLst>
            <pc:docMk/>
            <pc:sldMk cId="566211548" sldId="230717848"/>
            <ac:spMk id="6" creationId="{181FCBB2-55AF-453B-B874-9F210C1F88F5}"/>
          </ac:spMkLst>
        </pc:spChg>
        <pc:spChg chg="mod">
          <ac:chgData name="Krishnan, Prakash" userId="261067e4-9b08-4801-97bb-c70294b052cc" providerId="ADAL" clId="{34DE1CDF-2701-49E3-AF0A-7B4E98D1DDF8}" dt="2021-11-25T01:20:24.003" v="2825" actId="1076"/>
          <ac:spMkLst>
            <pc:docMk/>
            <pc:sldMk cId="566211548" sldId="230717848"/>
            <ac:spMk id="8" creationId="{7C60E868-1569-4653-85C7-DE8BEB6FBB1F}"/>
          </ac:spMkLst>
        </pc:spChg>
        <pc:graphicFrameChg chg="del">
          <ac:chgData name="Krishnan, Prakash" userId="261067e4-9b08-4801-97bb-c70294b052cc" providerId="ADAL" clId="{34DE1CDF-2701-49E3-AF0A-7B4E98D1DDF8}" dt="2021-11-25T01:13:51.418" v="2728" actId="478"/>
          <ac:graphicFrameMkLst>
            <pc:docMk/>
            <pc:sldMk cId="566211548" sldId="230717848"/>
            <ac:graphicFrameMk id="2" creationId="{5A384D76-5217-4939-A846-CC5521561382}"/>
          </ac:graphicFrameMkLst>
        </pc:graphicFrameChg>
      </pc:sldChg>
    </pc:docChg>
  </pc:docChgLst>
  <pc:docChgLst>
    <pc:chgData name="Joshi, Satyajit" userId="45d0a80f-d60b-4270-be79-a4dcf3bfe5f3" providerId="ADAL" clId="{43065230-B8E3-4B67-9181-523CD070594B}"/>
    <pc:docChg chg="undo custSel modSld sldOrd">
      <pc:chgData name="Joshi, Satyajit" userId="45d0a80f-d60b-4270-be79-a4dcf3bfe5f3" providerId="ADAL" clId="{43065230-B8E3-4B67-9181-523CD070594B}" dt="2021-03-04T14:34:22.398" v="1141" actId="20577"/>
      <pc:docMkLst>
        <pc:docMk/>
      </pc:docMkLst>
      <pc:sldChg chg="modSp mod">
        <pc:chgData name="Joshi, Satyajit" userId="45d0a80f-d60b-4270-be79-a4dcf3bfe5f3" providerId="ADAL" clId="{43065230-B8E3-4B67-9181-523CD070594B}" dt="2021-03-04T10:23:22.152" v="4" actId="20577"/>
        <pc:sldMkLst>
          <pc:docMk/>
          <pc:sldMk cId="2873309404" sldId="262"/>
        </pc:sldMkLst>
        <pc:spChg chg="mod">
          <ac:chgData name="Joshi, Satyajit" userId="45d0a80f-d60b-4270-be79-a4dcf3bfe5f3" providerId="ADAL" clId="{43065230-B8E3-4B67-9181-523CD070594B}" dt="2021-03-04T10:23:22.152" v="4" actId="20577"/>
          <ac:spMkLst>
            <pc:docMk/>
            <pc:sldMk cId="2873309404" sldId="262"/>
            <ac:spMk id="2" creationId="{32D19759-FCDF-4478-8474-29DBFD847D69}"/>
          </ac:spMkLst>
        </pc:spChg>
      </pc:sldChg>
      <pc:sldChg chg="ord">
        <pc:chgData name="Joshi, Satyajit" userId="45d0a80f-d60b-4270-be79-a4dcf3bfe5f3" providerId="ADAL" clId="{43065230-B8E3-4B67-9181-523CD070594B}" dt="2021-03-04T11:55:36.249" v="1016"/>
        <pc:sldMkLst>
          <pc:docMk/>
          <pc:sldMk cId="2390506034" sldId="230717819"/>
        </pc:sldMkLst>
      </pc:sldChg>
      <pc:sldChg chg="modSp mod">
        <pc:chgData name="Joshi, Satyajit" userId="45d0a80f-d60b-4270-be79-a4dcf3bfe5f3" providerId="ADAL" clId="{43065230-B8E3-4B67-9181-523CD070594B}" dt="2021-03-04T10:38:44.972" v="692" actId="14100"/>
        <pc:sldMkLst>
          <pc:docMk/>
          <pc:sldMk cId="2907777499" sldId="230717820"/>
        </pc:sldMkLst>
        <pc:spChg chg="mod">
          <ac:chgData name="Joshi, Satyajit" userId="45d0a80f-d60b-4270-be79-a4dcf3bfe5f3" providerId="ADAL" clId="{43065230-B8E3-4B67-9181-523CD070594B}" dt="2021-03-04T10:38:44.972" v="692" actId="14100"/>
          <ac:spMkLst>
            <pc:docMk/>
            <pc:sldMk cId="2907777499" sldId="230717820"/>
            <ac:spMk id="2" creationId="{AF3578F2-E826-49EE-9D03-C642C4B9ADE7}"/>
          </ac:spMkLst>
        </pc:spChg>
      </pc:sldChg>
      <pc:sldChg chg="addSp delSp modSp mod">
        <pc:chgData name="Joshi, Satyajit" userId="45d0a80f-d60b-4270-be79-a4dcf3bfe5f3" providerId="ADAL" clId="{43065230-B8E3-4B67-9181-523CD070594B}" dt="2021-03-04T13:59:06.598" v="1140" actId="6549"/>
        <pc:sldMkLst>
          <pc:docMk/>
          <pc:sldMk cId="3750532769" sldId="230717822"/>
        </pc:sldMkLst>
        <pc:spChg chg="del">
          <ac:chgData name="Joshi, Satyajit" userId="45d0a80f-d60b-4270-be79-a4dcf3bfe5f3" providerId="ADAL" clId="{43065230-B8E3-4B67-9181-523CD070594B}" dt="2021-03-04T13:51:31.939" v="1018" actId="478"/>
          <ac:spMkLst>
            <pc:docMk/>
            <pc:sldMk cId="3750532769" sldId="230717822"/>
            <ac:spMk id="8" creationId="{21293F35-2F9F-48B6-AE5D-CFC6FA64F4B7}"/>
          </ac:spMkLst>
        </pc:spChg>
        <pc:spChg chg="del">
          <ac:chgData name="Joshi, Satyajit" userId="45d0a80f-d60b-4270-be79-a4dcf3bfe5f3" providerId="ADAL" clId="{43065230-B8E3-4B67-9181-523CD070594B}" dt="2021-03-04T13:51:31.939" v="1018" actId="478"/>
          <ac:spMkLst>
            <pc:docMk/>
            <pc:sldMk cId="3750532769" sldId="230717822"/>
            <ac:spMk id="9" creationId="{CD41871A-FB62-4770-AB24-8E3EAC9AF0F1}"/>
          </ac:spMkLst>
        </pc:spChg>
        <pc:spChg chg="mod">
          <ac:chgData name="Joshi, Satyajit" userId="45d0a80f-d60b-4270-be79-a4dcf3bfe5f3" providerId="ADAL" clId="{43065230-B8E3-4B67-9181-523CD070594B}" dt="2021-03-04T13:59:06.598" v="1140" actId="6549"/>
          <ac:spMkLst>
            <pc:docMk/>
            <pc:sldMk cId="3750532769" sldId="230717822"/>
            <ac:spMk id="14" creationId="{E76B5EDE-69C7-4B10-97ED-C77E10F528AB}"/>
          </ac:spMkLst>
        </pc:spChg>
        <pc:spChg chg="del">
          <ac:chgData name="Joshi, Satyajit" userId="45d0a80f-d60b-4270-be79-a4dcf3bfe5f3" providerId="ADAL" clId="{43065230-B8E3-4B67-9181-523CD070594B}" dt="2021-03-04T13:51:31.939" v="1018" actId="478"/>
          <ac:spMkLst>
            <pc:docMk/>
            <pc:sldMk cId="3750532769" sldId="230717822"/>
            <ac:spMk id="16" creationId="{22336B45-D89C-467B-AED9-45B16FC11ABE}"/>
          </ac:spMkLst>
        </pc:spChg>
        <pc:spChg chg="del">
          <ac:chgData name="Joshi, Satyajit" userId="45d0a80f-d60b-4270-be79-a4dcf3bfe5f3" providerId="ADAL" clId="{43065230-B8E3-4B67-9181-523CD070594B}" dt="2021-03-04T13:51:31.939" v="1018" actId="478"/>
          <ac:spMkLst>
            <pc:docMk/>
            <pc:sldMk cId="3750532769" sldId="230717822"/>
            <ac:spMk id="18" creationId="{DD729328-F534-4E31-8E08-C3ABD2F46A10}"/>
          </ac:spMkLst>
        </pc:spChg>
        <pc:spChg chg="del">
          <ac:chgData name="Joshi, Satyajit" userId="45d0a80f-d60b-4270-be79-a4dcf3bfe5f3" providerId="ADAL" clId="{43065230-B8E3-4B67-9181-523CD070594B}" dt="2021-03-04T13:51:31.939" v="1018" actId="478"/>
          <ac:spMkLst>
            <pc:docMk/>
            <pc:sldMk cId="3750532769" sldId="230717822"/>
            <ac:spMk id="19" creationId="{B5D0ABDD-EC26-4FA6-B2A7-2EDB81FDD365}"/>
          </ac:spMkLst>
        </pc:spChg>
        <pc:graphicFrameChg chg="add del mod modGraphic">
          <ac:chgData name="Joshi, Satyajit" userId="45d0a80f-d60b-4270-be79-a4dcf3bfe5f3" providerId="ADAL" clId="{43065230-B8E3-4B67-9181-523CD070594B}" dt="2021-03-04T13:57:43.105" v="1040" actId="207"/>
          <ac:graphicFrameMkLst>
            <pc:docMk/>
            <pc:sldMk cId="3750532769" sldId="230717822"/>
            <ac:graphicFrameMk id="2" creationId="{85C293EB-7F28-4383-8B7D-3627F54D16D5}"/>
          </ac:graphicFrameMkLst>
        </pc:graphicFrameChg>
        <pc:graphicFrameChg chg="del">
          <ac:chgData name="Joshi, Satyajit" userId="45d0a80f-d60b-4270-be79-a4dcf3bfe5f3" providerId="ADAL" clId="{43065230-B8E3-4B67-9181-523CD070594B}" dt="2021-03-04T13:51:29.223" v="1017" actId="478"/>
          <ac:graphicFrameMkLst>
            <pc:docMk/>
            <pc:sldMk cId="3750532769" sldId="230717822"/>
            <ac:graphicFrameMk id="4" creationId="{FB6F1151-F701-4B42-8B99-3108D18015D0}"/>
          </ac:graphicFrameMkLst>
        </pc:graphicFrameChg>
        <pc:graphicFrameChg chg="add mod modGraphic">
          <ac:chgData name="Joshi, Satyajit" userId="45d0a80f-d60b-4270-be79-a4dcf3bfe5f3" providerId="ADAL" clId="{43065230-B8E3-4B67-9181-523CD070594B}" dt="2021-03-04T13:58:07.621" v="1047" actId="14100"/>
          <ac:graphicFrameMkLst>
            <pc:docMk/>
            <pc:sldMk cId="3750532769" sldId="230717822"/>
            <ac:graphicFrameMk id="5" creationId="{D677E0EB-6505-4EED-B1D2-AB3D1A05C663}"/>
          </ac:graphicFrameMkLst>
        </pc:graphicFrameChg>
      </pc:sldChg>
      <pc:sldChg chg="addSp delSp modSp mod ord">
        <pc:chgData name="Joshi, Satyajit" userId="45d0a80f-d60b-4270-be79-a4dcf3bfe5f3" providerId="ADAL" clId="{43065230-B8E3-4B67-9181-523CD070594B}" dt="2021-03-04T11:55:33.516" v="1014"/>
        <pc:sldMkLst>
          <pc:docMk/>
          <pc:sldMk cId="1571814052" sldId="230717823"/>
        </pc:sldMkLst>
        <pc:spChg chg="mod">
          <ac:chgData name="Joshi, Satyajit" userId="45d0a80f-d60b-4270-be79-a4dcf3bfe5f3" providerId="ADAL" clId="{43065230-B8E3-4B67-9181-523CD070594B}" dt="2021-03-04T10:51:25.632" v="814" actId="20577"/>
          <ac:spMkLst>
            <pc:docMk/>
            <pc:sldMk cId="1571814052" sldId="230717823"/>
            <ac:spMk id="6" creationId="{C30C23BE-9E86-4575-AD7A-BE4CA09745DE}"/>
          </ac:spMkLst>
        </pc:spChg>
        <pc:graphicFrameChg chg="mod">
          <ac:chgData name="Joshi, Satyajit" userId="45d0a80f-d60b-4270-be79-a4dcf3bfe5f3" providerId="ADAL" clId="{43065230-B8E3-4B67-9181-523CD070594B}" dt="2021-03-04T10:51:40.451" v="816"/>
          <ac:graphicFrameMkLst>
            <pc:docMk/>
            <pc:sldMk cId="1571814052" sldId="230717823"/>
            <ac:graphicFrameMk id="5" creationId="{78331E17-2A11-4C43-A986-5A9E2A322CEE}"/>
          </ac:graphicFrameMkLst>
        </pc:graphicFrameChg>
        <pc:graphicFrameChg chg="add mod">
          <ac:chgData name="Joshi, Satyajit" userId="45d0a80f-d60b-4270-be79-a4dcf3bfe5f3" providerId="ADAL" clId="{43065230-B8E3-4B67-9181-523CD070594B}" dt="2021-03-04T10:48:40.475" v="700"/>
          <ac:graphicFrameMkLst>
            <pc:docMk/>
            <pc:sldMk cId="1571814052" sldId="230717823"/>
            <ac:graphicFrameMk id="8" creationId="{00000000-0008-0000-0000-000002000000}"/>
          </ac:graphicFrameMkLst>
        </pc:graphicFrameChg>
        <pc:graphicFrameChg chg="add del mod">
          <ac:chgData name="Joshi, Satyajit" userId="45d0a80f-d60b-4270-be79-a4dcf3bfe5f3" providerId="ADAL" clId="{43065230-B8E3-4B67-9181-523CD070594B}" dt="2021-03-04T10:49:22.268" v="712" actId="478"/>
          <ac:graphicFrameMkLst>
            <pc:docMk/>
            <pc:sldMk cId="1571814052" sldId="230717823"/>
            <ac:graphicFrameMk id="9" creationId="{00000000-0008-0000-0000-000002000000}"/>
          </ac:graphicFrameMkLst>
        </pc:graphicFrameChg>
        <pc:graphicFrameChg chg="del">
          <ac:chgData name="Joshi, Satyajit" userId="45d0a80f-d60b-4270-be79-a4dcf3bfe5f3" providerId="ADAL" clId="{43065230-B8E3-4B67-9181-523CD070594B}" dt="2021-03-04T10:48:33.755" v="693" actId="478"/>
          <ac:graphicFrameMkLst>
            <pc:docMk/>
            <pc:sldMk cId="1571814052" sldId="230717823"/>
            <ac:graphicFrameMk id="10" creationId="{00000000-0008-0000-0000-000003000000}"/>
          </ac:graphicFrameMkLst>
        </pc:graphicFrameChg>
        <pc:graphicFrameChg chg="add mod">
          <ac:chgData name="Joshi, Satyajit" userId="45d0a80f-d60b-4270-be79-a4dcf3bfe5f3" providerId="ADAL" clId="{43065230-B8E3-4B67-9181-523CD070594B}" dt="2021-03-04T10:49:31.630" v="717"/>
          <ac:graphicFrameMkLst>
            <pc:docMk/>
            <pc:sldMk cId="1571814052" sldId="230717823"/>
            <ac:graphicFrameMk id="11" creationId="{00000000-0008-0000-0000-000003000000}"/>
          </ac:graphicFrameMkLst>
        </pc:graphicFrameChg>
        <pc:graphicFrameChg chg="add mod">
          <ac:chgData name="Joshi, Satyajit" userId="45d0a80f-d60b-4270-be79-a4dcf3bfe5f3" providerId="ADAL" clId="{43065230-B8E3-4B67-9181-523CD070594B}" dt="2021-03-04T10:51:41.506" v="817" actId="108"/>
          <ac:graphicFrameMkLst>
            <pc:docMk/>
            <pc:sldMk cId="1571814052" sldId="230717823"/>
            <ac:graphicFrameMk id="12" creationId="{00000000-0008-0000-0000-000003000000}"/>
          </ac:graphicFrameMkLst>
        </pc:graphicFrameChg>
      </pc:sldChg>
      <pc:sldChg chg="modSp mod">
        <pc:chgData name="Joshi, Satyajit" userId="45d0a80f-d60b-4270-be79-a4dcf3bfe5f3" providerId="ADAL" clId="{43065230-B8E3-4B67-9181-523CD070594B}" dt="2021-03-04T14:34:22.398" v="1141" actId="20577"/>
        <pc:sldMkLst>
          <pc:docMk/>
          <pc:sldMk cId="698658025" sldId="230717824"/>
        </pc:sldMkLst>
        <pc:graphicFrameChg chg="mod modGraphic">
          <ac:chgData name="Joshi, Satyajit" userId="45d0a80f-d60b-4270-be79-a4dcf3bfe5f3" providerId="ADAL" clId="{43065230-B8E3-4B67-9181-523CD070594B}" dt="2021-03-04T14:34:22.398" v="1141" actId="20577"/>
          <ac:graphicFrameMkLst>
            <pc:docMk/>
            <pc:sldMk cId="698658025" sldId="230717824"/>
            <ac:graphicFrameMk id="7" creationId="{DBE2C526-1AF0-4130-8867-1C7A919A1FB9}"/>
          </ac:graphicFrameMkLst>
        </pc:graphicFrameChg>
      </pc:sldChg>
    </pc:docChg>
  </pc:docChgLst>
  <pc:docChgLst>
    <pc:chgData name="Krishnan, Prakash" userId="261067e4-9b08-4801-97bb-c70294b052cc" providerId="ADAL" clId="{1AEBBBFA-51FE-44A7-B056-49200A953380}"/>
    <pc:docChg chg="undo custSel addSld delSld modSld">
      <pc:chgData name="Krishnan, Prakash" userId="261067e4-9b08-4801-97bb-c70294b052cc" providerId="ADAL" clId="{1AEBBBFA-51FE-44A7-B056-49200A953380}" dt="2021-11-08T10:25:42.295" v="2653" actId="20577"/>
      <pc:docMkLst>
        <pc:docMk/>
      </pc:docMkLst>
      <pc:sldChg chg="addSp delSp modSp mod">
        <pc:chgData name="Krishnan, Prakash" userId="261067e4-9b08-4801-97bb-c70294b052cc" providerId="ADAL" clId="{1AEBBBFA-51FE-44A7-B056-49200A953380}" dt="2021-11-08T02:37:36.493" v="301" actId="1076"/>
        <pc:sldMkLst>
          <pc:docMk/>
          <pc:sldMk cId="2873309404" sldId="262"/>
        </pc:sldMkLst>
        <pc:spChg chg="del">
          <ac:chgData name="Krishnan, Prakash" userId="261067e4-9b08-4801-97bb-c70294b052cc" providerId="ADAL" clId="{1AEBBBFA-51FE-44A7-B056-49200A953380}" dt="2021-11-08T02:21:17.079" v="16" actId="478"/>
          <ac:spMkLst>
            <pc:docMk/>
            <pc:sldMk cId="2873309404" sldId="262"/>
            <ac:spMk id="2" creationId="{32D19759-FCDF-4478-8474-29DBFD847D69}"/>
          </ac:spMkLst>
        </pc:spChg>
        <pc:spChg chg="add mod">
          <ac:chgData name="Krishnan, Prakash" userId="261067e4-9b08-4801-97bb-c70294b052cc" providerId="ADAL" clId="{1AEBBBFA-51FE-44A7-B056-49200A953380}" dt="2021-11-08T02:37:13.304" v="285" actId="1076"/>
          <ac:spMkLst>
            <pc:docMk/>
            <pc:sldMk cId="2873309404" sldId="262"/>
            <ac:spMk id="3" creationId="{70AFD19E-B9EE-43BC-A58F-6821DE38A43B}"/>
          </ac:spMkLst>
        </pc:spChg>
        <pc:spChg chg="add mod">
          <ac:chgData name="Krishnan, Prakash" userId="261067e4-9b08-4801-97bb-c70294b052cc" providerId="ADAL" clId="{1AEBBBFA-51FE-44A7-B056-49200A953380}" dt="2021-11-08T02:37:36.493" v="301" actId="1076"/>
          <ac:spMkLst>
            <pc:docMk/>
            <pc:sldMk cId="2873309404" sldId="262"/>
            <ac:spMk id="4" creationId="{784ECFDF-8702-442F-B60C-3C1E7B07406B}"/>
          </ac:spMkLst>
        </pc:spChg>
      </pc:sldChg>
      <pc:sldChg chg="addSp delSp modSp mod modClrScheme chgLayout">
        <pc:chgData name="Krishnan, Prakash" userId="261067e4-9b08-4801-97bb-c70294b052cc" providerId="ADAL" clId="{1AEBBBFA-51FE-44A7-B056-49200A953380}" dt="2021-11-08T02:45:13.529" v="399" actId="20577"/>
        <pc:sldMkLst>
          <pc:docMk/>
          <pc:sldMk cId="3497734762" sldId="230717821"/>
        </pc:sldMkLst>
        <pc:spChg chg="add del mod ord">
          <ac:chgData name="Krishnan, Prakash" userId="261067e4-9b08-4801-97bb-c70294b052cc" providerId="ADAL" clId="{1AEBBBFA-51FE-44A7-B056-49200A953380}" dt="2021-11-08T02:30:42.691" v="76" actId="700"/>
          <ac:spMkLst>
            <pc:docMk/>
            <pc:sldMk cId="3497734762" sldId="230717821"/>
            <ac:spMk id="2" creationId="{64DAC72D-2378-4F5C-853C-633678F9A5CC}"/>
          </ac:spMkLst>
        </pc:spChg>
        <pc:spChg chg="mod ord">
          <ac:chgData name="Krishnan, Prakash" userId="261067e4-9b08-4801-97bb-c70294b052cc" providerId="ADAL" clId="{1AEBBBFA-51FE-44A7-B056-49200A953380}" dt="2021-11-08T02:30:51.764" v="77" actId="700"/>
          <ac:spMkLst>
            <pc:docMk/>
            <pc:sldMk cId="3497734762" sldId="230717821"/>
            <ac:spMk id="3" creationId="{628D9448-AFDE-4043-A1CD-578A2EFAB1DB}"/>
          </ac:spMkLst>
        </pc:spChg>
        <pc:spChg chg="del mod">
          <ac:chgData name="Krishnan, Prakash" userId="261067e4-9b08-4801-97bb-c70294b052cc" providerId="ADAL" clId="{1AEBBBFA-51FE-44A7-B056-49200A953380}" dt="2021-11-08T02:20:39.025" v="4" actId="478"/>
          <ac:spMkLst>
            <pc:docMk/>
            <pc:sldMk cId="3497734762" sldId="230717821"/>
            <ac:spMk id="4" creationId="{7A8CCDEE-856F-43E3-A44C-136B4903AF13}"/>
          </ac:spMkLst>
        </pc:spChg>
        <pc:spChg chg="add mod ord">
          <ac:chgData name="Krishnan, Prakash" userId="261067e4-9b08-4801-97bb-c70294b052cc" providerId="ADAL" clId="{1AEBBBFA-51FE-44A7-B056-49200A953380}" dt="2021-11-08T02:45:13.529" v="399" actId="20577"/>
          <ac:spMkLst>
            <pc:docMk/>
            <pc:sldMk cId="3497734762" sldId="230717821"/>
            <ac:spMk id="4" creationId="{E96A09B9-9ECA-4C63-AF83-A8693D511F8E}"/>
          </ac:spMkLst>
        </pc:spChg>
        <pc:spChg chg="add mod ord">
          <ac:chgData name="Krishnan, Prakash" userId="261067e4-9b08-4801-97bb-c70294b052cc" providerId="ADAL" clId="{1AEBBBFA-51FE-44A7-B056-49200A953380}" dt="2021-11-08T02:31:25.399" v="90" actId="14100"/>
          <ac:spMkLst>
            <pc:docMk/>
            <pc:sldMk cId="3497734762" sldId="230717821"/>
            <ac:spMk id="6" creationId="{181FCBB2-55AF-453B-B874-9F210C1F88F5}"/>
          </ac:spMkLst>
        </pc:spChg>
        <pc:spChg chg="mod">
          <ac:chgData name="Krishnan, Prakash" userId="261067e4-9b08-4801-97bb-c70294b052cc" providerId="ADAL" clId="{1AEBBBFA-51FE-44A7-B056-49200A953380}" dt="2021-11-08T02:25:33.258" v="66" actId="120"/>
          <ac:spMkLst>
            <pc:docMk/>
            <pc:sldMk cId="3497734762" sldId="230717821"/>
            <ac:spMk id="7" creationId="{EBAB3CAA-F3DE-4D57-B290-90B2F00502F1}"/>
          </ac:spMkLst>
        </pc:spChg>
        <pc:picChg chg="add del">
          <ac:chgData name="Krishnan, Prakash" userId="261067e4-9b08-4801-97bb-c70294b052cc" providerId="ADAL" clId="{1AEBBBFA-51FE-44A7-B056-49200A953380}" dt="2021-11-08T02:20:28.567" v="2" actId="478"/>
          <ac:picMkLst>
            <pc:docMk/>
            <pc:sldMk cId="3497734762" sldId="230717821"/>
            <ac:picMk id="5" creationId="{A68F1216-2B3C-4A2D-B181-7DDB36758773}"/>
          </ac:picMkLst>
        </pc:picChg>
      </pc:sldChg>
      <pc:sldChg chg="modSp add mod">
        <pc:chgData name="Krishnan, Prakash" userId="261067e4-9b08-4801-97bb-c70294b052cc" providerId="ADAL" clId="{1AEBBBFA-51FE-44A7-B056-49200A953380}" dt="2021-11-08T03:49:22.773" v="1123" actId="6549"/>
        <pc:sldMkLst>
          <pc:docMk/>
          <pc:sldMk cId="728861041" sldId="230717822"/>
        </pc:sldMkLst>
        <pc:spChg chg="mod">
          <ac:chgData name="Krishnan, Prakash" userId="261067e4-9b08-4801-97bb-c70294b052cc" providerId="ADAL" clId="{1AEBBBFA-51FE-44A7-B056-49200A953380}" dt="2021-11-08T02:38:13.803" v="343" actId="20577"/>
          <ac:spMkLst>
            <pc:docMk/>
            <pc:sldMk cId="728861041" sldId="230717822"/>
            <ac:spMk id="6" creationId="{181FCBB2-55AF-453B-B874-9F210C1F88F5}"/>
          </ac:spMkLst>
        </pc:spChg>
        <pc:spChg chg="mod">
          <ac:chgData name="Krishnan, Prakash" userId="261067e4-9b08-4801-97bb-c70294b052cc" providerId="ADAL" clId="{1AEBBBFA-51FE-44A7-B056-49200A953380}" dt="2021-11-08T03:49:22.773" v="1123" actId="6549"/>
          <ac:spMkLst>
            <pc:docMk/>
            <pc:sldMk cId="728861041" sldId="230717822"/>
            <ac:spMk id="7" creationId="{EBAB3CAA-F3DE-4D57-B290-90B2F00502F1}"/>
          </ac:spMkLst>
        </pc:spChg>
      </pc:sldChg>
      <pc:sldChg chg="addSp delSp modSp add del mod">
        <pc:chgData name="Krishnan, Prakash" userId="261067e4-9b08-4801-97bb-c70294b052cc" providerId="ADAL" clId="{1AEBBBFA-51FE-44A7-B056-49200A953380}" dt="2021-11-08T03:53:31.369" v="1290" actId="2696"/>
        <pc:sldMkLst>
          <pc:docMk/>
          <pc:sldMk cId="1470648567" sldId="230717823"/>
        </pc:sldMkLst>
        <pc:spChg chg="mod">
          <ac:chgData name="Krishnan, Prakash" userId="261067e4-9b08-4801-97bb-c70294b052cc" providerId="ADAL" clId="{1AEBBBFA-51FE-44A7-B056-49200A953380}" dt="2021-11-08T03:50:39.018" v="1143" actId="20577"/>
          <ac:spMkLst>
            <pc:docMk/>
            <pc:sldMk cId="1470648567" sldId="230717823"/>
            <ac:spMk id="6" creationId="{181FCBB2-55AF-453B-B874-9F210C1F88F5}"/>
          </ac:spMkLst>
        </pc:spChg>
        <pc:spChg chg="mod">
          <ac:chgData name="Krishnan, Prakash" userId="261067e4-9b08-4801-97bb-c70294b052cc" providerId="ADAL" clId="{1AEBBBFA-51FE-44A7-B056-49200A953380}" dt="2021-11-08T03:50:43.094" v="1144" actId="6549"/>
          <ac:spMkLst>
            <pc:docMk/>
            <pc:sldMk cId="1470648567" sldId="230717823"/>
            <ac:spMk id="7" creationId="{EBAB3CAA-F3DE-4D57-B290-90B2F00502F1}"/>
          </ac:spMkLst>
        </pc:spChg>
        <pc:spChg chg="add mod">
          <ac:chgData name="Krishnan, Prakash" userId="261067e4-9b08-4801-97bb-c70294b052cc" providerId="ADAL" clId="{1AEBBBFA-51FE-44A7-B056-49200A953380}" dt="2021-11-08T03:53:20.936" v="1289" actId="20577"/>
          <ac:spMkLst>
            <pc:docMk/>
            <pc:sldMk cId="1470648567" sldId="230717823"/>
            <ac:spMk id="8" creationId="{1480DF8A-7489-407F-B87F-DDE4BC46B92A}"/>
          </ac:spMkLst>
        </pc:spChg>
        <pc:spChg chg="add del mod">
          <ac:chgData name="Krishnan, Prakash" userId="261067e4-9b08-4801-97bb-c70294b052cc" providerId="ADAL" clId="{1AEBBBFA-51FE-44A7-B056-49200A953380}" dt="2021-11-08T03:52:16.732" v="1196"/>
          <ac:spMkLst>
            <pc:docMk/>
            <pc:sldMk cId="1470648567" sldId="230717823"/>
            <ac:spMk id="9" creationId="{5D68F621-1568-40CA-8FA9-03115235A328}"/>
          </ac:spMkLst>
        </pc:spChg>
        <pc:picChg chg="add del mod">
          <ac:chgData name="Krishnan, Prakash" userId="261067e4-9b08-4801-97bb-c70294b052cc" providerId="ADAL" clId="{1AEBBBFA-51FE-44A7-B056-49200A953380}" dt="2021-11-08T03:51:21.364" v="1153" actId="478"/>
          <ac:picMkLst>
            <pc:docMk/>
            <pc:sldMk cId="1470648567" sldId="230717823"/>
            <ac:picMk id="5" creationId="{442B7453-60B1-4939-8DB5-948CEDBE6787}"/>
          </ac:picMkLst>
        </pc:picChg>
      </pc:sldChg>
      <pc:sldChg chg="addSp modSp add mod">
        <pc:chgData name="Krishnan, Prakash" userId="261067e4-9b08-4801-97bb-c70294b052cc" providerId="ADAL" clId="{1AEBBBFA-51FE-44A7-B056-49200A953380}" dt="2021-11-08T06:38:10.533" v="1687" actId="6549"/>
        <pc:sldMkLst>
          <pc:docMk/>
          <pc:sldMk cId="1608608938" sldId="230717823"/>
        </pc:sldMkLst>
        <pc:spChg chg="mod">
          <ac:chgData name="Krishnan, Prakash" userId="261067e4-9b08-4801-97bb-c70294b052cc" providerId="ADAL" clId="{1AEBBBFA-51FE-44A7-B056-49200A953380}" dt="2021-11-08T06:36:05.290" v="1571" actId="20577"/>
          <ac:spMkLst>
            <pc:docMk/>
            <pc:sldMk cId="1608608938" sldId="230717823"/>
            <ac:spMk id="6" creationId="{181FCBB2-55AF-453B-B874-9F210C1F88F5}"/>
          </ac:spMkLst>
        </pc:spChg>
        <pc:spChg chg="mod">
          <ac:chgData name="Krishnan, Prakash" userId="261067e4-9b08-4801-97bb-c70294b052cc" providerId="ADAL" clId="{1AEBBBFA-51FE-44A7-B056-49200A953380}" dt="2021-11-08T06:26:32.050" v="1318" actId="20577"/>
          <ac:spMkLst>
            <pc:docMk/>
            <pc:sldMk cId="1608608938" sldId="230717823"/>
            <ac:spMk id="7" creationId="{EBAB3CAA-F3DE-4D57-B290-90B2F00502F1}"/>
          </ac:spMkLst>
        </pc:spChg>
        <pc:spChg chg="add mod">
          <ac:chgData name="Krishnan, Prakash" userId="261067e4-9b08-4801-97bb-c70294b052cc" providerId="ADAL" clId="{1AEBBBFA-51FE-44A7-B056-49200A953380}" dt="2021-11-08T06:38:10.533" v="1687" actId="6549"/>
          <ac:spMkLst>
            <pc:docMk/>
            <pc:sldMk cId="1608608938" sldId="230717823"/>
            <ac:spMk id="8" creationId="{4C7F028E-3872-4107-A9AE-14D5CB8C759C}"/>
          </ac:spMkLst>
        </pc:spChg>
      </pc:sldChg>
      <pc:sldChg chg="addSp delSp modSp add mod">
        <pc:chgData name="Krishnan, Prakash" userId="261067e4-9b08-4801-97bb-c70294b052cc" providerId="ADAL" clId="{1AEBBBFA-51FE-44A7-B056-49200A953380}" dt="2021-11-08T07:48:34.145" v="2257" actId="20577"/>
        <pc:sldMkLst>
          <pc:docMk/>
          <pc:sldMk cId="1031702054" sldId="230717824"/>
        </pc:sldMkLst>
        <pc:spChg chg="mod">
          <ac:chgData name="Krishnan, Prakash" userId="261067e4-9b08-4801-97bb-c70294b052cc" providerId="ADAL" clId="{1AEBBBFA-51FE-44A7-B056-49200A953380}" dt="2021-11-08T06:38:42.528" v="1701" actId="20577"/>
          <ac:spMkLst>
            <pc:docMk/>
            <pc:sldMk cId="1031702054" sldId="230717824"/>
            <ac:spMk id="6" creationId="{181FCBB2-55AF-453B-B874-9F210C1F88F5}"/>
          </ac:spMkLst>
        </pc:spChg>
        <pc:spChg chg="del mod">
          <ac:chgData name="Krishnan, Prakash" userId="261067e4-9b08-4801-97bb-c70294b052cc" providerId="ADAL" clId="{1AEBBBFA-51FE-44A7-B056-49200A953380}" dt="2021-11-08T06:40:07.872" v="1752" actId="478"/>
          <ac:spMkLst>
            <pc:docMk/>
            <pc:sldMk cId="1031702054" sldId="230717824"/>
            <ac:spMk id="8" creationId="{4C7F028E-3872-4107-A9AE-14D5CB8C759C}"/>
          </ac:spMkLst>
        </pc:spChg>
        <pc:graphicFrameChg chg="add mod modGraphic">
          <ac:chgData name="Krishnan, Prakash" userId="261067e4-9b08-4801-97bb-c70294b052cc" providerId="ADAL" clId="{1AEBBBFA-51FE-44A7-B056-49200A953380}" dt="2021-11-08T07:48:34.145" v="2257" actId="20577"/>
          <ac:graphicFrameMkLst>
            <pc:docMk/>
            <pc:sldMk cId="1031702054" sldId="230717824"/>
            <ac:graphicFrameMk id="2" creationId="{FD7D0DB6-D49E-4819-B199-1939DA1E83FD}"/>
          </ac:graphicFrameMkLst>
        </pc:graphicFrameChg>
      </pc:sldChg>
      <pc:sldChg chg="addSp delSp modSp add mod">
        <pc:chgData name="Krishnan, Prakash" userId="261067e4-9b08-4801-97bb-c70294b052cc" providerId="ADAL" clId="{1AEBBBFA-51FE-44A7-B056-49200A953380}" dt="2021-11-08T08:41:57.318" v="2419" actId="1076"/>
        <pc:sldMkLst>
          <pc:docMk/>
          <pc:sldMk cId="1203862924" sldId="230717825"/>
        </pc:sldMkLst>
        <pc:spChg chg="mod">
          <ac:chgData name="Krishnan, Prakash" userId="261067e4-9b08-4801-97bb-c70294b052cc" providerId="ADAL" clId="{1AEBBBFA-51FE-44A7-B056-49200A953380}" dt="2021-11-08T07:49:37.445" v="2274" actId="20577"/>
          <ac:spMkLst>
            <pc:docMk/>
            <pc:sldMk cId="1203862924" sldId="230717825"/>
            <ac:spMk id="6" creationId="{181FCBB2-55AF-453B-B874-9F210C1F88F5}"/>
          </ac:spMkLst>
        </pc:spChg>
        <pc:spChg chg="mod">
          <ac:chgData name="Krishnan, Prakash" userId="261067e4-9b08-4801-97bb-c70294b052cc" providerId="ADAL" clId="{1AEBBBFA-51FE-44A7-B056-49200A953380}" dt="2021-11-08T08:06:25.231" v="2289" actId="13926"/>
          <ac:spMkLst>
            <pc:docMk/>
            <pc:sldMk cId="1203862924" sldId="230717825"/>
            <ac:spMk id="7" creationId="{EBAB3CAA-F3DE-4D57-B290-90B2F00502F1}"/>
          </ac:spMkLst>
        </pc:spChg>
        <pc:spChg chg="add mod">
          <ac:chgData name="Krishnan, Prakash" userId="261067e4-9b08-4801-97bb-c70294b052cc" providerId="ADAL" clId="{1AEBBBFA-51FE-44A7-B056-49200A953380}" dt="2021-11-08T08:30:58.911" v="2348" actId="1076"/>
          <ac:spMkLst>
            <pc:docMk/>
            <pc:sldMk cId="1203862924" sldId="230717825"/>
            <ac:spMk id="14" creationId="{6E6AD767-6A36-4230-AC66-7F01E411C744}"/>
          </ac:spMkLst>
        </pc:spChg>
        <pc:spChg chg="add mod">
          <ac:chgData name="Krishnan, Prakash" userId="261067e4-9b08-4801-97bb-c70294b052cc" providerId="ADAL" clId="{1AEBBBFA-51FE-44A7-B056-49200A953380}" dt="2021-11-08T08:29:47.744" v="2333" actId="255"/>
          <ac:spMkLst>
            <pc:docMk/>
            <pc:sldMk cId="1203862924" sldId="230717825"/>
            <ac:spMk id="15" creationId="{BF008F48-4A10-404C-9423-51B251F4BCA5}"/>
          </ac:spMkLst>
        </pc:spChg>
        <pc:spChg chg="add mod">
          <ac:chgData name="Krishnan, Prakash" userId="261067e4-9b08-4801-97bb-c70294b052cc" providerId="ADAL" clId="{1AEBBBFA-51FE-44A7-B056-49200A953380}" dt="2021-11-08T08:30:35.108" v="2346" actId="255"/>
          <ac:spMkLst>
            <pc:docMk/>
            <pc:sldMk cId="1203862924" sldId="230717825"/>
            <ac:spMk id="16" creationId="{5C51DD64-03AF-4731-B614-D8D3C0A7F02C}"/>
          </ac:spMkLst>
        </pc:spChg>
        <pc:spChg chg="add mod">
          <ac:chgData name="Krishnan, Prakash" userId="261067e4-9b08-4801-97bb-c70294b052cc" providerId="ADAL" clId="{1AEBBBFA-51FE-44A7-B056-49200A953380}" dt="2021-11-08T08:34:36.944" v="2407" actId="14100"/>
          <ac:spMkLst>
            <pc:docMk/>
            <pc:sldMk cId="1203862924" sldId="230717825"/>
            <ac:spMk id="17" creationId="{8C6553F0-7044-4C4D-97AA-A6131E4873AB}"/>
          </ac:spMkLst>
        </pc:spChg>
        <pc:spChg chg="add mod">
          <ac:chgData name="Krishnan, Prakash" userId="261067e4-9b08-4801-97bb-c70294b052cc" providerId="ADAL" clId="{1AEBBBFA-51FE-44A7-B056-49200A953380}" dt="2021-11-08T08:33:30.913" v="2396" actId="1076"/>
          <ac:spMkLst>
            <pc:docMk/>
            <pc:sldMk cId="1203862924" sldId="230717825"/>
            <ac:spMk id="24" creationId="{82910B7D-1CBC-4A01-8DE1-ED0A6E3210F2}"/>
          </ac:spMkLst>
        </pc:spChg>
        <pc:spChg chg="add del">
          <ac:chgData name="Krishnan, Prakash" userId="261067e4-9b08-4801-97bb-c70294b052cc" providerId="ADAL" clId="{1AEBBBFA-51FE-44A7-B056-49200A953380}" dt="2021-11-08T08:40:49.930" v="2417" actId="478"/>
          <ac:spMkLst>
            <pc:docMk/>
            <pc:sldMk cId="1203862924" sldId="230717825"/>
            <ac:spMk id="38" creationId="{AFB50653-CC82-438A-A085-4516D52ED4C1}"/>
          </ac:spMkLst>
        </pc:spChg>
        <pc:spChg chg="add del mod">
          <ac:chgData name="Krishnan, Prakash" userId="261067e4-9b08-4801-97bb-c70294b052cc" providerId="ADAL" clId="{1AEBBBFA-51FE-44A7-B056-49200A953380}" dt="2021-11-08T08:40:48.411" v="2416" actId="478"/>
          <ac:spMkLst>
            <pc:docMk/>
            <pc:sldMk cId="1203862924" sldId="230717825"/>
            <ac:spMk id="39" creationId="{4CB6936A-7747-4E4E-82C7-0FE760D80676}"/>
          </ac:spMkLst>
        </pc:spChg>
        <pc:graphicFrameChg chg="del">
          <ac:chgData name="Krishnan, Prakash" userId="261067e4-9b08-4801-97bb-c70294b052cc" providerId="ADAL" clId="{1AEBBBFA-51FE-44A7-B056-49200A953380}" dt="2021-11-08T07:49:48.708" v="2275" actId="478"/>
          <ac:graphicFrameMkLst>
            <pc:docMk/>
            <pc:sldMk cId="1203862924" sldId="230717825"/>
            <ac:graphicFrameMk id="2" creationId="{FD7D0DB6-D49E-4819-B199-1939DA1E83FD}"/>
          </ac:graphicFrameMkLst>
        </pc:graphicFrameChg>
        <pc:picChg chg="add del mod">
          <ac:chgData name="Krishnan, Prakash" userId="261067e4-9b08-4801-97bb-c70294b052cc" providerId="ADAL" clId="{1AEBBBFA-51FE-44A7-B056-49200A953380}" dt="2021-11-08T08:01:22.962" v="2279" actId="478"/>
          <ac:picMkLst>
            <pc:docMk/>
            <pc:sldMk cId="1203862924" sldId="230717825"/>
            <ac:picMk id="5" creationId="{F81E6FAD-5A10-4883-A7C5-9D26C6E5FF49}"/>
          </ac:picMkLst>
        </pc:picChg>
        <pc:picChg chg="add del mod">
          <ac:chgData name="Krishnan, Prakash" userId="261067e4-9b08-4801-97bb-c70294b052cc" providerId="ADAL" clId="{1AEBBBFA-51FE-44A7-B056-49200A953380}" dt="2021-11-08T08:10:30.035" v="2290" actId="478"/>
          <ac:picMkLst>
            <pc:docMk/>
            <pc:sldMk cId="1203862924" sldId="230717825"/>
            <ac:picMk id="9" creationId="{0997A4E8-73E7-4CF6-B8B5-CD2034931332}"/>
          </ac:picMkLst>
        </pc:picChg>
        <pc:picChg chg="add del mod">
          <ac:chgData name="Krishnan, Prakash" userId="261067e4-9b08-4801-97bb-c70294b052cc" providerId="ADAL" clId="{1AEBBBFA-51FE-44A7-B056-49200A953380}" dt="2021-11-08T08:11:08.766" v="2301" actId="478"/>
          <ac:picMkLst>
            <pc:docMk/>
            <pc:sldMk cId="1203862924" sldId="230717825"/>
            <ac:picMk id="11" creationId="{6DF6E99C-DA63-4379-A07E-EC53B120CA14}"/>
          </ac:picMkLst>
        </pc:picChg>
        <pc:picChg chg="add del mod">
          <ac:chgData name="Krishnan, Prakash" userId="261067e4-9b08-4801-97bb-c70294b052cc" providerId="ADAL" clId="{1AEBBBFA-51FE-44A7-B056-49200A953380}" dt="2021-11-08T08:27:39.808" v="2306" actId="478"/>
          <ac:picMkLst>
            <pc:docMk/>
            <pc:sldMk cId="1203862924" sldId="230717825"/>
            <ac:picMk id="13" creationId="{7C19ADFC-2A30-440F-8445-01DA9B4F98AF}"/>
          </ac:picMkLst>
        </pc:picChg>
        <pc:picChg chg="add del mod">
          <ac:chgData name="Krishnan, Prakash" userId="261067e4-9b08-4801-97bb-c70294b052cc" providerId="ADAL" clId="{1AEBBBFA-51FE-44A7-B056-49200A953380}" dt="2021-11-08T08:38:02.713" v="2410" actId="478"/>
          <ac:picMkLst>
            <pc:docMk/>
            <pc:sldMk cId="1203862924" sldId="230717825"/>
            <ac:picMk id="36" creationId="{C48E7196-2D05-42EA-AFAC-FAF439FA17E3}"/>
          </ac:picMkLst>
        </pc:picChg>
        <pc:picChg chg="add mod">
          <ac:chgData name="Krishnan, Prakash" userId="261067e4-9b08-4801-97bb-c70294b052cc" providerId="ADAL" clId="{1AEBBBFA-51FE-44A7-B056-49200A953380}" dt="2021-11-08T08:41:57.318" v="2419" actId="1076"/>
          <ac:picMkLst>
            <pc:docMk/>
            <pc:sldMk cId="1203862924" sldId="230717825"/>
            <ac:picMk id="41" creationId="{77D8F455-A8F2-4135-9A07-B977BF038B22}"/>
          </ac:picMkLst>
        </pc:picChg>
        <pc:cxnChg chg="add del">
          <ac:chgData name="Krishnan, Prakash" userId="261067e4-9b08-4801-97bb-c70294b052cc" providerId="ADAL" clId="{1AEBBBFA-51FE-44A7-B056-49200A953380}" dt="2021-11-08T08:32:31.287" v="2374" actId="478"/>
          <ac:cxnSpMkLst>
            <pc:docMk/>
            <pc:sldMk cId="1203862924" sldId="230717825"/>
            <ac:cxnSpMk id="19" creationId="{F1CAC6D8-2B26-4AD3-8106-04C19A868FCB}"/>
          </ac:cxnSpMkLst>
        </pc:cxnChg>
        <pc:cxnChg chg="add del mod">
          <ac:chgData name="Krishnan, Prakash" userId="261067e4-9b08-4801-97bb-c70294b052cc" providerId="ADAL" clId="{1AEBBBFA-51FE-44A7-B056-49200A953380}" dt="2021-11-08T08:32:26.924" v="2373" actId="478"/>
          <ac:cxnSpMkLst>
            <pc:docMk/>
            <pc:sldMk cId="1203862924" sldId="230717825"/>
            <ac:cxnSpMk id="20" creationId="{ACB19BC9-C67D-4369-8C11-17A3619034BA}"/>
          </ac:cxnSpMkLst>
        </pc:cxnChg>
        <pc:cxnChg chg="add del mod">
          <ac:chgData name="Krishnan, Prakash" userId="261067e4-9b08-4801-97bb-c70294b052cc" providerId="ADAL" clId="{1AEBBBFA-51FE-44A7-B056-49200A953380}" dt="2021-11-08T08:32:25.459" v="2372" actId="478"/>
          <ac:cxnSpMkLst>
            <pc:docMk/>
            <pc:sldMk cId="1203862924" sldId="230717825"/>
            <ac:cxnSpMk id="22" creationId="{89F0B8C4-5C4E-48EC-B377-04AABF350AB9}"/>
          </ac:cxnSpMkLst>
        </pc:cxnChg>
        <pc:cxnChg chg="add">
          <ac:chgData name="Krishnan, Prakash" userId="261067e4-9b08-4801-97bb-c70294b052cc" providerId="ADAL" clId="{1AEBBBFA-51FE-44A7-B056-49200A953380}" dt="2021-11-08T08:33:40.350" v="2397" actId="11529"/>
          <ac:cxnSpMkLst>
            <pc:docMk/>
            <pc:sldMk cId="1203862924" sldId="230717825"/>
            <ac:cxnSpMk id="26" creationId="{AF4ACF6C-19F3-4EBE-8BBC-E55199D2FB1A}"/>
          </ac:cxnSpMkLst>
        </pc:cxnChg>
        <pc:cxnChg chg="add mod">
          <ac:chgData name="Krishnan, Prakash" userId="261067e4-9b08-4801-97bb-c70294b052cc" providerId="ADAL" clId="{1AEBBBFA-51FE-44A7-B056-49200A953380}" dt="2021-11-08T08:33:54.532" v="2400" actId="14100"/>
          <ac:cxnSpMkLst>
            <pc:docMk/>
            <pc:sldMk cId="1203862924" sldId="230717825"/>
            <ac:cxnSpMk id="27" creationId="{A7E93E92-68C6-4DC1-8A0A-786C0327B27C}"/>
          </ac:cxnSpMkLst>
        </pc:cxnChg>
        <pc:cxnChg chg="add mod">
          <ac:chgData name="Krishnan, Prakash" userId="261067e4-9b08-4801-97bb-c70294b052cc" providerId="ADAL" clId="{1AEBBBFA-51FE-44A7-B056-49200A953380}" dt="2021-11-08T08:34:02.452" v="2402" actId="1076"/>
          <ac:cxnSpMkLst>
            <pc:docMk/>
            <pc:sldMk cId="1203862924" sldId="230717825"/>
            <ac:cxnSpMk id="29" creationId="{82B7397A-8C6D-4FA6-A45B-B91DF07C5059}"/>
          </ac:cxnSpMkLst>
        </pc:cxnChg>
        <pc:cxnChg chg="add mod">
          <ac:chgData name="Krishnan, Prakash" userId="261067e4-9b08-4801-97bb-c70294b052cc" providerId="ADAL" clId="{1AEBBBFA-51FE-44A7-B056-49200A953380}" dt="2021-11-08T08:34:36.944" v="2407" actId="14100"/>
          <ac:cxnSpMkLst>
            <pc:docMk/>
            <pc:sldMk cId="1203862924" sldId="230717825"/>
            <ac:cxnSpMk id="31" creationId="{6FCC92E8-2D35-4EE0-B4D9-32386BCB96A5}"/>
          </ac:cxnSpMkLst>
        </pc:cxnChg>
        <pc:cxnChg chg="add mod">
          <ac:chgData name="Krishnan, Prakash" userId="261067e4-9b08-4801-97bb-c70294b052cc" providerId="ADAL" clId="{1AEBBBFA-51FE-44A7-B056-49200A953380}" dt="2021-11-08T08:39:53.099" v="2412" actId="1076"/>
          <ac:cxnSpMkLst>
            <pc:docMk/>
            <pc:sldMk cId="1203862924" sldId="230717825"/>
            <ac:cxnSpMk id="37" creationId="{E220729D-7DD3-4BDD-BB4F-87999F43C060}"/>
          </ac:cxnSpMkLst>
        </pc:cxnChg>
      </pc:sldChg>
      <pc:sldChg chg="addSp delSp modSp add mod">
        <pc:chgData name="Krishnan, Prakash" userId="261067e4-9b08-4801-97bb-c70294b052cc" providerId="ADAL" clId="{1AEBBBFA-51FE-44A7-B056-49200A953380}" dt="2021-11-08T10:25:42.295" v="2653" actId="20577"/>
        <pc:sldMkLst>
          <pc:docMk/>
          <pc:sldMk cId="376023414" sldId="230717826"/>
        </pc:sldMkLst>
        <pc:spChg chg="mod">
          <ac:chgData name="Krishnan, Prakash" userId="261067e4-9b08-4801-97bb-c70294b052cc" providerId="ADAL" clId="{1AEBBBFA-51FE-44A7-B056-49200A953380}" dt="2021-11-08T08:55:07.885" v="2526" actId="6549"/>
          <ac:spMkLst>
            <pc:docMk/>
            <pc:sldMk cId="376023414" sldId="230717826"/>
            <ac:spMk id="6" creationId="{181FCBB2-55AF-453B-B874-9F210C1F88F5}"/>
          </ac:spMkLst>
        </pc:spChg>
        <pc:spChg chg="add mod">
          <ac:chgData name="Krishnan, Prakash" userId="261067e4-9b08-4801-97bb-c70294b052cc" providerId="ADAL" clId="{1AEBBBFA-51FE-44A7-B056-49200A953380}" dt="2021-11-08T10:25:42.295" v="2653" actId="20577"/>
          <ac:spMkLst>
            <pc:docMk/>
            <pc:sldMk cId="376023414" sldId="230717826"/>
            <ac:spMk id="8" creationId="{03C00B1A-3418-438E-AD5B-FAE816B4286B}"/>
          </ac:spMkLst>
        </pc:spChg>
        <pc:graphicFrameChg chg="del">
          <ac:chgData name="Krishnan, Prakash" userId="261067e4-9b08-4801-97bb-c70294b052cc" providerId="ADAL" clId="{1AEBBBFA-51FE-44A7-B056-49200A953380}" dt="2021-11-08T08:43:37.246" v="2433" actId="478"/>
          <ac:graphicFrameMkLst>
            <pc:docMk/>
            <pc:sldMk cId="376023414" sldId="230717826"/>
            <ac:graphicFrameMk id="2" creationId="{FD7D0DB6-D49E-4819-B199-1939DA1E83FD}"/>
          </ac:graphicFrameMkLst>
        </pc:graphicFrameChg>
      </pc:sldChg>
      <pc:sldChg chg="add del">
        <pc:chgData name="Krishnan, Prakash" userId="261067e4-9b08-4801-97bb-c70294b052cc" providerId="ADAL" clId="{1AEBBBFA-51FE-44A7-B056-49200A953380}" dt="2021-11-08T08:49:22.128" v="2439"/>
        <pc:sldMkLst>
          <pc:docMk/>
          <pc:sldMk cId="648452458" sldId="230717827"/>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a:spLocks noGrp="1"/>
          </p:cNvSpPr>
          <p:nvPr>
            <p:ph type="sldNum" sz="quarter" idx="3"/>
          </p:nvPr>
        </p:nvSpPr>
        <p:spPr>
          <a:xfrm>
            <a:off x="6013478" y="9279028"/>
            <a:ext cx="619399" cy="404535"/>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7" name="AddNotifier#2"/>
          <p:cNvSpPr txBox="1">
            <a:spLocks noChangeArrowheads="1"/>
          </p:cNvSpPr>
          <p:nvPr/>
        </p:nvSpPr>
        <p:spPr bwMode="auto">
          <a:xfrm>
            <a:off x="227150" y="9292020"/>
            <a:ext cx="5868361" cy="43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500" dirty="0">
              <a:latin typeface="Verdana" pitchFamily="34" charset="0"/>
              <a:ea typeface="Verdana" pitchFamily="34" charset="0"/>
              <a:cs typeface="Verdana" pitchFamily="34" charset="0"/>
            </a:endParaRPr>
          </a:p>
        </p:txBody>
      </p:sp>
      <p:pic>
        <p:nvPicPr>
          <p:cNvPr id="8" name="Picture 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260713" y="105078"/>
            <a:ext cx="1401984" cy="559994"/>
          </a:xfrm>
          <a:prstGeom prst="rect">
            <a:avLst/>
          </a:prstGeom>
        </p:spPr>
      </p:pic>
    </p:spTree>
    <p:extLst>
      <p:ext uri="{BB962C8B-B14F-4D97-AF65-F5344CB8AC3E}">
        <p14:creationId xmlns:p14="http://schemas.microsoft.com/office/powerpoint/2010/main" val="3035691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4"/>
          <p:cNvSpPr>
            <a:spLocks noGrp="1"/>
          </p:cNvSpPr>
          <p:nvPr>
            <p:ph type="sldNum" sz="quarter" idx="5"/>
          </p:nvPr>
        </p:nvSpPr>
        <p:spPr>
          <a:xfrm>
            <a:off x="6013478" y="9279028"/>
            <a:ext cx="619399" cy="404535"/>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9" name="AddNotifier#3"/>
          <p:cNvSpPr txBox="1">
            <a:spLocks noChangeArrowheads="1"/>
          </p:cNvSpPr>
          <p:nvPr/>
        </p:nvSpPr>
        <p:spPr bwMode="auto">
          <a:xfrm>
            <a:off x="227150" y="9292020"/>
            <a:ext cx="5868361" cy="43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500" dirty="0">
              <a:latin typeface="Verdana" pitchFamily="34" charset="0"/>
              <a:ea typeface="Verdana" pitchFamily="34" charset="0"/>
              <a:cs typeface="Verdana"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5025" t="26798" r="5868" b="27271"/>
          <a:stretch/>
        </p:blipFill>
        <p:spPr>
          <a:xfrm>
            <a:off x="5260713" y="105078"/>
            <a:ext cx="1401984" cy="559994"/>
          </a:xfrm>
          <a:prstGeom prst="rect">
            <a:avLst/>
          </a:prstGeom>
        </p:spPr>
      </p:pic>
    </p:spTree>
    <p:extLst>
      <p:ext uri="{BB962C8B-B14F-4D97-AF65-F5344CB8AC3E}">
        <p14:creationId xmlns:p14="http://schemas.microsoft.com/office/powerpoint/2010/main" val="424252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5779" y="1203598"/>
            <a:ext cx="8309346"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12931" y="2320746"/>
            <a:ext cx="8312194" cy="1115100"/>
          </a:xfrm>
          <a:prstGeom prst="rect">
            <a:avLst/>
          </a:prstGeom>
        </p:spPr>
        <p:txBody>
          <a:bodyPr>
            <a:noAutofit/>
          </a:bodyPr>
          <a:lstStyle>
            <a:lvl1pPr marL="0" indent="0" algn="l">
              <a:buNone/>
              <a:defRPr sz="2800" b="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Click to edit the sub title</a:t>
            </a:r>
          </a:p>
        </p:txBody>
      </p:sp>
    </p:spTree>
    <p:extLst>
      <p:ext uri="{BB962C8B-B14F-4D97-AF65-F5344CB8AC3E}">
        <p14:creationId xmlns:p14="http://schemas.microsoft.com/office/powerpoint/2010/main" val="374200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58317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4143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313170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31317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780625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20472"/>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50724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27296"/>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355976" y="1995686"/>
            <a:ext cx="4680520"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779" y="1203598"/>
            <a:ext cx="4950000"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r>
              <a:rPr lang="nl-NL" dirty="0"/>
              <a:t>Click to edit the title</a:t>
            </a:r>
          </a:p>
        </p:txBody>
      </p:sp>
      <p:sp>
        <p:nvSpPr>
          <p:cNvPr id="7" name="AddNotifier#1"/>
          <p:cNvSpPr txBox="1">
            <a:spLocks noChangeArrowheads="1"/>
          </p:cNvSpPr>
          <p:nvPr userDrawn="1"/>
        </p:nvSpPr>
        <p:spPr bwMode="auto">
          <a:xfrm>
            <a:off x="234016" y="4240618"/>
            <a:ext cx="4914048" cy="6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a:solidFill>
                  <a:schemeClr val="bg1"/>
                </a:solidFill>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29201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p:txBody>
          <a:bodyPr/>
          <a:lstStyle>
            <a:lvl1pPr>
              <a:defRPr>
                <a:cs typeface="Arial" pitchFamily="34" charset="0"/>
              </a:defRPr>
            </a:lvl1pPr>
          </a:lstStyle>
          <a:p>
            <a:pPr>
              <a:defRPr/>
            </a:pPr>
            <a:endParaRPr lang="en-US"/>
          </a:p>
        </p:txBody>
      </p:sp>
      <p:sp>
        <p:nvSpPr>
          <p:cNvPr id="5" name="Slide Number Placeholder 5">
            <a:extLst>
              <a:ext uri="{FF2B5EF4-FFF2-40B4-BE49-F238E27FC236}">
                <a16:creationId xmlns:a16="http://schemas.microsoft.com/office/drawing/2014/main" id="{DE1318EB-1AF8-44F7-B25D-B34D0EB58160}"/>
              </a:ext>
            </a:extLst>
          </p:cNvPr>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4452596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as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1090800"/>
            <a:ext cx="8748000" cy="34749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0"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6" name="Title 5"/>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spTree>
    <p:extLst>
      <p:ext uri="{BB962C8B-B14F-4D97-AF65-F5344CB8AC3E}">
        <p14:creationId xmlns:p14="http://schemas.microsoft.com/office/powerpoint/2010/main" val="15860782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843558"/>
            <a:ext cx="8748000" cy="3723613"/>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7"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9" name="Title 8"/>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spTree>
    <p:extLst>
      <p:ext uri="{BB962C8B-B14F-4D97-AF65-F5344CB8AC3E}">
        <p14:creationId xmlns:p14="http://schemas.microsoft.com/office/powerpoint/2010/main" val="383462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44701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6" y="-19613"/>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85502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87260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72748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53463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14" name="Text Placeholder 2"/>
          <p:cNvSpPr>
            <a:spLocks noGrp="1"/>
          </p:cNvSpPr>
          <p:nvPr>
            <p:ph type="body" idx="1"/>
          </p:nvPr>
        </p:nvSpPr>
        <p:spPr>
          <a:xfrm>
            <a:off x="216488" y="1090800"/>
            <a:ext cx="8748000" cy="3474900"/>
          </a:xfrm>
          <a:prstGeom prst="rect">
            <a:avLst/>
          </a:prstGeom>
        </p:spPr>
        <p:txBody>
          <a:bodyPr vert="horz" lIns="91440" tIns="45720" rIns="91440" bIns="4572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16488" y="123478"/>
            <a:ext cx="8748000" cy="567000"/>
          </a:xfrm>
          <a:prstGeom prst="rect">
            <a:avLst/>
          </a:prstGeom>
        </p:spPr>
        <p:txBody>
          <a:bodyPr vert="horz" lIns="91440" tIns="45720" rIns="91440" bIns="45720" rtlCol="0" anchor="t" anchorCtr="0">
            <a:noAutofit/>
          </a:bodyPr>
          <a:lstStyle/>
          <a:p>
            <a:r>
              <a:rPr lang="nl-NL" dirty="0"/>
              <a:t>Click to edit the header</a:t>
            </a:r>
          </a:p>
        </p:txBody>
      </p:sp>
    </p:spTree>
    <p:extLst>
      <p:ext uri="{BB962C8B-B14F-4D97-AF65-F5344CB8AC3E}">
        <p14:creationId xmlns:p14="http://schemas.microsoft.com/office/powerpoint/2010/main" val="1998182218"/>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53" r:id="rId3"/>
    <p:sldLayoutId id="2147483654"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55" r:id="rId24"/>
    <p:sldLayoutId id="2147483676" r:id="rId25"/>
  </p:sldLayoutIdLst>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4ECFDF-8702-442F-B60C-3C1E7B07406B}"/>
              </a:ext>
            </a:extLst>
          </p:cNvPr>
          <p:cNvSpPr>
            <a:spLocks noGrp="1"/>
          </p:cNvSpPr>
          <p:nvPr>
            <p:ph type="ctrTitle"/>
          </p:nvPr>
        </p:nvSpPr>
        <p:spPr>
          <a:xfrm>
            <a:off x="251520" y="1840361"/>
            <a:ext cx="8309346" cy="814487"/>
          </a:xfrm>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Fundamentals of ETL Testing</a:t>
            </a:r>
            <a:br>
              <a:rPr lang="en-US" dirty="0"/>
            </a:br>
            <a:r>
              <a:rPr lang="en-US" dirty="0"/>
              <a:t>					</a:t>
            </a:r>
            <a:endParaRPr lang="en-US" sz="1800" b="0" dirty="0"/>
          </a:p>
        </p:txBody>
      </p:sp>
      <p:sp>
        <p:nvSpPr>
          <p:cNvPr id="3" name="Title 3">
            <a:extLst>
              <a:ext uri="{FF2B5EF4-FFF2-40B4-BE49-F238E27FC236}">
                <a16:creationId xmlns:a16="http://schemas.microsoft.com/office/drawing/2014/main" id="{70AFD19E-B9EE-43BC-A58F-6821DE38A43B}"/>
              </a:ext>
            </a:extLst>
          </p:cNvPr>
          <p:cNvSpPr txBox="1">
            <a:spLocks/>
          </p:cNvSpPr>
          <p:nvPr/>
        </p:nvSpPr>
        <p:spPr>
          <a:xfrm>
            <a:off x="5940152" y="2643758"/>
            <a:ext cx="2044650" cy="504056"/>
          </a:xfrm>
          <a:prstGeom prst="rect">
            <a:avLst/>
          </a:prstGeom>
        </p:spPr>
        <p:txBody>
          <a:bodyPr vert="horz" lIns="91440" tIns="45720" rIns="91440" bIns="45720" rtlCol="0" anchor="b" anchorCtr="0">
            <a:noAutofit/>
          </a:bodyPr>
          <a:lstStyle>
            <a:lvl1pPr algn="l" defTabSz="914400" rtl="0" eaLnBrk="1" latinLnBrk="0" hangingPunct="1">
              <a:spcBef>
                <a:spcPct val="0"/>
              </a:spcBef>
              <a:buNone/>
              <a:defRPr sz="3000" b="1" kern="1200" baseline="0">
                <a:solidFill>
                  <a:schemeClr val="bg1"/>
                </a:solidFill>
                <a:latin typeface="Verdana" pitchFamily="34" charset="0"/>
                <a:ea typeface="Verdana" pitchFamily="34" charset="0"/>
                <a:cs typeface="Verdana" pitchFamily="34" charset="0"/>
              </a:defRPr>
            </a:lvl1pPr>
          </a:lstStyle>
          <a:p>
            <a:br>
              <a:rPr lang="en-US" dirty="0"/>
            </a:br>
            <a:br>
              <a:rPr lang="en-US" dirty="0"/>
            </a:br>
            <a:r>
              <a:rPr lang="en-US" dirty="0"/>
              <a:t>							</a:t>
            </a:r>
            <a:r>
              <a:rPr lang="en-US" sz="1800" b="0" dirty="0"/>
              <a:t>Day -2</a:t>
            </a:r>
          </a:p>
        </p:txBody>
      </p:sp>
    </p:spTree>
    <p:extLst>
      <p:ext uri="{BB962C8B-B14F-4D97-AF65-F5344CB8AC3E}">
        <p14:creationId xmlns:p14="http://schemas.microsoft.com/office/powerpoint/2010/main" val="287330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10</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64547" y="195486"/>
            <a:ext cx="8748000" cy="360040"/>
          </a:xfrm>
        </p:spPr>
        <p:txBody>
          <a:bodyPr/>
          <a:lstStyle/>
          <a:p>
            <a:r>
              <a:rPr lang="en-US" sz="1800" b="0" dirty="0"/>
              <a:t>Transformation Types</a:t>
            </a:r>
          </a:p>
        </p:txBody>
      </p:sp>
      <p:sp>
        <p:nvSpPr>
          <p:cNvPr id="8" name="TextBox 7">
            <a:extLst>
              <a:ext uri="{FF2B5EF4-FFF2-40B4-BE49-F238E27FC236}">
                <a16:creationId xmlns:a16="http://schemas.microsoft.com/office/drawing/2014/main" id="{7C60E868-1569-4653-85C7-DE8BEB6FBB1F}"/>
              </a:ext>
            </a:extLst>
          </p:cNvPr>
          <p:cNvSpPr txBox="1"/>
          <p:nvPr/>
        </p:nvSpPr>
        <p:spPr>
          <a:xfrm>
            <a:off x="198000" y="699542"/>
            <a:ext cx="8650823" cy="3539430"/>
          </a:xfrm>
          <a:prstGeom prst="rect">
            <a:avLst/>
          </a:prstGeom>
          <a:noFill/>
        </p:spPr>
        <p:txBody>
          <a:bodyPr wrap="square">
            <a:spAutoFit/>
          </a:bodyPr>
          <a:lstStyle/>
          <a:p>
            <a:r>
              <a:rPr lang="en-US" sz="1600" i="1" u="sng" dirty="0">
                <a:solidFill>
                  <a:srgbClr val="000000"/>
                </a:solidFill>
                <a:latin typeface="Calibri-Italic"/>
                <a:ea typeface="Verdana" pitchFamily="34" charset="0"/>
              </a:rPr>
              <a:t>4) Transpose</a:t>
            </a:r>
          </a:p>
          <a:p>
            <a:endParaRPr lang="en-US" sz="1400" i="1" u="sng" dirty="0">
              <a:solidFill>
                <a:srgbClr val="000000"/>
              </a:solidFill>
              <a:latin typeface="Calibri-Italic"/>
              <a:ea typeface="Verdana" pitchFamily="34" charset="0"/>
            </a:endParaRPr>
          </a:p>
          <a:p>
            <a:r>
              <a:rPr lang="en-US" sz="1400" i="1" dirty="0">
                <a:solidFill>
                  <a:srgbClr val="000000"/>
                </a:solidFill>
                <a:latin typeface="Calibri-Italic"/>
                <a:ea typeface="Verdana" pitchFamily="34" charset="0"/>
              </a:rPr>
              <a:t>Convert columns into row or vice versa.</a:t>
            </a: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dirty="0"/>
          </a:p>
          <a:p>
            <a:endParaRPr lang="en-US" dirty="0"/>
          </a:p>
          <a:p>
            <a:endParaRPr lang="en-US" dirty="0"/>
          </a:p>
        </p:txBody>
      </p:sp>
      <p:pic>
        <p:nvPicPr>
          <p:cNvPr id="4" name="Picture 3">
            <a:extLst>
              <a:ext uri="{FF2B5EF4-FFF2-40B4-BE49-F238E27FC236}">
                <a16:creationId xmlns:a16="http://schemas.microsoft.com/office/drawing/2014/main" id="{0712B915-83DD-4451-82EA-A42E308D41B6}"/>
              </a:ext>
            </a:extLst>
          </p:cNvPr>
          <p:cNvPicPr>
            <a:picLocks noChangeAspect="1"/>
          </p:cNvPicPr>
          <p:nvPr/>
        </p:nvPicPr>
        <p:blipFill>
          <a:blip r:embed="rId2"/>
          <a:stretch>
            <a:fillRect/>
          </a:stretch>
        </p:blipFill>
        <p:spPr>
          <a:xfrm>
            <a:off x="539552" y="1483419"/>
            <a:ext cx="7488832" cy="2528491"/>
          </a:xfrm>
          <a:prstGeom prst="rect">
            <a:avLst/>
          </a:prstGeom>
        </p:spPr>
      </p:pic>
    </p:spTree>
    <p:extLst>
      <p:ext uri="{BB962C8B-B14F-4D97-AF65-F5344CB8AC3E}">
        <p14:creationId xmlns:p14="http://schemas.microsoft.com/office/powerpoint/2010/main" val="2351220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11</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64547" y="195486"/>
            <a:ext cx="8748000" cy="360040"/>
          </a:xfrm>
        </p:spPr>
        <p:txBody>
          <a:bodyPr/>
          <a:lstStyle/>
          <a:p>
            <a:r>
              <a:rPr lang="en-US" sz="1800" b="0" dirty="0"/>
              <a:t>Transformation Types</a:t>
            </a:r>
          </a:p>
        </p:txBody>
      </p:sp>
      <p:sp>
        <p:nvSpPr>
          <p:cNvPr id="8" name="TextBox 7">
            <a:extLst>
              <a:ext uri="{FF2B5EF4-FFF2-40B4-BE49-F238E27FC236}">
                <a16:creationId xmlns:a16="http://schemas.microsoft.com/office/drawing/2014/main" id="{7C60E868-1569-4653-85C7-DE8BEB6FBB1F}"/>
              </a:ext>
            </a:extLst>
          </p:cNvPr>
          <p:cNvSpPr txBox="1"/>
          <p:nvPr/>
        </p:nvSpPr>
        <p:spPr>
          <a:xfrm>
            <a:off x="198000" y="699542"/>
            <a:ext cx="8650823" cy="3539430"/>
          </a:xfrm>
          <a:prstGeom prst="rect">
            <a:avLst/>
          </a:prstGeom>
          <a:noFill/>
        </p:spPr>
        <p:txBody>
          <a:bodyPr wrap="square">
            <a:spAutoFit/>
          </a:bodyPr>
          <a:lstStyle/>
          <a:p>
            <a:r>
              <a:rPr lang="en-US" sz="1600" i="1" u="sng" dirty="0">
                <a:solidFill>
                  <a:srgbClr val="000000"/>
                </a:solidFill>
                <a:latin typeface="Calibri-Italic"/>
                <a:ea typeface="Verdana" pitchFamily="34" charset="0"/>
              </a:rPr>
              <a:t>5) Lookups</a:t>
            </a:r>
          </a:p>
          <a:p>
            <a:endParaRPr lang="en-US" sz="1400" i="1" u="sng" dirty="0">
              <a:solidFill>
                <a:srgbClr val="000000"/>
              </a:solidFill>
              <a:latin typeface="Calibri-Italic"/>
              <a:ea typeface="Verdana" pitchFamily="34" charset="0"/>
            </a:endParaRPr>
          </a:p>
          <a:p>
            <a:r>
              <a:rPr lang="en-US" sz="1400" i="1" dirty="0">
                <a:solidFill>
                  <a:srgbClr val="000000"/>
                </a:solidFill>
                <a:latin typeface="Calibri-Italic"/>
                <a:ea typeface="Verdana" pitchFamily="34" charset="0"/>
              </a:rPr>
              <a:t>Target column will be populated based on Reference (or) Look up tables</a:t>
            </a: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dirty="0"/>
          </a:p>
          <a:p>
            <a:endParaRPr lang="en-US" dirty="0"/>
          </a:p>
          <a:p>
            <a:endParaRPr lang="en-US" b="1" dirty="0"/>
          </a:p>
        </p:txBody>
      </p:sp>
      <p:pic>
        <p:nvPicPr>
          <p:cNvPr id="5" name="Picture 4">
            <a:extLst>
              <a:ext uri="{FF2B5EF4-FFF2-40B4-BE49-F238E27FC236}">
                <a16:creationId xmlns:a16="http://schemas.microsoft.com/office/drawing/2014/main" id="{598141E8-DFC2-4D7C-8EC3-A6FC5AB7288B}"/>
              </a:ext>
            </a:extLst>
          </p:cNvPr>
          <p:cNvPicPr>
            <a:picLocks noChangeAspect="1"/>
          </p:cNvPicPr>
          <p:nvPr/>
        </p:nvPicPr>
        <p:blipFill>
          <a:blip r:embed="rId2"/>
          <a:stretch>
            <a:fillRect/>
          </a:stretch>
        </p:blipFill>
        <p:spPr>
          <a:xfrm>
            <a:off x="396349" y="1563638"/>
            <a:ext cx="7776051" cy="2592288"/>
          </a:xfrm>
          <a:prstGeom prst="rect">
            <a:avLst/>
          </a:prstGeom>
        </p:spPr>
      </p:pic>
    </p:spTree>
    <p:extLst>
      <p:ext uri="{BB962C8B-B14F-4D97-AF65-F5344CB8AC3E}">
        <p14:creationId xmlns:p14="http://schemas.microsoft.com/office/powerpoint/2010/main" val="3908160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12</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64547" y="195486"/>
            <a:ext cx="8748000" cy="360040"/>
          </a:xfrm>
        </p:spPr>
        <p:txBody>
          <a:bodyPr/>
          <a:lstStyle/>
          <a:p>
            <a:r>
              <a:rPr lang="en-US" sz="1800" b="0" dirty="0"/>
              <a:t>Transformation Types</a:t>
            </a:r>
          </a:p>
        </p:txBody>
      </p:sp>
      <p:sp>
        <p:nvSpPr>
          <p:cNvPr id="8" name="TextBox 7">
            <a:extLst>
              <a:ext uri="{FF2B5EF4-FFF2-40B4-BE49-F238E27FC236}">
                <a16:creationId xmlns:a16="http://schemas.microsoft.com/office/drawing/2014/main" id="{7C60E868-1569-4653-85C7-DE8BEB6FBB1F}"/>
              </a:ext>
            </a:extLst>
          </p:cNvPr>
          <p:cNvSpPr txBox="1"/>
          <p:nvPr/>
        </p:nvSpPr>
        <p:spPr>
          <a:xfrm>
            <a:off x="198000" y="699542"/>
            <a:ext cx="8650823" cy="3539430"/>
          </a:xfrm>
          <a:prstGeom prst="rect">
            <a:avLst/>
          </a:prstGeom>
          <a:noFill/>
        </p:spPr>
        <p:txBody>
          <a:bodyPr wrap="square">
            <a:spAutoFit/>
          </a:bodyPr>
          <a:lstStyle/>
          <a:p>
            <a:r>
              <a:rPr lang="en-US" sz="1600" i="1" u="sng" dirty="0">
                <a:solidFill>
                  <a:srgbClr val="000000"/>
                </a:solidFill>
                <a:latin typeface="Calibri-Italic"/>
                <a:ea typeface="Verdana" pitchFamily="34" charset="0"/>
              </a:rPr>
              <a:t>6) Translation</a:t>
            </a:r>
          </a:p>
          <a:p>
            <a:endParaRPr lang="en-US" sz="1400" i="1" u="sng" dirty="0">
              <a:solidFill>
                <a:srgbClr val="000000"/>
              </a:solidFill>
              <a:latin typeface="Calibri-Italic"/>
              <a:ea typeface="Verdana" pitchFamily="34" charset="0"/>
            </a:endParaRPr>
          </a:p>
          <a:p>
            <a:r>
              <a:rPr lang="en-US" sz="1400" i="1" dirty="0">
                <a:solidFill>
                  <a:srgbClr val="000000"/>
                </a:solidFill>
                <a:latin typeface="Calibri-Italic"/>
                <a:ea typeface="Verdana" pitchFamily="34" charset="0"/>
              </a:rPr>
              <a:t>Translating coded values to their actual values</a:t>
            </a: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dirty="0"/>
          </a:p>
          <a:p>
            <a:endParaRPr lang="en-US" dirty="0"/>
          </a:p>
          <a:p>
            <a:endParaRPr lang="en-US" b="1" dirty="0"/>
          </a:p>
        </p:txBody>
      </p:sp>
      <p:pic>
        <p:nvPicPr>
          <p:cNvPr id="4" name="Picture 3">
            <a:extLst>
              <a:ext uri="{FF2B5EF4-FFF2-40B4-BE49-F238E27FC236}">
                <a16:creationId xmlns:a16="http://schemas.microsoft.com/office/drawing/2014/main" id="{EC59079C-1ED1-4F3B-96E5-4275661F89F6}"/>
              </a:ext>
            </a:extLst>
          </p:cNvPr>
          <p:cNvPicPr>
            <a:picLocks noChangeAspect="1"/>
          </p:cNvPicPr>
          <p:nvPr/>
        </p:nvPicPr>
        <p:blipFill>
          <a:blip r:embed="rId2"/>
          <a:stretch>
            <a:fillRect/>
          </a:stretch>
        </p:blipFill>
        <p:spPr>
          <a:xfrm>
            <a:off x="295177" y="1635819"/>
            <a:ext cx="8381279" cy="2448099"/>
          </a:xfrm>
          <a:prstGeom prst="rect">
            <a:avLst/>
          </a:prstGeom>
        </p:spPr>
      </p:pic>
    </p:spTree>
    <p:extLst>
      <p:ext uri="{BB962C8B-B14F-4D97-AF65-F5344CB8AC3E}">
        <p14:creationId xmlns:p14="http://schemas.microsoft.com/office/powerpoint/2010/main" val="129663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13</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64547" y="195486"/>
            <a:ext cx="8748000" cy="360040"/>
          </a:xfrm>
        </p:spPr>
        <p:txBody>
          <a:bodyPr/>
          <a:lstStyle/>
          <a:p>
            <a:r>
              <a:rPr lang="en-US" sz="1800" b="0" dirty="0"/>
              <a:t>Validation Approaches</a:t>
            </a:r>
          </a:p>
        </p:txBody>
      </p:sp>
      <p:sp>
        <p:nvSpPr>
          <p:cNvPr id="8" name="TextBox 7">
            <a:extLst>
              <a:ext uri="{FF2B5EF4-FFF2-40B4-BE49-F238E27FC236}">
                <a16:creationId xmlns:a16="http://schemas.microsoft.com/office/drawing/2014/main" id="{7C60E868-1569-4653-85C7-DE8BEB6FBB1F}"/>
              </a:ext>
            </a:extLst>
          </p:cNvPr>
          <p:cNvSpPr txBox="1"/>
          <p:nvPr/>
        </p:nvSpPr>
        <p:spPr>
          <a:xfrm>
            <a:off x="198000" y="1203598"/>
            <a:ext cx="8650823" cy="3046988"/>
          </a:xfrm>
          <a:prstGeom prst="rect">
            <a:avLst/>
          </a:prstGeom>
          <a:noFill/>
        </p:spPr>
        <p:txBody>
          <a:bodyPr wrap="square">
            <a:spAutoFit/>
          </a:bodyPr>
          <a:lstStyle/>
          <a:p>
            <a:pPr marL="342900" indent="-342900">
              <a:buAutoNum type="arabicParenR"/>
            </a:pPr>
            <a:r>
              <a:rPr lang="en-US" sz="1600" i="1" dirty="0">
                <a:solidFill>
                  <a:srgbClr val="000000"/>
                </a:solidFill>
                <a:latin typeface="Calibri-Italic"/>
                <a:ea typeface="Verdana" pitchFamily="34" charset="0"/>
              </a:rPr>
              <a:t>File to File Validation</a:t>
            </a:r>
          </a:p>
          <a:p>
            <a:pPr marL="342900" indent="-342900">
              <a:buAutoNum type="arabicParenR"/>
            </a:pPr>
            <a:r>
              <a:rPr lang="en-US" sz="1600" i="1" dirty="0">
                <a:solidFill>
                  <a:srgbClr val="000000"/>
                </a:solidFill>
                <a:latin typeface="Calibri-Italic"/>
                <a:ea typeface="Verdana" pitchFamily="34" charset="0"/>
              </a:rPr>
              <a:t>File to Table Validation</a:t>
            </a:r>
          </a:p>
          <a:p>
            <a:pPr marL="342900" indent="-342900">
              <a:buAutoNum type="arabicParenR"/>
            </a:pPr>
            <a:r>
              <a:rPr lang="en-US" sz="1600" i="1" dirty="0">
                <a:solidFill>
                  <a:srgbClr val="000000"/>
                </a:solidFill>
                <a:latin typeface="Calibri-Italic"/>
                <a:ea typeface="Verdana" pitchFamily="34" charset="0"/>
              </a:rPr>
              <a:t>Table to File Validation</a:t>
            </a:r>
          </a:p>
          <a:p>
            <a:pPr marL="342900" indent="-342900">
              <a:buAutoNum type="arabicParenR"/>
            </a:pPr>
            <a:r>
              <a:rPr lang="en-US" sz="1600" i="1" dirty="0">
                <a:solidFill>
                  <a:srgbClr val="000000"/>
                </a:solidFill>
                <a:latin typeface="Calibri-Italic"/>
                <a:ea typeface="Verdana" pitchFamily="34" charset="0"/>
              </a:rPr>
              <a:t>Table to Table Validation (Homogeneous Environment)</a:t>
            </a:r>
          </a:p>
          <a:p>
            <a:pPr marL="342900" indent="-342900">
              <a:buAutoNum type="arabicParenR"/>
            </a:pPr>
            <a:r>
              <a:rPr lang="en-US" sz="1600" i="1" dirty="0">
                <a:solidFill>
                  <a:srgbClr val="000000"/>
                </a:solidFill>
                <a:latin typeface="Calibri-Italic"/>
                <a:ea typeface="Verdana" pitchFamily="34" charset="0"/>
              </a:rPr>
              <a:t>Table to Table Validation (Heterogeneous Environment)</a:t>
            </a:r>
          </a:p>
          <a:p>
            <a:endParaRPr lang="en-US" sz="1600" i="1" dirty="0">
              <a:solidFill>
                <a:srgbClr val="000000"/>
              </a:solidFill>
              <a:latin typeface="Calibri-Italic"/>
              <a:ea typeface="Verdana" pitchFamily="34" charset="0"/>
            </a:endParaRPr>
          </a:p>
          <a:p>
            <a:pPr marL="285750" indent="-285750">
              <a:buFont typeface="Wingdings" panose="05000000000000000000" pitchFamily="2" charset="2"/>
              <a:buChar char="§"/>
            </a:pPr>
            <a:r>
              <a:rPr lang="en-US" sz="1600" i="1" dirty="0">
                <a:solidFill>
                  <a:srgbClr val="000000"/>
                </a:solidFill>
                <a:latin typeface="Calibri-Italic"/>
                <a:ea typeface="Verdana" pitchFamily="34" charset="0"/>
              </a:rPr>
              <a:t>Homogeneous Environment</a:t>
            </a:r>
          </a:p>
          <a:p>
            <a:r>
              <a:rPr lang="en-US" sz="1600" i="1" dirty="0">
                <a:solidFill>
                  <a:srgbClr val="000000"/>
                </a:solidFill>
                <a:latin typeface="Calibri-Italic"/>
                <a:ea typeface="Verdana" pitchFamily="34" charset="0"/>
              </a:rPr>
              <a:t>	 source &amp; target table exists in the same application called Homogeneous Environment</a:t>
            </a:r>
          </a:p>
          <a:p>
            <a:pPr marL="285750" indent="-285750">
              <a:buFont typeface="Wingdings" panose="05000000000000000000" pitchFamily="2" charset="2"/>
              <a:buChar char="§"/>
            </a:pPr>
            <a:r>
              <a:rPr lang="en-US" sz="1600" i="1" dirty="0">
                <a:solidFill>
                  <a:srgbClr val="000000"/>
                </a:solidFill>
                <a:latin typeface="Calibri-Italic"/>
                <a:ea typeface="Verdana" pitchFamily="34" charset="0"/>
              </a:rPr>
              <a:t>Heterogeneous Environment</a:t>
            </a:r>
          </a:p>
          <a:p>
            <a:r>
              <a:rPr lang="en-US" sz="1600" i="1" dirty="0">
                <a:solidFill>
                  <a:srgbClr val="000000"/>
                </a:solidFill>
                <a:latin typeface="Calibri-Italic"/>
                <a:ea typeface="Verdana" pitchFamily="34" charset="0"/>
              </a:rPr>
              <a:t>	 source &amp; target table exists in the different application called Heterogeneous Environment  </a:t>
            </a:r>
          </a:p>
          <a:p>
            <a:r>
              <a:rPr lang="en-US" sz="1600" i="1" dirty="0">
                <a:solidFill>
                  <a:srgbClr val="000000"/>
                </a:solidFill>
                <a:latin typeface="Calibri-Italic"/>
                <a:ea typeface="Verdana" pitchFamily="34" charset="0"/>
              </a:rPr>
              <a:t>  </a:t>
            </a:r>
          </a:p>
          <a:p>
            <a:r>
              <a:rPr lang="en-US" sz="1600" i="1" dirty="0">
                <a:solidFill>
                  <a:srgbClr val="000000"/>
                </a:solidFill>
                <a:latin typeface="Calibri-Italic"/>
                <a:ea typeface="Verdana" pitchFamily="34" charset="0"/>
              </a:rPr>
              <a:t> 	</a:t>
            </a:r>
          </a:p>
        </p:txBody>
      </p:sp>
    </p:spTree>
    <p:extLst>
      <p:ext uri="{BB962C8B-B14F-4D97-AF65-F5344CB8AC3E}">
        <p14:creationId xmlns:p14="http://schemas.microsoft.com/office/powerpoint/2010/main" val="3992856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14</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64547" y="195486"/>
            <a:ext cx="8748000" cy="360040"/>
          </a:xfrm>
        </p:spPr>
        <p:txBody>
          <a:bodyPr/>
          <a:lstStyle/>
          <a:p>
            <a:r>
              <a:rPr lang="en-US" sz="1800" b="0" dirty="0">
                <a:solidFill>
                  <a:srgbClr val="000000"/>
                </a:solidFill>
                <a:latin typeface="+mj-lt"/>
                <a:ea typeface="Verdana" pitchFamily="34" charset="0"/>
              </a:rPr>
              <a:t>Heterogeneous Environment Validations</a:t>
            </a:r>
          </a:p>
        </p:txBody>
      </p:sp>
      <p:sp>
        <p:nvSpPr>
          <p:cNvPr id="8" name="TextBox 7">
            <a:extLst>
              <a:ext uri="{FF2B5EF4-FFF2-40B4-BE49-F238E27FC236}">
                <a16:creationId xmlns:a16="http://schemas.microsoft.com/office/drawing/2014/main" id="{7C60E868-1569-4653-85C7-DE8BEB6FBB1F}"/>
              </a:ext>
            </a:extLst>
          </p:cNvPr>
          <p:cNvSpPr txBox="1"/>
          <p:nvPr/>
        </p:nvSpPr>
        <p:spPr>
          <a:xfrm>
            <a:off x="198000" y="1203598"/>
            <a:ext cx="8650823" cy="584775"/>
          </a:xfrm>
          <a:prstGeom prst="rect">
            <a:avLst/>
          </a:prstGeom>
          <a:noFill/>
        </p:spPr>
        <p:txBody>
          <a:bodyPr wrap="square">
            <a:spAutoFit/>
          </a:bodyPr>
          <a:lstStyle/>
          <a:p>
            <a:r>
              <a:rPr lang="en-US" sz="1600" i="1" dirty="0">
                <a:solidFill>
                  <a:srgbClr val="000000"/>
                </a:solidFill>
                <a:latin typeface="Calibri-Italic"/>
                <a:ea typeface="Verdana" pitchFamily="34" charset="0"/>
              </a:rPr>
              <a:t>  </a:t>
            </a:r>
          </a:p>
          <a:p>
            <a:r>
              <a:rPr lang="en-US" sz="1600" i="1" dirty="0">
                <a:solidFill>
                  <a:srgbClr val="000000"/>
                </a:solidFill>
                <a:latin typeface="Calibri-Italic"/>
                <a:ea typeface="Verdana" pitchFamily="34" charset="0"/>
              </a:rPr>
              <a:t> 	</a:t>
            </a:r>
          </a:p>
        </p:txBody>
      </p:sp>
      <p:graphicFrame>
        <p:nvGraphicFramePr>
          <p:cNvPr id="2" name="Table 1">
            <a:extLst>
              <a:ext uri="{FF2B5EF4-FFF2-40B4-BE49-F238E27FC236}">
                <a16:creationId xmlns:a16="http://schemas.microsoft.com/office/drawing/2014/main" id="{273932D7-4AFB-4D6D-808D-E8B3E13BD6FE}"/>
              </a:ext>
            </a:extLst>
          </p:cNvPr>
          <p:cNvGraphicFramePr>
            <a:graphicFrameLocks noGrp="1"/>
          </p:cNvGraphicFramePr>
          <p:nvPr>
            <p:extLst>
              <p:ext uri="{D42A27DB-BD31-4B8C-83A1-F6EECF244321}">
                <p14:modId xmlns:p14="http://schemas.microsoft.com/office/powerpoint/2010/main" val="3453603143"/>
              </p:ext>
            </p:extLst>
          </p:nvPr>
        </p:nvGraphicFramePr>
        <p:xfrm>
          <a:off x="100110" y="773746"/>
          <a:ext cx="8845891" cy="2446077"/>
        </p:xfrm>
        <a:graphic>
          <a:graphicData uri="http://schemas.openxmlformats.org/drawingml/2006/table">
            <a:tbl>
              <a:tblPr/>
              <a:tblGrid>
                <a:gridCol w="2612843">
                  <a:extLst>
                    <a:ext uri="{9D8B030D-6E8A-4147-A177-3AD203B41FA5}">
                      <a16:colId xmlns:a16="http://schemas.microsoft.com/office/drawing/2014/main" val="520269682"/>
                    </a:ext>
                  </a:extLst>
                </a:gridCol>
                <a:gridCol w="2812217">
                  <a:extLst>
                    <a:ext uri="{9D8B030D-6E8A-4147-A177-3AD203B41FA5}">
                      <a16:colId xmlns:a16="http://schemas.microsoft.com/office/drawing/2014/main" val="674010867"/>
                    </a:ext>
                  </a:extLst>
                </a:gridCol>
                <a:gridCol w="3420831">
                  <a:extLst>
                    <a:ext uri="{9D8B030D-6E8A-4147-A177-3AD203B41FA5}">
                      <a16:colId xmlns:a16="http://schemas.microsoft.com/office/drawing/2014/main" val="865244680"/>
                    </a:ext>
                  </a:extLst>
                </a:gridCol>
              </a:tblGrid>
              <a:tr h="232959">
                <a:tc>
                  <a:txBody>
                    <a:bodyPr/>
                    <a:lstStyle/>
                    <a:p>
                      <a:pPr algn="ctr" rtl="0" fontAlgn="ctr"/>
                      <a:r>
                        <a:rPr lang="en-US" sz="1000" b="1" i="0" u="none" strike="noStrike">
                          <a:solidFill>
                            <a:srgbClr val="FFFFFF"/>
                          </a:solidFill>
                          <a:effectLst/>
                          <a:latin typeface="Arial" panose="020B0604020202020204" pitchFamily="34" charset="0"/>
                        </a:rPr>
                        <a:t>Query Surge Automation</a:t>
                      </a:r>
                    </a:p>
                  </a:txBody>
                  <a:tcPr marL="7784" marR="7784" marT="77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000" b="1" i="0" u="none" strike="noStrike">
                          <a:solidFill>
                            <a:srgbClr val="FFFFFF"/>
                          </a:solidFill>
                          <a:effectLst/>
                          <a:latin typeface="Arial" panose="020B0604020202020204" pitchFamily="34" charset="0"/>
                        </a:rPr>
                        <a:t>Unix Shell Script Automation</a:t>
                      </a:r>
                    </a:p>
                  </a:txBody>
                  <a:tcPr marL="7784" marR="7784" marT="77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tc>
                  <a:txBody>
                    <a:bodyPr/>
                    <a:lstStyle/>
                    <a:p>
                      <a:pPr algn="ctr" rtl="0" fontAlgn="ctr"/>
                      <a:r>
                        <a:rPr lang="en-US" sz="1000" b="1" i="0" u="none" strike="noStrike">
                          <a:solidFill>
                            <a:srgbClr val="FFFFFF"/>
                          </a:solidFill>
                          <a:effectLst/>
                          <a:latin typeface="Arial" panose="020B0604020202020204" pitchFamily="34" charset="0"/>
                        </a:rPr>
                        <a:t>Temp Table Approach</a:t>
                      </a:r>
                    </a:p>
                  </a:txBody>
                  <a:tcPr marL="7784" marR="7784" marT="7784" marB="0" anchor="ctr">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2400631852"/>
                  </a:ext>
                </a:extLst>
              </a:tr>
              <a:tr h="254137">
                <a:tc>
                  <a:txBody>
                    <a:bodyPr/>
                    <a:lstStyle/>
                    <a:p>
                      <a:pPr algn="l" rtl="0" fontAlgn="t"/>
                      <a:r>
                        <a:rPr lang="en-US" sz="900" b="0" i="0" u="none" strike="noStrike">
                          <a:solidFill>
                            <a:srgbClr val="000000"/>
                          </a:solidFill>
                          <a:effectLst/>
                          <a:latin typeface="Arial" panose="020B0604020202020204" pitchFamily="34" charset="0"/>
                        </a:rPr>
                        <a:t>Optimization Full Load SQL Query is Required</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t"/>
                      <a:r>
                        <a:rPr lang="en-US" sz="900" b="0" i="0" u="none" strike="noStrike">
                          <a:solidFill>
                            <a:srgbClr val="000000"/>
                          </a:solidFill>
                          <a:effectLst/>
                          <a:latin typeface="Arial" panose="020B0604020202020204" pitchFamily="34" charset="0"/>
                        </a:rPr>
                        <a:t>Shell scripting is required</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t"/>
                      <a:r>
                        <a:rPr lang="en-US" sz="900" b="0" i="0" u="none" strike="noStrike">
                          <a:solidFill>
                            <a:srgbClr val="000000"/>
                          </a:solidFill>
                          <a:effectLst/>
                          <a:latin typeface="Arial" panose="020B0604020202020204" pitchFamily="34" charset="0"/>
                        </a:rPr>
                        <a:t>Need to Load .CSV file by using data loader Utility in My SQL</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04963613"/>
                  </a:ext>
                </a:extLst>
              </a:tr>
              <a:tr h="222371">
                <a:tc>
                  <a:txBody>
                    <a:bodyPr/>
                    <a:lstStyle/>
                    <a:p>
                      <a:pPr algn="l" rtl="0" fontAlgn="t"/>
                      <a:r>
                        <a:rPr lang="en-US" sz="900" b="0" i="0" u="none" strike="noStrike">
                          <a:solidFill>
                            <a:srgbClr val="000000"/>
                          </a:solidFill>
                          <a:effectLst/>
                          <a:latin typeface="Arial" panose="020B0604020202020204" pitchFamily="34" charset="0"/>
                        </a:rPr>
                        <a:t>One time Activity</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fontAlgn="t"/>
                      <a:r>
                        <a:rPr lang="en-US" sz="900" b="0" i="0" u="none" strike="noStrike">
                          <a:solidFill>
                            <a:srgbClr val="000000"/>
                          </a:solidFill>
                          <a:effectLst/>
                          <a:latin typeface="Arial" panose="020B0604020202020204" pitchFamily="34" charset="0"/>
                        </a:rPr>
                        <a:t>Changes May (or) May not required</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fontAlgn="t"/>
                      <a:r>
                        <a:rPr lang="en-US" sz="900" b="0" i="0" u="none" strike="noStrike" dirty="0">
                          <a:solidFill>
                            <a:srgbClr val="000000"/>
                          </a:solidFill>
                          <a:effectLst/>
                          <a:latin typeface="Arial" panose="020B0604020202020204" pitchFamily="34" charset="0"/>
                        </a:rPr>
                        <a:t>One time -Table creation activity &amp; Frequent Data Load is required</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734738395"/>
                  </a:ext>
                </a:extLst>
              </a:tr>
              <a:tr h="222371">
                <a:tc>
                  <a:txBody>
                    <a:bodyPr/>
                    <a:lstStyle/>
                    <a:p>
                      <a:pPr algn="l" rtl="0" fontAlgn="t"/>
                      <a:r>
                        <a:rPr lang="en-US" sz="900" b="0" i="0" u="none" strike="noStrike">
                          <a:solidFill>
                            <a:srgbClr val="000000"/>
                          </a:solidFill>
                          <a:effectLst/>
                          <a:latin typeface="Arial" panose="020B0604020202020204" pitchFamily="34" charset="0"/>
                        </a:rPr>
                        <a:t>Full Load Data Validation Process</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t"/>
                      <a:r>
                        <a:rPr lang="en-US" sz="900" b="0" i="0" u="none" strike="noStrike">
                          <a:solidFill>
                            <a:srgbClr val="000000"/>
                          </a:solidFill>
                          <a:effectLst/>
                          <a:latin typeface="Arial" panose="020B0604020202020204" pitchFamily="34" charset="0"/>
                        </a:rPr>
                        <a:t>Full Load Data Validation Process</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t"/>
                      <a:r>
                        <a:rPr lang="en-US" sz="900" b="0" i="0" u="none" strike="noStrike">
                          <a:solidFill>
                            <a:srgbClr val="000000"/>
                          </a:solidFill>
                          <a:effectLst/>
                          <a:latin typeface="Arial" panose="020B0604020202020204" pitchFamily="34" charset="0"/>
                        </a:rPr>
                        <a:t>Full Load Data Validation Process but limitations are there</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119450624"/>
                  </a:ext>
                </a:extLst>
              </a:tr>
              <a:tr h="243549">
                <a:tc>
                  <a:txBody>
                    <a:bodyPr/>
                    <a:lstStyle/>
                    <a:p>
                      <a:pPr algn="l" rtl="0" fontAlgn="t"/>
                      <a:r>
                        <a:rPr lang="en-US" sz="900" b="0" i="0" u="none" strike="noStrike">
                          <a:solidFill>
                            <a:srgbClr val="000000"/>
                          </a:solidFill>
                          <a:effectLst/>
                          <a:latin typeface="Arial" panose="020B0604020202020204" pitchFamily="34" charset="0"/>
                        </a:rPr>
                        <a:t>Query Surge Framework skillset is required</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t"/>
                      <a:r>
                        <a:rPr lang="en-US" sz="900" b="0" i="0" u="none" strike="noStrike">
                          <a:solidFill>
                            <a:srgbClr val="000000"/>
                          </a:solidFill>
                          <a:effectLst/>
                          <a:latin typeface="Arial" panose="020B0604020202020204" pitchFamily="34" charset="0"/>
                        </a:rPr>
                        <a:t>Strong Unix Scrpting knowledge is required</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t"/>
                      <a:r>
                        <a:rPr lang="en-US" sz="900" b="0" i="0" u="none" strike="noStrike" dirty="0">
                          <a:solidFill>
                            <a:srgbClr val="000000"/>
                          </a:solidFill>
                          <a:effectLst/>
                          <a:latin typeface="Arial" panose="020B0604020202020204" pitchFamily="34" charset="0"/>
                        </a:rPr>
                        <a:t>Automation knowledge doesn’t require</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135276099"/>
                  </a:ext>
                </a:extLst>
              </a:tr>
              <a:tr h="222371">
                <a:tc>
                  <a:txBody>
                    <a:bodyPr/>
                    <a:lstStyle/>
                    <a:p>
                      <a:pPr algn="l" rtl="0" fontAlgn="t"/>
                      <a:r>
                        <a:rPr lang="en-US" sz="900" b="0" i="0" u="none" strike="noStrike">
                          <a:solidFill>
                            <a:srgbClr val="000000"/>
                          </a:solidFill>
                          <a:effectLst/>
                          <a:latin typeface="Arial" panose="020B0604020202020204" pitchFamily="34" charset="0"/>
                        </a:rPr>
                        <a:t>Commercial &amp; expensive</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fontAlgn="t"/>
                      <a:r>
                        <a:rPr lang="en-US" sz="900" b="0" i="0" u="none" strike="noStrike">
                          <a:solidFill>
                            <a:srgbClr val="000000"/>
                          </a:solidFill>
                          <a:effectLst/>
                          <a:latin typeface="Arial" panose="020B0604020202020204" pitchFamily="34" charset="0"/>
                        </a:rPr>
                        <a:t>Open source</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fontAlgn="t"/>
                      <a:r>
                        <a:rPr lang="en-US" sz="900" b="0" i="0" u="none" strike="noStrike">
                          <a:solidFill>
                            <a:srgbClr val="000000"/>
                          </a:solidFill>
                          <a:effectLst/>
                          <a:latin typeface="Arial" panose="020B0604020202020204" pitchFamily="34" charset="0"/>
                        </a:rPr>
                        <a:t>Open source</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2778258516"/>
                  </a:ext>
                </a:extLst>
              </a:tr>
              <a:tr h="412974">
                <a:tc>
                  <a:txBody>
                    <a:bodyPr/>
                    <a:lstStyle/>
                    <a:p>
                      <a:pPr algn="l" rtl="0" fontAlgn="t"/>
                      <a:r>
                        <a:rPr lang="en-US" sz="900" b="0" i="0" u="none" strike="noStrike">
                          <a:solidFill>
                            <a:srgbClr val="000000"/>
                          </a:solidFill>
                          <a:effectLst/>
                          <a:latin typeface="Arial" panose="020B0604020202020204" pitchFamily="34" charset="0"/>
                        </a:rPr>
                        <a:t>Best solution and easy to implement for heterogeneous validation</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t"/>
                      <a:r>
                        <a:rPr lang="en-US" sz="900" b="0" i="0" u="none" strike="noStrike" dirty="0">
                          <a:solidFill>
                            <a:srgbClr val="000000"/>
                          </a:solidFill>
                          <a:effectLst/>
                          <a:latin typeface="Arial" panose="020B0604020202020204" pitchFamily="34" charset="0"/>
                        </a:rPr>
                        <a:t>Best solution when it comes to open-source platform</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t"/>
                      <a:r>
                        <a:rPr lang="en-US" sz="900" b="0" i="0" u="none" strike="noStrike">
                          <a:solidFill>
                            <a:srgbClr val="000000"/>
                          </a:solidFill>
                          <a:effectLst/>
                          <a:latin typeface="Arial" panose="020B0604020202020204" pitchFamily="34" charset="0"/>
                        </a:rPr>
                        <a:t>Full load optimization minus query is required</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2379438993"/>
                  </a:ext>
                </a:extLst>
              </a:tr>
              <a:tr h="412974">
                <a:tc>
                  <a:txBody>
                    <a:bodyPr/>
                    <a:lstStyle/>
                    <a:p>
                      <a:pPr algn="l" rtl="0" fontAlgn="t"/>
                      <a:r>
                        <a:rPr lang="en-US" sz="900" b="0" i="0" u="none" strike="noStrike">
                          <a:solidFill>
                            <a:srgbClr val="000000"/>
                          </a:solidFill>
                          <a:effectLst/>
                          <a:latin typeface="Arial" panose="020B0604020202020204" pitchFamily="34" charset="0"/>
                        </a:rPr>
                        <a:t>Good approach for Regression Testing </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t"/>
                      <a:r>
                        <a:rPr lang="en-US" sz="900" b="0" i="0" u="none" strike="noStrike">
                          <a:solidFill>
                            <a:srgbClr val="000000"/>
                          </a:solidFill>
                          <a:effectLst/>
                          <a:latin typeface="Arial" panose="020B0604020202020204" pitchFamily="34" charset="0"/>
                        </a:rPr>
                        <a:t>Good Solution for Regression &amp; E2E Testing but it is bit difficult to preprae the framework</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tc>
                  <a:txBody>
                    <a:bodyPr/>
                    <a:lstStyle/>
                    <a:p>
                      <a:pPr algn="l" rtl="0" fontAlgn="t"/>
                      <a:r>
                        <a:rPr lang="en-US" sz="900" b="0" i="0" u="none" strike="noStrike">
                          <a:solidFill>
                            <a:srgbClr val="000000"/>
                          </a:solidFill>
                          <a:effectLst/>
                          <a:latin typeface="Arial" panose="020B0604020202020204" pitchFamily="34" charset="0"/>
                        </a:rPr>
                        <a:t>Best solution for SIT &amp; Regression testing when we don’t any data comparator tool.</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3838444408"/>
                  </a:ext>
                </a:extLst>
              </a:tr>
              <a:tr h="222371">
                <a:tc>
                  <a:txBody>
                    <a:bodyPr/>
                    <a:lstStyle/>
                    <a:p>
                      <a:pPr algn="l" rtl="0" fontAlgn="t"/>
                      <a:r>
                        <a:rPr lang="en-US" sz="900" b="0" i="0" u="none" strike="noStrike">
                          <a:solidFill>
                            <a:srgbClr val="000000"/>
                          </a:solidFill>
                          <a:effectLst/>
                          <a:latin typeface="Arial" panose="020B0604020202020204" pitchFamily="34" charset="0"/>
                        </a:rPr>
                        <a:t>Dependency require</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fontAlgn="t"/>
                      <a:r>
                        <a:rPr lang="en-US" sz="900" b="0" i="0" u="none" strike="noStrike">
                          <a:solidFill>
                            <a:srgbClr val="000000"/>
                          </a:solidFill>
                          <a:effectLst/>
                          <a:latin typeface="Arial" panose="020B0604020202020204" pitchFamily="34" charset="0"/>
                        </a:rPr>
                        <a:t>Dependency Require</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tc>
                  <a:txBody>
                    <a:bodyPr/>
                    <a:lstStyle/>
                    <a:p>
                      <a:pPr algn="l" rtl="0" fontAlgn="t"/>
                      <a:r>
                        <a:rPr lang="en-US" sz="900" b="0" i="0" u="none" strike="noStrike" dirty="0">
                          <a:solidFill>
                            <a:srgbClr val="000000"/>
                          </a:solidFill>
                          <a:effectLst/>
                          <a:latin typeface="Arial" panose="020B0604020202020204" pitchFamily="34" charset="0"/>
                        </a:rPr>
                        <a:t>Doesn't Require dependency</a:t>
                      </a:r>
                    </a:p>
                  </a:txBody>
                  <a:tcPr marL="7784" marR="7784" marT="7784"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3528569287"/>
                  </a:ext>
                </a:extLst>
              </a:tr>
            </a:tbl>
          </a:graphicData>
        </a:graphic>
      </p:graphicFrame>
      <p:pic>
        <p:nvPicPr>
          <p:cNvPr id="9" name="Picture 8">
            <a:extLst>
              <a:ext uri="{FF2B5EF4-FFF2-40B4-BE49-F238E27FC236}">
                <a16:creationId xmlns:a16="http://schemas.microsoft.com/office/drawing/2014/main" id="{0702FD8B-BD9B-484B-BECE-062874D046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394933"/>
            <a:ext cx="1211637" cy="798049"/>
          </a:xfrm>
          <a:prstGeom prst="rect">
            <a:avLst/>
          </a:prstGeom>
        </p:spPr>
      </p:pic>
      <p:pic>
        <p:nvPicPr>
          <p:cNvPr id="10" name="Picture 9">
            <a:extLst>
              <a:ext uri="{FF2B5EF4-FFF2-40B4-BE49-F238E27FC236}">
                <a16:creationId xmlns:a16="http://schemas.microsoft.com/office/drawing/2014/main" id="{140E408F-6373-4BC7-98E0-12BC1ED96E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32469" y="3363839"/>
            <a:ext cx="1199251" cy="798050"/>
          </a:xfrm>
          <a:prstGeom prst="rect">
            <a:avLst/>
          </a:prstGeom>
        </p:spPr>
      </p:pic>
      <p:pic>
        <p:nvPicPr>
          <p:cNvPr id="11" name="Picture 10">
            <a:extLst>
              <a:ext uri="{FF2B5EF4-FFF2-40B4-BE49-F238E27FC236}">
                <a16:creationId xmlns:a16="http://schemas.microsoft.com/office/drawing/2014/main" id="{7F5FA289-08B5-4247-98EE-21E19BD006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224" y="3394933"/>
            <a:ext cx="1170230" cy="828864"/>
          </a:xfrm>
          <a:prstGeom prst="rect">
            <a:avLst/>
          </a:prstGeom>
        </p:spPr>
      </p:pic>
    </p:spTree>
    <p:extLst>
      <p:ext uri="{BB962C8B-B14F-4D97-AF65-F5344CB8AC3E}">
        <p14:creationId xmlns:p14="http://schemas.microsoft.com/office/powerpoint/2010/main" val="1448930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15</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836159"/>
            <a:ext cx="8748000" cy="3096344"/>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2024290"/>
            <a:ext cx="8748000" cy="907499"/>
          </a:xfrm>
        </p:spPr>
        <p:txBody>
          <a:bodyPr/>
          <a:lstStyle/>
          <a:p>
            <a:r>
              <a:rPr lang="en-US" sz="1800" b="0" dirty="0"/>
              <a:t>					</a:t>
            </a:r>
            <a:r>
              <a:rPr lang="en-US" sz="3600" b="0" dirty="0"/>
              <a:t>Q &amp; A </a:t>
            </a:r>
          </a:p>
        </p:txBody>
      </p:sp>
    </p:spTree>
    <p:extLst>
      <p:ext uri="{BB962C8B-B14F-4D97-AF65-F5344CB8AC3E}">
        <p14:creationId xmlns:p14="http://schemas.microsoft.com/office/powerpoint/2010/main" val="358744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226599" y="837090"/>
            <a:ext cx="8748000" cy="2808312"/>
          </a:xfrm>
        </p:spPr>
        <p:txBody>
          <a:bodyPr/>
          <a:lstStyle/>
          <a:p>
            <a:pPr>
              <a:buFont typeface="Wingdings" panose="05000000000000000000" pitchFamily="2" charset="2"/>
              <a:buChar char="Ø"/>
            </a:pPr>
            <a:r>
              <a:rPr lang="en-US" dirty="0">
                <a:latin typeface="Book Antiqua" panose="02040602050305030304" pitchFamily="18" charset="0"/>
              </a:rPr>
              <a:t>ETL Layers</a:t>
            </a:r>
          </a:p>
          <a:p>
            <a:pPr>
              <a:buFont typeface="Wingdings" panose="05000000000000000000" pitchFamily="2" charset="2"/>
              <a:buChar char="Ø"/>
            </a:pPr>
            <a:r>
              <a:rPr lang="en-US" dirty="0">
                <a:latin typeface="Book Antiqua" panose="02040602050305030304" pitchFamily="18" charset="0"/>
              </a:rPr>
              <a:t>Source to Stage Layer Validations</a:t>
            </a:r>
          </a:p>
          <a:p>
            <a:pPr>
              <a:buFont typeface="Wingdings" panose="05000000000000000000" pitchFamily="2" charset="2"/>
              <a:buChar char="Ø"/>
            </a:pPr>
            <a:r>
              <a:rPr lang="en-US" dirty="0">
                <a:latin typeface="Book Antiqua" panose="02040602050305030304" pitchFamily="18" charset="0"/>
              </a:rPr>
              <a:t>Stage to Base Layer Validations</a:t>
            </a:r>
          </a:p>
          <a:p>
            <a:pPr>
              <a:buFont typeface="Wingdings" panose="05000000000000000000" pitchFamily="2" charset="2"/>
              <a:buChar char="Ø"/>
            </a:pPr>
            <a:r>
              <a:rPr lang="en-US" dirty="0">
                <a:latin typeface="Book Antiqua" panose="02040602050305030304" pitchFamily="18" charset="0"/>
              </a:rPr>
              <a:t>Types of validations</a:t>
            </a:r>
          </a:p>
          <a:p>
            <a:pPr>
              <a:buFont typeface="Wingdings" panose="05000000000000000000" pitchFamily="2" charset="2"/>
              <a:buChar char="Ø"/>
            </a:pPr>
            <a:r>
              <a:rPr lang="en-US" dirty="0">
                <a:latin typeface="Book Antiqua" panose="02040602050305030304" pitchFamily="18" charset="0"/>
              </a:rPr>
              <a:t>Sample Query Check</a:t>
            </a:r>
          </a:p>
          <a:p>
            <a:pPr>
              <a:buFont typeface="Wingdings" panose="05000000000000000000" pitchFamily="2" charset="2"/>
              <a:buChar char="Ø"/>
            </a:pPr>
            <a:r>
              <a:rPr lang="en-US" dirty="0">
                <a:latin typeface="Book Antiqua" panose="02040602050305030304" pitchFamily="18" charset="0"/>
              </a:rPr>
              <a:t>Transformation Types</a:t>
            </a:r>
          </a:p>
          <a:p>
            <a:pPr>
              <a:buFont typeface="Wingdings" panose="05000000000000000000" pitchFamily="2" charset="2"/>
              <a:buChar char="Ø"/>
            </a:pPr>
            <a:r>
              <a:rPr lang="en-US" dirty="0">
                <a:latin typeface="Book Antiqua" panose="02040602050305030304" pitchFamily="18" charset="0"/>
              </a:rPr>
              <a:t>Validation Approaches</a:t>
            </a:r>
          </a:p>
          <a:p>
            <a:pPr>
              <a:buFont typeface="Wingdings" panose="05000000000000000000" pitchFamily="2" charset="2"/>
              <a:buChar char="Ø"/>
            </a:pPr>
            <a:r>
              <a:rPr lang="en-US" dirty="0">
                <a:latin typeface="Book Antiqua" panose="02040602050305030304" pitchFamily="18" charset="0"/>
              </a:rPr>
              <a:t>Q &amp; A</a:t>
            </a:r>
          </a:p>
          <a:p>
            <a:pPr>
              <a:buFont typeface="Wingdings" panose="05000000000000000000" pitchFamily="2" charset="2"/>
              <a:buChar char="Ø"/>
            </a:pPr>
            <a:endParaRPr lang="en-US" dirty="0">
              <a:latin typeface="Book Antiqua" panose="02040602050305030304" pitchFamily="18" charset="0"/>
            </a:endParaRPr>
          </a:p>
          <a:p>
            <a:pPr>
              <a:buFont typeface="Wingdings" panose="05000000000000000000" pitchFamily="2" charset="2"/>
              <a:buChar char="Ø"/>
            </a:pPr>
            <a:endParaRPr lang="en-US" dirty="0">
              <a:latin typeface="Book Antiqua" panose="02040602050305030304" pitchFamily="18" charset="0"/>
            </a:endParaRP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Agenda</a:t>
            </a:r>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699541"/>
            <a:ext cx="8748000" cy="374441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10000" lvl="3" indent="0">
              <a:buFont typeface="Arial" pitchFamily="34" charset="0"/>
              <a:buNone/>
            </a:pPr>
            <a:endParaRPr lang="en-US" sz="1000" dirty="0">
              <a:latin typeface="Book Antiqua" panose="02040602050305030304" pitchFamily="18" charset="0"/>
              <a:cs typeface="Arial" panose="020B0604020202020204" pitchFamily="34" charset="0"/>
            </a:endParaRPr>
          </a:p>
          <a:p>
            <a:pPr marL="540000" lvl="2" indent="0">
              <a:buFont typeface="Arial" pitchFamily="34" charset="0"/>
              <a:buNone/>
            </a:pPr>
            <a:endParaRPr lang="en-US" sz="1000"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7734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765791"/>
            <a:ext cx="8748000" cy="3534152"/>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n-US" i="1" dirty="0">
                <a:solidFill>
                  <a:srgbClr val="000000"/>
                </a:solidFill>
                <a:latin typeface="Calibri-Italic"/>
              </a:rPr>
              <a:t> </a:t>
            </a:r>
            <a:r>
              <a:rPr lang="en-US" b="1" i="1" dirty="0">
                <a:solidFill>
                  <a:schemeClr val="accent5">
                    <a:lumMod val="60000"/>
                    <a:lumOff val="40000"/>
                  </a:schemeClr>
                </a:solidFill>
                <a:latin typeface="Bookman Old Style" panose="02050604050505020204" pitchFamily="18" charset="0"/>
                <a:sym typeface="Wingdings" panose="05000000000000000000" pitchFamily="2" charset="2"/>
              </a:rPr>
              <a:t>to create the data , but back-end applications (like Oracle, DB2, Teradata, IBM DB2, Mongo DB, Cassandra, Couch DB, Azure DB, Green DB) used to store the data which created by  Front End applications. “</a:t>
            </a:r>
          </a:p>
          <a:p>
            <a:pPr marL="0" inden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Standard ETL Layer</a:t>
            </a:r>
          </a:p>
        </p:txBody>
      </p:sp>
      <p:pic>
        <p:nvPicPr>
          <p:cNvPr id="4" name="Picture 3">
            <a:extLst>
              <a:ext uri="{FF2B5EF4-FFF2-40B4-BE49-F238E27FC236}">
                <a16:creationId xmlns:a16="http://schemas.microsoft.com/office/drawing/2014/main" id="{8436C782-D2CA-49CD-AE5E-B45D77FDDFCB}"/>
              </a:ext>
            </a:extLst>
          </p:cNvPr>
          <p:cNvPicPr>
            <a:picLocks noChangeAspect="1"/>
          </p:cNvPicPr>
          <p:nvPr/>
        </p:nvPicPr>
        <p:blipFill>
          <a:blip r:embed="rId2"/>
          <a:stretch>
            <a:fillRect/>
          </a:stretch>
        </p:blipFill>
        <p:spPr>
          <a:xfrm>
            <a:off x="467544" y="690905"/>
            <a:ext cx="8280920" cy="3686804"/>
          </a:xfrm>
          <a:prstGeom prst="rect">
            <a:avLst/>
          </a:prstGeom>
        </p:spPr>
      </p:pic>
    </p:spTree>
    <p:extLst>
      <p:ext uri="{BB962C8B-B14F-4D97-AF65-F5344CB8AC3E}">
        <p14:creationId xmlns:p14="http://schemas.microsoft.com/office/powerpoint/2010/main" val="728861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4</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64547" y="195486"/>
            <a:ext cx="8748000" cy="360040"/>
          </a:xfrm>
        </p:spPr>
        <p:txBody>
          <a:bodyPr/>
          <a:lstStyle/>
          <a:p>
            <a:r>
              <a:rPr lang="en-US" sz="1800" b="0" dirty="0"/>
              <a:t>Source to Stage Validations</a:t>
            </a:r>
          </a:p>
        </p:txBody>
      </p:sp>
      <p:sp>
        <p:nvSpPr>
          <p:cNvPr id="8" name="TextBox 7">
            <a:extLst>
              <a:ext uri="{FF2B5EF4-FFF2-40B4-BE49-F238E27FC236}">
                <a16:creationId xmlns:a16="http://schemas.microsoft.com/office/drawing/2014/main" id="{7C60E868-1569-4653-85C7-DE8BEB6FBB1F}"/>
              </a:ext>
            </a:extLst>
          </p:cNvPr>
          <p:cNvSpPr txBox="1"/>
          <p:nvPr/>
        </p:nvSpPr>
        <p:spPr>
          <a:xfrm>
            <a:off x="395536" y="573201"/>
            <a:ext cx="8352928" cy="3785652"/>
          </a:xfrm>
          <a:prstGeom prst="rect">
            <a:avLst/>
          </a:prstGeom>
          <a:noFill/>
        </p:spPr>
        <p:txBody>
          <a:bodyPr wrap="square">
            <a:spAutoFit/>
          </a:bodyPr>
          <a:lstStyle/>
          <a:p>
            <a:r>
              <a:rPr lang="en-US" sz="1600" b="1" i="1" u="sng" dirty="0">
                <a:solidFill>
                  <a:srgbClr val="000000"/>
                </a:solidFill>
                <a:latin typeface="Calibri-Italic"/>
                <a:ea typeface="Verdana" pitchFamily="34" charset="0"/>
              </a:rPr>
              <a:t>Primary Validations</a:t>
            </a:r>
          </a:p>
          <a:p>
            <a:endParaRPr lang="en-US" sz="1600" b="1" i="1" u="sng" dirty="0">
              <a:solidFill>
                <a:srgbClr val="000000"/>
              </a:solidFill>
              <a:latin typeface="Calibri-Italic"/>
              <a:ea typeface="Verdana" pitchFamily="34" charset="0"/>
            </a:endParaRPr>
          </a:p>
          <a:p>
            <a:pPr marL="342900" indent="-342900">
              <a:buAutoNum type="arabicParenR"/>
            </a:pPr>
            <a:r>
              <a:rPr lang="en-US" sz="1400" i="1" dirty="0">
                <a:solidFill>
                  <a:srgbClr val="000000"/>
                </a:solidFill>
                <a:latin typeface="Calibri-Italic"/>
                <a:ea typeface="Verdana" pitchFamily="34" charset="0"/>
              </a:rPr>
              <a:t>DDL Validation</a:t>
            </a:r>
          </a:p>
          <a:p>
            <a:pPr marL="342900" indent="-342900">
              <a:buAutoNum type="arabicParenR"/>
            </a:pPr>
            <a:r>
              <a:rPr lang="en-US" sz="1400" i="1" dirty="0">
                <a:solidFill>
                  <a:srgbClr val="000000"/>
                </a:solidFill>
                <a:latin typeface="Calibri-Italic"/>
                <a:ea typeface="Verdana" pitchFamily="34" charset="0"/>
              </a:rPr>
              <a:t>Count validation</a:t>
            </a:r>
          </a:p>
          <a:p>
            <a:pPr marL="342900" indent="-342900">
              <a:buAutoNum type="arabicParenR"/>
            </a:pPr>
            <a:r>
              <a:rPr lang="en-US" sz="1400" i="1" dirty="0">
                <a:solidFill>
                  <a:srgbClr val="000000"/>
                </a:solidFill>
                <a:latin typeface="Calibri-Italic"/>
                <a:ea typeface="Verdana" pitchFamily="34" charset="0"/>
              </a:rPr>
              <a:t>Data Validation</a:t>
            </a:r>
          </a:p>
          <a:p>
            <a:endParaRPr lang="en-US" sz="1400" dirty="0"/>
          </a:p>
          <a:p>
            <a:r>
              <a:rPr lang="en-US" sz="1600" b="1" i="1" u="sng" dirty="0">
                <a:solidFill>
                  <a:srgbClr val="000000"/>
                </a:solidFill>
                <a:latin typeface="Calibri-Italic"/>
                <a:ea typeface="Verdana" pitchFamily="34" charset="0"/>
              </a:rPr>
              <a:t>Example</a:t>
            </a:r>
          </a:p>
          <a:p>
            <a:endParaRPr lang="en-US" sz="1400" dirty="0"/>
          </a:p>
          <a:p>
            <a:r>
              <a:rPr lang="en-US" sz="1400" i="1" dirty="0">
                <a:solidFill>
                  <a:srgbClr val="000000"/>
                </a:solidFill>
                <a:latin typeface="Calibri-Italic"/>
                <a:ea typeface="Verdana" pitchFamily="34" charset="0"/>
              </a:rPr>
              <a:t>Source table  = 100 Rec   ,  Target table = 100 Rec</a:t>
            </a:r>
          </a:p>
          <a:p>
            <a:endParaRPr lang="en-US" dirty="0"/>
          </a:p>
          <a:p>
            <a:endParaRPr lang="en-US" dirty="0"/>
          </a:p>
          <a:p>
            <a:endParaRPr lang="en-US" dirty="0"/>
          </a:p>
          <a:p>
            <a:endParaRPr lang="en-US" dirty="0"/>
          </a:p>
          <a:p>
            <a:endParaRPr lang="en-US" dirty="0"/>
          </a:p>
          <a:p>
            <a:endParaRPr lang="en-US" dirty="0"/>
          </a:p>
        </p:txBody>
      </p:sp>
      <p:graphicFrame>
        <p:nvGraphicFramePr>
          <p:cNvPr id="4" name="Table 4">
            <a:extLst>
              <a:ext uri="{FF2B5EF4-FFF2-40B4-BE49-F238E27FC236}">
                <a16:creationId xmlns:a16="http://schemas.microsoft.com/office/drawing/2014/main" id="{B3338D02-C568-4AA4-A113-F317936D6741}"/>
              </a:ext>
            </a:extLst>
          </p:cNvPr>
          <p:cNvGraphicFramePr>
            <a:graphicFrameLocks noGrp="1"/>
          </p:cNvGraphicFramePr>
          <p:nvPr>
            <p:extLst>
              <p:ext uri="{D42A27DB-BD31-4B8C-83A1-F6EECF244321}">
                <p14:modId xmlns:p14="http://schemas.microsoft.com/office/powerpoint/2010/main" val="760721033"/>
              </p:ext>
            </p:extLst>
          </p:nvPr>
        </p:nvGraphicFramePr>
        <p:xfrm>
          <a:off x="899592" y="2787774"/>
          <a:ext cx="7704856" cy="1483360"/>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4222443143"/>
                    </a:ext>
                  </a:extLst>
                </a:gridCol>
                <a:gridCol w="6264696">
                  <a:extLst>
                    <a:ext uri="{9D8B030D-6E8A-4147-A177-3AD203B41FA5}">
                      <a16:colId xmlns:a16="http://schemas.microsoft.com/office/drawing/2014/main" val="1768168191"/>
                    </a:ext>
                  </a:extLst>
                </a:gridCol>
              </a:tblGrid>
              <a:tr h="370840">
                <a:tc>
                  <a:txBody>
                    <a:bodyPr/>
                    <a:lstStyle/>
                    <a:p>
                      <a:r>
                        <a:rPr lang="en-US" sz="1400" i="1" kern="1200" dirty="0">
                          <a:solidFill>
                            <a:srgbClr val="000000"/>
                          </a:solidFill>
                          <a:latin typeface="Calibri-Italic"/>
                          <a:ea typeface="Verdana" pitchFamily="34" charset="0"/>
                          <a:cs typeface="+mn-cs"/>
                        </a:rPr>
                        <a:t>Validations</a:t>
                      </a:r>
                    </a:p>
                  </a:txBody>
                  <a:tcPr/>
                </a:tc>
                <a:tc>
                  <a:txBody>
                    <a:bodyPr/>
                    <a:lstStyle/>
                    <a:p>
                      <a:r>
                        <a:rPr lang="en-US" sz="1400" i="1" kern="1200" dirty="0">
                          <a:solidFill>
                            <a:srgbClr val="000000"/>
                          </a:solidFill>
                          <a:latin typeface="Calibri-Italic"/>
                          <a:ea typeface="Verdana" pitchFamily="34" charset="0"/>
                          <a:cs typeface="+mn-cs"/>
                        </a:rPr>
                        <a:t>Description</a:t>
                      </a:r>
                    </a:p>
                  </a:txBody>
                  <a:tcPr/>
                </a:tc>
                <a:extLst>
                  <a:ext uri="{0D108BD9-81ED-4DB2-BD59-A6C34878D82A}">
                    <a16:rowId xmlns:a16="http://schemas.microsoft.com/office/drawing/2014/main" val="3407944719"/>
                  </a:ext>
                </a:extLst>
              </a:tr>
              <a:tr h="370840">
                <a:tc>
                  <a:txBody>
                    <a:bodyPr/>
                    <a:lstStyle/>
                    <a:p>
                      <a:r>
                        <a:rPr lang="en-US" sz="1400" i="1" kern="1200" dirty="0">
                          <a:solidFill>
                            <a:srgbClr val="000000"/>
                          </a:solidFill>
                          <a:latin typeface="Calibri-Italic"/>
                          <a:ea typeface="Verdana" pitchFamily="34" charset="0"/>
                          <a:cs typeface="+mn-cs"/>
                        </a:rPr>
                        <a:t>DDL Validation</a:t>
                      </a:r>
                    </a:p>
                  </a:txBody>
                  <a:tcPr/>
                </a:tc>
                <a:tc>
                  <a:txBody>
                    <a:bodyPr/>
                    <a:lstStyle/>
                    <a:p>
                      <a:r>
                        <a:rPr lang="en-US" sz="1400" i="1" kern="1200" dirty="0">
                          <a:solidFill>
                            <a:srgbClr val="000000"/>
                          </a:solidFill>
                          <a:latin typeface="Calibri-Italic"/>
                          <a:ea typeface="Verdana" pitchFamily="34" charset="0"/>
                          <a:cs typeface="+mn-cs"/>
                        </a:rPr>
                        <a:t>To validate all the column is created with proper data type as per mapping spec</a:t>
                      </a:r>
                    </a:p>
                  </a:txBody>
                  <a:tcPr/>
                </a:tc>
                <a:extLst>
                  <a:ext uri="{0D108BD9-81ED-4DB2-BD59-A6C34878D82A}">
                    <a16:rowId xmlns:a16="http://schemas.microsoft.com/office/drawing/2014/main" val="2309375113"/>
                  </a:ext>
                </a:extLst>
              </a:tr>
              <a:tr h="370840">
                <a:tc>
                  <a:txBody>
                    <a:bodyPr/>
                    <a:lstStyle/>
                    <a:p>
                      <a:r>
                        <a:rPr lang="en-US" sz="1400" i="1" kern="1200" dirty="0">
                          <a:solidFill>
                            <a:srgbClr val="000000"/>
                          </a:solidFill>
                          <a:latin typeface="Calibri-Italic"/>
                          <a:ea typeface="Verdana" pitchFamily="34" charset="0"/>
                          <a:cs typeface="+mn-cs"/>
                        </a:rPr>
                        <a:t>Count Validation</a:t>
                      </a:r>
                    </a:p>
                  </a:txBody>
                  <a:tcPr/>
                </a:tc>
                <a:tc>
                  <a:txBody>
                    <a:bodyPr/>
                    <a:lstStyle/>
                    <a:p>
                      <a:r>
                        <a:rPr lang="en-US" sz="1400" i="1" kern="1200" dirty="0">
                          <a:solidFill>
                            <a:srgbClr val="000000"/>
                          </a:solidFill>
                          <a:latin typeface="Calibri-Italic"/>
                          <a:ea typeface="Verdana" pitchFamily="34" charset="0"/>
                          <a:cs typeface="+mn-cs"/>
                        </a:rPr>
                        <a:t>Need to check the source table count is matched with Target table count</a:t>
                      </a:r>
                    </a:p>
                  </a:txBody>
                  <a:tcPr/>
                </a:tc>
                <a:extLst>
                  <a:ext uri="{0D108BD9-81ED-4DB2-BD59-A6C34878D82A}">
                    <a16:rowId xmlns:a16="http://schemas.microsoft.com/office/drawing/2014/main" val="3661783028"/>
                  </a:ext>
                </a:extLst>
              </a:tr>
              <a:tr h="370840">
                <a:tc>
                  <a:txBody>
                    <a:bodyPr/>
                    <a:lstStyle/>
                    <a:p>
                      <a:r>
                        <a:rPr lang="en-US" sz="1400" i="1" kern="1200" dirty="0">
                          <a:solidFill>
                            <a:srgbClr val="000000"/>
                          </a:solidFill>
                          <a:latin typeface="Calibri-Italic"/>
                          <a:ea typeface="Verdana" pitchFamily="34" charset="0"/>
                          <a:cs typeface="+mn-cs"/>
                        </a:rPr>
                        <a:t>Data Validation</a:t>
                      </a:r>
                    </a:p>
                  </a:txBody>
                  <a:tcPr/>
                </a:tc>
                <a:tc>
                  <a:txBody>
                    <a:bodyPr/>
                    <a:lstStyle/>
                    <a:p>
                      <a:r>
                        <a:rPr lang="en-US" sz="1400" i="1" kern="1200" dirty="0">
                          <a:solidFill>
                            <a:srgbClr val="000000"/>
                          </a:solidFill>
                          <a:latin typeface="Calibri-Italic"/>
                          <a:ea typeface="Verdana" pitchFamily="34" charset="0"/>
                          <a:cs typeface="+mn-cs"/>
                        </a:rPr>
                        <a:t>To verify all the records are properly migrated from Source to Target </a:t>
                      </a:r>
                    </a:p>
                  </a:txBody>
                  <a:tcPr/>
                </a:tc>
                <a:extLst>
                  <a:ext uri="{0D108BD9-81ED-4DB2-BD59-A6C34878D82A}">
                    <a16:rowId xmlns:a16="http://schemas.microsoft.com/office/drawing/2014/main" val="3169694769"/>
                  </a:ext>
                </a:extLst>
              </a:tr>
            </a:tbl>
          </a:graphicData>
        </a:graphic>
      </p:graphicFrame>
    </p:spTree>
    <p:extLst>
      <p:ext uri="{BB962C8B-B14F-4D97-AF65-F5344CB8AC3E}">
        <p14:creationId xmlns:p14="http://schemas.microsoft.com/office/powerpoint/2010/main" val="160860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5</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64547" y="195486"/>
            <a:ext cx="8748000" cy="360040"/>
          </a:xfrm>
        </p:spPr>
        <p:txBody>
          <a:bodyPr/>
          <a:lstStyle/>
          <a:p>
            <a:r>
              <a:rPr lang="en-US" sz="1800" b="0" dirty="0"/>
              <a:t>Stage to Base Validations</a:t>
            </a:r>
          </a:p>
        </p:txBody>
      </p:sp>
      <p:sp>
        <p:nvSpPr>
          <p:cNvPr id="8" name="TextBox 7">
            <a:extLst>
              <a:ext uri="{FF2B5EF4-FFF2-40B4-BE49-F238E27FC236}">
                <a16:creationId xmlns:a16="http://schemas.microsoft.com/office/drawing/2014/main" id="{7C60E868-1569-4653-85C7-DE8BEB6FBB1F}"/>
              </a:ext>
            </a:extLst>
          </p:cNvPr>
          <p:cNvSpPr txBox="1"/>
          <p:nvPr/>
        </p:nvSpPr>
        <p:spPr>
          <a:xfrm>
            <a:off x="328630" y="644355"/>
            <a:ext cx="8650823" cy="3816429"/>
          </a:xfrm>
          <a:prstGeom prst="rect">
            <a:avLst/>
          </a:prstGeom>
          <a:noFill/>
        </p:spPr>
        <p:txBody>
          <a:bodyPr wrap="square">
            <a:spAutoFit/>
          </a:bodyPr>
          <a:lstStyle/>
          <a:p>
            <a:r>
              <a:rPr lang="en-US" sz="1600" b="1" i="1" u="sng" dirty="0">
                <a:solidFill>
                  <a:srgbClr val="000000"/>
                </a:solidFill>
                <a:latin typeface="Calibri-Italic"/>
                <a:ea typeface="Verdana" pitchFamily="34" charset="0"/>
              </a:rPr>
              <a:t>Primary Validations</a:t>
            </a:r>
          </a:p>
          <a:p>
            <a:endParaRPr lang="en-US" sz="1600" b="1" i="1" u="sng" dirty="0">
              <a:solidFill>
                <a:srgbClr val="000000"/>
              </a:solidFill>
              <a:latin typeface="Calibri-Italic"/>
              <a:ea typeface="Verdana" pitchFamily="34" charset="0"/>
            </a:endParaRPr>
          </a:p>
          <a:p>
            <a:pPr marL="342900" indent="-342900">
              <a:buAutoNum type="arabicParenR"/>
            </a:pPr>
            <a:r>
              <a:rPr lang="en-US" sz="1400" i="1" dirty="0">
                <a:solidFill>
                  <a:srgbClr val="000000"/>
                </a:solidFill>
                <a:latin typeface="Calibri-Italic"/>
                <a:ea typeface="Verdana" pitchFamily="34" charset="0"/>
              </a:rPr>
              <a:t>DDL Validation</a:t>
            </a:r>
          </a:p>
          <a:p>
            <a:pPr marL="342900" indent="-342900">
              <a:buAutoNum type="arabicParenR"/>
            </a:pPr>
            <a:r>
              <a:rPr lang="en-US" sz="1400" i="1" dirty="0">
                <a:solidFill>
                  <a:srgbClr val="000000"/>
                </a:solidFill>
                <a:latin typeface="Calibri-Italic"/>
                <a:ea typeface="Verdana" pitchFamily="34" charset="0"/>
              </a:rPr>
              <a:t>Count validation</a:t>
            </a:r>
          </a:p>
          <a:p>
            <a:pPr marL="342900" indent="-342900">
              <a:buAutoNum type="arabicParenR"/>
            </a:pPr>
            <a:r>
              <a:rPr lang="en-US" sz="1400" i="1" dirty="0">
                <a:solidFill>
                  <a:srgbClr val="000000"/>
                </a:solidFill>
                <a:latin typeface="Calibri-Italic"/>
                <a:ea typeface="Verdana" pitchFamily="34" charset="0"/>
              </a:rPr>
              <a:t>Data Validation</a:t>
            </a:r>
          </a:p>
          <a:p>
            <a:pPr marL="342900" indent="-342900">
              <a:buAutoNum type="arabicParenR"/>
            </a:pPr>
            <a:r>
              <a:rPr lang="en-US" sz="1400" i="1" dirty="0">
                <a:solidFill>
                  <a:srgbClr val="000000"/>
                </a:solidFill>
                <a:latin typeface="Calibri-Italic"/>
                <a:ea typeface="Verdana" pitchFamily="34" charset="0"/>
              </a:rPr>
              <a:t>Duplicate validation</a:t>
            </a:r>
          </a:p>
          <a:p>
            <a:pPr marL="342900" indent="-342900">
              <a:buAutoNum type="arabicParenR"/>
            </a:pPr>
            <a:r>
              <a:rPr lang="en-US" sz="1400" i="1" dirty="0">
                <a:solidFill>
                  <a:srgbClr val="000000"/>
                </a:solidFill>
                <a:latin typeface="Calibri-Italic"/>
                <a:ea typeface="Verdana" pitchFamily="34" charset="0"/>
              </a:rPr>
              <a:t>Mandatory column check</a:t>
            </a:r>
          </a:p>
          <a:p>
            <a:pPr marL="342900" indent="-342900">
              <a:buAutoNum type="arabicParenR"/>
            </a:pPr>
            <a:r>
              <a:rPr lang="en-US" sz="1400" i="1" dirty="0">
                <a:solidFill>
                  <a:srgbClr val="000000"/>
                </a:solidFill>
                <a:latin typeface="Calibri-Italic"/>
                <a:ea typeface="Verdana" pitchFamily="34" charset="0"/>
              </a:rPr>
              <a:t>BVA check</a:t>
            </a:r>
          </a:p>
          <a:p>
            <a:endParaRPr lang="en-US" sz="1400" dirty="0"/>
          </a:p>
          <a:p>
            <a:r>
              <a:rPr lang="en-US" sz="1600" b="1" i="1" u="sng" dirty="0">
                <a:solidFill>
                  <a:srgbClr val="000000"/>
                </a:solidFill>
                <a:latin typeface="Calibri-Italic"/>
                <a:ea typeface="Verdana" pitchFamily="34" charset="0"/>
              </a:rPr>
              <a:t>Example</a:t>
            </a:r>
          </a:p>
          <a:p>
            <a:endParaRPr lang="en-US" sz="1400" dirty="0"/>
          </a:p>
          <a:p>
            <a:r>
              <a:rPr lang="en-US" sz="1400" i="1" dirty="0">
                <a:solidFill>
                  <a:srgbClr val="000000"/>
                </a:solidFill>
                <a:latin typeface="Calibri-Italic"/>
                <a:ea typeface="Verdana" pitchFamily="34" charset="0"/>
              </a:rPr>
              <a:t>Source table  = 100 Rec   ,  </a:t>
            </a:r>
          </a:p>
          <a:p>
            <a:r>
              <a:rPr lang="en-US" sz="1400" i="1" dirty="0">
                <a:solidFill>
                  <a:srgbClr val="000000"/>
                </a:solidFill>
                <a:latin typeface="Calibri-Italic"/>
                <a:ea typeface="Verdana" pitchFamily="34" charset="0"/>
              </a:rPr>
              <a:t>Target table = 100 Rec</a:t>
            </a:r>
          </a:p>
          <a:p>
            <a:endParaRPr lang="en-US" dirty="0"/>
          </a:p>
          <a:p>
            <a:endParaRPr lang="en-US" dirty="0"/>
          </a:p>
          <a:p>
            <a:endParaRPr lang="en-US" dirty="0"/>
          </a:p>
        </p:txBody>
      </p:sp>
      <p:graphicFrame>
        <p:nvGraphicFramePr>
          <p:cNvPr id="2" name="Table 4">
            <a:extLst>
              <a:ext uri="{FF2B5EF4-FFF2-40B4-BE49-F238E27FC236}">
                <a16:creationId xmlns:a16="http://schemas.microsoft.com/office/drawing/2014/main" id="{5A384D76-5217-4939-A846-CC5521561382}"/>
              </a:ext>
            </a:extLst>
          </p:cNvPr>
          <p:cNvGraphicFramePr>
            <a:graphicFrameLocks noGrp="1"/>
          </p:cNvGraphicFramePr>
          <p:nvPr>
            <p:extLst>
              <p:ext uri="{D42A27DB-BD31-4B8C-83A1-F6EECF244321}">
                <p14:modId xmlns:p14="http://schemas.microsoft.com/office/powerpoint/2010/main" val="4050840533"/>
              </p:ext>
            </p:extLst>
          </p:nvPr>
        </p:nvGraphicFramePr>
        <p:xfrm>
          <a:off x="3275856" y="771550"/>
          <a:ext cx="5539514" cy="3440793"/>
        </p:xfrm>
        <a:graphic>
          <a:graphicData uri="http://schemas.openxmlformats.org/drawingml/2006/table">
            <a:tbl>
              <a:tblPr firstRow="1" bandRow="1">
                <a:tableStyleId>{5C22544A-7EE6-4342-B048-85BDC9FD1C3A}</a:tableStyleId>
              </a:tblPr>
              <a:tblGrid>
                <a:gridCol w="1383832">
                  <a:extLst>
                    <a:ext uri="{9D8B030D-6E8A-4147-A177-3AD203B41FA5}">
                      <a16:colId xmlns:a16="http://schemas.microsoft.com/office/drawing/2014/main" val="4023272762"/>
                    </a:ext>
                  </a:extLst>
                </a:gridCol>
                <a:gridCol w="4155682">
                  <a:extLst>
                    <a:ext uri="{9D8B030D-6E8A-4147-A177-3AD203B41FA5}">
                      <a16:colId xmlns:a16="http://schemas.microsoft.com/office/drawing/2014/main" val="3049092668"/>
                    </a:ext>
                  </a:extLst>
                </a:gridCol>
              </a:tblGrid>
              <a:tr h="456051">
                <a:tc>
                  <a:txBody>
                    <a:bodyPr/>
                    <a:lstStyle/>
                    <a:p>
                      <a:pPr algn="ctr"/>
                      <a:r>
                        <a:rPr lang="en-US" sz="1400" i="1" kern="1200" dirty="0">
                          <a:solidFill>
                            <a:srgbClr val="000000"/>
                          </a:solidFill>
                          <a:latin typeface="Calibri-Italic"/>
                          <a:ea typeface="Verdana" pitchFamily="34" charset="0"/>
                          <a:cs typeface="+mn-cs"/>
                        </a:rPr>
                        <a:t>Validations</a:t>
                      </a:r>
                    </a:p>
                  </a:txBody>
                  <a:tcPr/>
                </a:tc>
                <a:tc>
                  <a:txBody>
                    <a:bodyPr/>
                    <a:lstStyle/>
                    <a:p>
                      <a:pPr algn="ctr"/>
                      <a:r>
                        <a:rPr lang="en-US" sz="1400" i="1" kern="1200" dirty="0">
                          <a:solidFill>
                            <a:srgbClr val="000000"/>
                          </a:solidFill>
                          <a:latin typeface="Calibri-Italic"/>
                          <a:ea typeface="Verdana" pitchFamily="34" charset="0"/>
                          <a:cs typeface="+mn-cs"/>
                        </a:rPr>
                        <a:t>Description</a:t>
                      </a:r>
                    </a:p>
                  </a:txBody>
                  <a:tcPr/>
                </a:tc>
                <a:extLst>
                  <a:ext uri="{0D108BD9-81ED-4DB2-BD59-A6C34878D82A}">
                    <a16:rowId xmlns:a16="http://schemas.microsoft.com/office/drawing/2014/main" val="3964969963"/>
                  </a:ext>
                </a:extLst>
              </a:tr>
              <a:tr h="456051">
                <a:tc>
                  <a:txBody>
                    <a:bodyPr/>
                    <a:lstStyle/>
                    <a:p>
                      <a:r>
                        <a:rPr lang="en-US" sz="1400" i="1" kern="1200" dirty="0">
                          <a:solidFill>
                            <a:srgbClr val="000000"/>
                          </a:solidFill>
                          <a:latin typeface="Calibri-Italic"/>
                          <a:ea typeface="Verdana" pitchFamily="34" charset="0"/>
                          <a:cs typeface="+mn-cs"/>
                        </a:rPr>
                        <a:t>DDL Check</a:t>
                      </a:r>
                    </a:p>
                  </a:txBody>
                  <a:tcPr/>
                </a:tc>
                <a:tc>
                  <a:txBody>
                    <a:bodyPr/>
                    <a:lstStyle/>
                    <a:p>
                      <a:r>
                        <a:rPr lang="en-US" sz="1400" i="1" kern="1200" dirty="0">
                          <a:solidFill>
                            <a:srgbClr val="000000"/>
                          </a:solidFill>
                          <a:latin typeface="Calibri-Italic"/>
                          <a:ea typeface="Verdana" pitchFamily="34" charset="0"/>
                          <a:cs typeface="+mn-cs"/>
                        </a:rPr>
                        <a:t>To validate all the column is created with proper data type as per mapping spec</a:t>
                      </a:r>
                    </a:p>
                  </a:txBody>
                  <a:tcPr/>
                </a:tc>
                <a:extLst>
                  <a:ext uri="{0D108BD9-81ED-4DB2-BD59-A6C34878D82A}">
                    <a16:rowId xmlns:a16="http://schemas.microsoft.com/office/drawing/2014/main" val="2833573674"/>
                  </a:ext>
                </a:extLst>
              </a:tr>
              <a:tr h="456051">
                <a:tc>
                  <a:txBody>
                    <a:bodyPr/>
                    <a:lstStyle/>
                    <a:p>
                      <a:r>
                        <a:rPr lang="en-US" sz="1400" i="1" kern="1200" dirty="0">
                          <a:solidFill>
                            <a:srgbClr val="000000"/>
                          </a:solidFill>
                          <a:latin typeface="Calibri-Italic"/>
                          <a:ea typeface="Verdana" pitchFamily="34" charset="0"/>
                          <a:cs typeface="+mn-cs"/>
                        </a:rPr>
                        <a:t>Count Check</a:t>
                      </a:r>
                    </a:p>
                  </a:txBody>
                  <a:tcPr/>
                </a:tc>
                <a:tc>
                  <a:txBody>
                    <a:bodyPr/>
                    <a:lstStyle/>
                    <a:p>
                      <a:r>
                        <a:rPr lang="en-US" sz="1400" i="1" kern="1200" dirty="0">
                          <a:solidFill>
                            <a:srgbClr val="000000"/>
                          </a:solidFill>
                          <a:latin typeface="Calibri-Italic"/>
                          <a:ea typeface="Verdana" pitchFamily="34" charset="0"/>
                          <a:cs typeface="+mn-cs"/>
                        </a:rPr>
                        <a:t>Need to check the source table count is matched with Target table count</a:t>
                      </a:r>
                    </a:p>
                  </a:txBody>
                  <a:tcPr/>
                </a:tc>
                <a:extLst>
                  <a:ext uri="{0D108BD9-81ED-4DB2-BD59-A6C34878D82A}">
                    <a16:rowId xmlns:a16="http://schemas.microsoft.com/office/drawing/2014/main" val="1646498068"/>
                  </a:ext>
                </a:extLst>
              </a:tr>
              <a:tr h="456051">
                <a:tc>
                  <a:txBody>
                    <a:bodyPr/>
                    <a:lstStyle/>
                    <a:p>
                      <a:r>
                        <a:rPr lang="en-US" sz="1400" i="1" kern="1200" dirty="0">
                          <a:solidFill>
                            <a:srgbClr val="000000"/>
                          </a:solidFill>
                          <a:latin typeface="Calibri-Italic"/>
                          <a:ea typeface="Verdana" pitchFamily="34" charset="0"/>
                          <a:cs typeface="+mn-cs"/>
                        </a:rPr>
                        <a:t>Data Check</a:t>
                      </a:r>
                    </a:p>
                  </a:txBody>
                  <a:tcPr/>
                </a:tc>
                <a:tc>
                  <a:txBody>
                    <a:bodyPr/>
                    <a:lstStyle/>
                    <a:p>
                      <a:r>
                        <a:rPr lang="en-US" sz="1400" i="1" kern="1200" dirty="0">
                          <a:solidFill>
                            <a:srgbClr val="000000"/>
                          </a:solidFill>
                          <a:latin typeface="Calibri-Italic"/>
                          <a:ea typeface="Verdana" pitchFamily="34" charset="0"/>
                          <a:cs typeface="+mn-cs"/>
                        </a:rPr>
                        <a:t>To verify all the records are properly migrated from Source to Target </a:t>
                      </a:r>
                    </a:p>
                  </a:txBody>
                  <a:tcPr/>
                </a:tc>
                <a:extLst>
                  <a:ext uri="{0D108BD9-81ED-4DB2-BD59-A6C34878D82A}">
                    <a16:rowId xmlns:a16="http://schemas.microsoft.com/office/drawing/2014/main" val="4182926724"/>
                  </a:ext>
                </a:extLst>
              </a:tr>
              <a:tr h="456051">
                <a:tc>
                  <a:txBody>
                    <a:bodyPr/>
                    <a:lstStyle/>
                    <a:p>
                      <a:r>
                        <a:rPr lang="en-US" sz="1400" i="1" kern="1200" dirty="0">
                          <a:solidFill>
                            <a:srgbClr val="000000"/>
                          </a:solidFill>
                          <a:latin typeface="Calibri-Italic"/>
                          <a:ea typeface="Verdana" pitchFamily="34" charset="0"/>
                          <a:cs typeface="+mn-cs"/>
                        </a:rPr>
                        <a:t>Mandatory Column check</a:t>
                      </a:r>
                    </a:p>
                  </a:txBody>
                  <a:tcPr/>
                </a:tc>
                <a:tc>
                  <a:txBody>
                    <a:bodyPr/>
                    <a:lstStyle/>
                    <a:p>
                      <a:r>
                        <a:rPr lang="en-US" sz="1400" i="1" kern="1200" dirty="0">
                          <a:solidFill>
                            <a:srgbClr val="000000"/>
                          </a:solidFill>
                          <a:latin typeface="Calibri-Italic"/>
                          <a:ea typeface="Verdana" pitchFamily="34" charset="0"/>
                          <a:cs typeface="+mn-cs"/>
                        </a:rPr>
                        <a:t>To ensure all mandatory columns are populated with legitimate values</a:t>
                      </a:r>
                    </a:p>
                  </a:txBody>
                  <a:tcPr/>
                </a:tc>
                <a:extLst>
                  <a:ext uri="{0D108BD9-81ED-4DB2-BD59-A6C34878D82A}">
                    <a16:rowId xmlns:a16="http://schemas.microsoft.com/office/drawing/2014/main" val="830517172"/>
                  </a:ext>
                </a:extLst>
              </a:tr>
              <a:tr h="456051">
                <a:tc>
                  <a:txBody>
                    <a:bodyPr/>
                    <a:lstStyle/>
                    <a:p>
                      <a:r>
                        <a:rPr lang="en-US" sz="1400" i="1" kern="1200" dirty="0">
                          <a:solidFill>
                            <a:srgbClr val="000000"/>
                          </a:solidFill>
                          <a:latin typeface="Calibri-Italic"/>
                          <a:ea typeface="Verdana" pitchFamily="34" charset="0"/>
                          <a:cs typeface="+mn-cs"/>
                        </a:rPr>
                        <a:t>Duplicate check</a:t>
                      </a:r>
                    </a:p>
                  </a:txBody>
                  <a:tcPr/>
                </a:tc>
                <a:tc>
                  <a:txBody>
                    <a:bodyPr/>
                    <a:lstStyle/>
                    <a:p>
                      <a:r>
                        <a:rPr lang="en-US" sz="1400" i="1" kern="1200" dirty="0">
                          <a:solidFill>
                            <a:srgbClr val="000000"/>
                          </a:solidFill>
                          <a:latin typeface="Calibri-Italic"/>
                          <a:ea typeface="Verdana" pitchFamily="34" charset="0"/>
                          <a:cs typeface="+mn-cs"/>
                        </a:rPr>
                        <a:t>To verify target table is not loaded with any duplicates</a:t>
                      </a:r>
                    </a:p>
                  </a:txBody>
                  <a:tcPr/>
                </a:tc>
                <a:extLst>
                  <a:ext uri="{0D108BD9-81ED-4DB2-BD59-A6C34878D82A}">
                    <a16:rowId xmlns:a16="http://schemas.microsoft.com/office/drawing/2014/main" val="1563105738"/>
                  </a:ext>
                </a:extLst>
              </a:tr>
              <a:tr h="456051">
                <a:tc>
                  <a:txBody>
                    <a:bodyPr/>
                    <a:lstStyle/>
                    <a:p>
                      <a:r>
                        <a:rPr lang="en-US" sz="1400" i="1" kern="1200" dirty="0">
                          <a:solidFill>
                            <a:srgbClr val="000000"/>
                          </a:solidFill>
                          <a:latin typeface="Calibri-Italic"/>
                          <a:ea typeface="Verdana" pitchFamily="34" charset="0"/>
                          <a:cs typeface="+mn-cs"/>
                        </a:rPr>
                        <a:t>BVA Check</a:t>
                      </a:r>
                    </a:p>
                  </a:txBody>
                  <a:tcPr/>
                </a:tc>
                <a:tc>
                  <a:txBody>
                    <a:bodyPr/>
                    <a:lstStyle/>
                    <a:p>
                      <a:r>
                        <a:rPr lang="en-US" sz="1400" i="1" kern="1200" dirty="0">
                          <a:solidFill>
                            <a:srgbClr val="000000"/>
                          </a:solidFill>
                          <a:latin typeface="Calibri-Italic"/>
                          <a:ea typeface="Verdana" pitchFamily="34" charset="0"/>
                          <a:cs typeface="+mn-cs"/>
                        </a:rPr>
                        <a:t>Boundary Value Analysis , Kind of Negative Testing.</a:t>
                      </a:r>
                    </a:p>
                  </a:txBody>
                  <a:tcPr/>
                </a:tc>
                <a:extLst>
                  <a:ext uri="{0D108BD9-81ED-4DB2-BD59-A6C34878D82A}">
                    <a16:rowId xmlns:a16="http://schemas.microsoft.com/office/drawing/2014/main" val="2891990650"/>
                  </a:ext>
                </a:extLst>
              </a:tr>
            </a:tbl>
          </a:graphicData>
        </a:graphic>
      </p:graphicFrame>
    </p:spTree>
    <p:extLst>
      <p:ext uri="{BB962C8B-B14F-4D97-AF65-F5344CB8AC3E}">
        <p14:creationId xmlns:p14="http://schemas.microsoft.com/office/powerpoint/2010/main" val="3648058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6</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64547" y="195486"/>
            <a:ext cx="8748000" cy="360040"/>
          </a:xfrm>
        </p:spPr>
        <p:txBody>
          <a:bodyPr/>
          <a:lstStyle/>
          <a:p>
            <a:r>
              <a:rPr lang="en-US" sz="1800" b="0" dirty="0"/>
              <a:t>Query Validations</a:t>
            </a:r>
          </a:p>
        </p:txBody>
      </p:sp>
      <p:sp>
        <p:nvSpPr>
          <p:cNvPr id="8" name="TextBox 7">
            <a:extLst>
              <a:ext uri="{FF2B5EF4-FFF2-40B4-BE49-F238E27FC236}">
                <a16:creationId xmlns:a16="http://schemas.microsoft.com/office/drawing/2014/main" id="{7C60E868-1569-4653-85C7-DE8BEB6FBB1F}"/>
              </a:ext>
            </a:extLst>
          </p:cNvPr>
          <p:cNvSpPr txBox="1"/>
          <p:nvPr/>
        </p:nvSpPr>
        <p:spPr>
          <a:xfrm>
            <a:off x="164547" y="561483"/>
            <a:ext cx="8650823" cy="3762568"/>
          </a:xfrm>
          <a:prstGeom prst="rect">
            <a:avLst/>
          </a:prstGeom>
          <a:noFill/>
        </p:spPr>
        <p:txBody>
          <a:bodyPr wrap="square">
            <a:spAutoFit/>
          </a:bodyPr>
          <a:lstStyle/>
          <a:p>
            <a:r>
              <a:rPr lang="en-US" sz="1600" b="1" i="1" u="sng" dirty="0">
                <a:solidFill>
                  <a:srgbClr val="000000"/>
                </a:solidFill>
                <a:latin typeface="Calibri-Italic"/>
                <a:ea typeface="Verdana" pitchFamily="34" charset="0"/>
              </a:rPr>
              <a:t>Count Check</a:t>
            </a:r>
          </a:p>
          <a:p>
            <a:pPr marL="0" indent="0">
              <a:buNone/>
            </a:pPr>
            <a:r>
              <a:rPr lang="en-US" sz="1400" i="1" dirty="0">
                <a:solidFill>
                  <a:srgbClr val="000000"/>
                </a:solidFill>
                <a:latin typeface="Calibri-Italic"/>
                <a:ea typeface="Verdana" pitchFamily="34" charset="0"/>
                <a:sym typeface="Wingdings" panose="05000000000000000000" pitchFamily="2" charset="2"/>
              </a:rPr>
              <a:t>Select</a:t>
            </a:r>
            <a:r>
              <a:rPr lang="en-US" sz="1800" i="1" dirty="0">
                <a:sym typeface="Wingdings" panose="05000000000000000000" pitchFamily="2" charset="2"/>
              </a:rPr>
              <a:t> </a:t>
            </a:r>
            <a:r>
              <a:rPr lang="en-US" sz="1400" i="1" dirty="0">
                <a:solidFill>
                  <a:srgbClr val="000000"/>
                </a:solidFill>
                <a:latin typeface="Calibri-Italic"/>
                <a:ea typeface="Verdana" pitchFamily="34" charset="0"/>
                <a:sym typeface="Wingdings" panose="05000000000000000000" pitchFamily="2" charset="2"/>
              </a:rPr>
              <a:t>count(*), ‘EMP_DETAIL’ from Emp_detail</a:t>
            </a:r>
          </a:p>
          <a:p>
            <a:pPr marL="0" indent="0">
              <a:buNone/>
            </a:pPr>
            <a:r>
              <a:rPr lang="en-US" sz="1400" i="1" dirty="0">
                <a:solidFill>
                  <a:srgbClr val="000000"/>
                </a:solidFill>
                <a:latin typeface="Calibri-Italic"/>
                <a:ea typeface="Verdana" pitchFamily="34" charset="0"/>
                <a:sym typeface="Wingdings" panose="05000000000000000000" pitchFamily="2" charset="2"/>
              </a:rPr>
              <a:t>union all</a:t>
            </a:r>
          </a:p>
          <a:p>
            <a:pPr marL="0" indent="0">
              <a:buNone/>
            </a:pPr>
            <a:r>
              <a:rPr lang="en-US" sz="1400" i="1" dirty="0">
                <a:solidFill>
                  <a:srgbClr val="000000"/>
                </a:solidFill>
                <a:latin typeface="Calibri-Italic"/>
                <a:ea typeface="Verdana" pitchFamily="34" charset="0"/>
                <a:sym typeface="Wingdings" panose="05000000000000000000" pitchFamily="2" charset="2"/>
              </a:rPr>
              <a:t>Select count(*),’Employee’ from Employee</a:t>
            </a:r>
            <a:r>
              <a:rPr lang="en-US" i="1" dirty="0">
                <a:solidFill>
                  <a:srgbClr val="000000"/>
                </a:solidFill>
                <a:latin typeface="Calibri-Italic"/>
                <a:ea typeface="Verdana" pitchFamily="34" charset="0"/>
                <a:sym typeface="Wingdings" panose="05000000000000000000" pitchFamily="2" charset="2"/>
              </a:rPr>
              <a:t>;</a:t>
            </a:r>
            <a:endParaRPr lang="en-US" sz="1800" i="1" dirty="0">
              <a:sym typeface="Wingdings" panose="05000000000000000000" pitchFamily="2" charset="2"/>
            </a:endParaRPr>
          </a:p>
          <a:p>
            <a:endParaRPr lang="en-US" sz="1400" dirty="0"/>
          </a:p>
          <a:p>
            <a:r>
              <a:rPr lang="en-US" sz="1600" b="1" i="1" u="sng" dirty="0">
                <a:solidFill>
                  <a:srgbClr val="000000"/>
                </a:solidFill>
                <a:latin typeface="Calibri-Italic"/>
                <a:ea typeface="Verdana" pitchFamily="34" charset="0"/>
              </a:rPr>
              <a:t>Duplicate Check</a:t>
            </a:r>
          </a:p>
          <a:p>
            <a:endParaRPr lang="en-US" sz="1400" dirty="0"/>
          </a:p>
          <a:p>
            <a:pPr marL="0" indent="0">
              <a:buNone/>
            </a:pPr>
            <a:r>
              <a:rPr lang="en-US" sz="1400" i="1" dirty="0">
                <a:solidFill>
                  <a:srgbClr val="000000"/>
                </a:solidFill>
                <a:latin typeface="Calibri-Italic"/>
                <a:ea typeface="Verdana" pitchFamily="34" charset="0"/>
                <a:sym typeface="Wingdings" panose="05000000000000000000" pitchFamily="2" charset="2"/>
              </a:rPr>
              <a:t>Select  EmployeeNumber , count(*) from Employee </a:t>
            </a:r>
          </a:p>
          <a:p>
            <a:pPr marL="0" indent="0">
              <a:buNone/>
            </a:pPr>
            <a:r>
              <a:rPr lang="en-US" sz="1400" i="1" dirty="0">
                <a:solidFill>
                  <a:srgbClr val="000000"/>
                </a:solidFill>
                <a:latin typeface="Calibri-Italic"/>
                <a:ea typeface="Verdana" pitchFamily="34" charset="0"/>
                <a:sym typeface="Wingdings" panose="05000000000000000000" pitchFamily="2" charset="2"/>
              </a:rPr>
              <a:t>group by EmployeeNumber</a:t>
            </a:r>
          </a:p>
          <a:p>
            <a:pPr marL="0" indent="0">
              <a:buNone/>
            </a:pPr>
            <a:r>
              <a:rPr lang="en-US" sz="1400" i="1" dirty="0">
                <a:solidFill>
                  <a:srgbClr val="000000"/>
                </a:solidFill>
                <a:latin typeface="Calibri-Italic"/>
                <a:ea typeface="Verdana" pitchFamily="34" charset="0"/>
                <a:sym typeface="Wingdings" panose="05000000000000000000" pitchFamily="2" charset="2"/>
              </a:rPr>
              <a:t>having count(*) &gt; 1;</a:t>
            </a:r>
          </a:p>
          <a:p>
            <a:pPr marL="0" indent="0">
              <a:buNone/>
            </a:pPr>
            <a:endParaRPr lang="en-US" sz="1400" i="1" dirty="0">
              <a:solidFill>
                <a:srgbClr val="000000"/>
              </a:solidFill>
              <a:latin typeface="Calibri-Italic"/>
              <a:ea typeface="Verdana" pitchFamily="34" charset="0"/>
              <a:sym typeface="Wingdings" panose="05000000000000000000" pitchFamily="2" charset="2"/>
            </a:endParaRPr>
          </a:p>
          <a:p>
            <a:r>
              <a:rPr lang="en-US" sz="1400" b="1" i="1" u="sng" dirty="0">
                <a:solidFill>
                  <a:srgbClr val="000000"/>
                </a:solidFill>
                <a:latin typeface="Calibri-Italic"/>
                <a:ea typeface="Verdana" pitchFamily="34" charset="0"/>
                <a:sym typeface="Wingdings" panose="05000000000000000000" pitchFamily="2" charset="2"/>
              </a:rPr>
              <a:t>Minus Query</a:t>
            </a:r>
          </a:p>
          <a:p>
            <a:pPr marL="0" indent="0">
              <a:buNone/>
            </a:pPr>
            <a:r>
              <a:rPr lang="en-US" sz="1800" dirty="0"/>
              <a:t> </a:t>
            </a:r>
            <a:r>
              <a:rPr lang="en-US" sz="1350" i="1" dirty="0">
                <a:latin typeface="Calibri" panose="020F0502020204030204" pitchFamily="34" charset="0"/>
                <a:cs typeface="Calibri" panose="020F0502020204030204" pitchFamily="34" charset="0"/>
              </a:rPr>
              <a:t>Select  concat(Emp_detail.first_name,Emp_detail.Last_name) as FullName,</a:t>
            </a:r>
          </a:p>
          <a:p>
            <a:pPr marL="0" indent="0">
              <a:buNone/>
            </a:pPr>
            <a:r>
              <a:rPr lang="en-US" sz="1350" i="1" dirty="0">
                <a:latin typeface="Calibri" panose="020F0502020204030204" pitchFamily="34" charset="0"/>
                <a:cs typeface="Calibri" panose="020F0502020204030204" pitchFamily="34" charset="0"/>
              </a:rPr>
              <a:t> Emp_detail.Emp_no as EmployeeNumber,  Emp_detail.Sal as Salary , Emp_detail.Dept  from Emp_detail</a:t>
            </a:r>
          </a:p>
          <a:p>
            <a:pPr marL="0" indent="0">
              <a:buNone/>
            </a:pPr>
            <a:r>
              <a:rPr lang="en-US" sz="1350" i="1" dirty="0">
                <a:latin typeface="Calibri" panose="020F0502020204030204" pitchFamily="34" charset="0"/>
                <a:cs typeface="Calibri" panose="020F0502020204030204" pitchFamily="34" charset="0"/>
              </a:rPr>
              <a:t>     Minus </a:t>
            </a:r>
          </a:p>
          <a:p>
            <a:pPr marL="0" indent="0">
              <a:buNone/>
            </a:pPr>
            <a:r>
              <a:rPr lang="en-US" sz="1350" i="1" dirty="0">
                <a:latin typeface="Calibri" panose="020F0502020204030204" pitchFamily="34" charset="0"/>
                <a:cs typeface="Calibri" panose="020F0502020204030204" pitchFamily="34" charset="0"/>
              </a:rPr>
              <a:t> Select FullName, EmployeeNumber, Salary, Department from Employee;</a:t>
            </a:r>
            <a:endParaRPr lang="en-US" dirty="0"/>
          </a:p>
        </p:txBody>
      </p:sp>
    </p:spTree>
    <p:extLst>
      <p:ext uri="{BB962C8B-B14F-4D97-AF65-F5344CB8AC3E}">
        <p14:creationId xmlns:p14="http://schemas.microsoft.com/office/powerpoint/2010/main" val="56621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7</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64547" y="195486"/>
            <a:ext cx="8748000" cy="360040"/>
          </a:xfrm>
        </p:spPr>
        <p:txBody>
          <a:bodyPr/>
          <a:lstStyle/>
          <a:p>
            <a:r>
              <a:rPr lang="en-US" sz="1800" b="0" dirty="0"/>
              <a:t>Transformation Types</a:t>
            </a:r>
          </a:p>
        </p:txBody>
      </p:sp>
      <p:sp>
        <p:nvSpPr>
          <p:cNvPr id="8" name="TextBox 7">
            <a:extLst>
              <a:ext uri="{FF2B5EF4-FFF2-40B4-BE49-F238E27FC236}">
                <a16:creationId xmlns:a16="http://schemas.microsoft.com/office/drawing/2014/main" id="{7C60E868-1569-4653-85C7-DE8BEB6FBB1F}"/>
              </a:ext>
            </a:extLst>
          </p:cNvPr>
          <p:cNvSpPr txBox="1"/>
          <p:nvPr/>
        </p:nvSpPr>
        <p:spPr>
          <a:xfrm>
            <a:off x="198000" y="699542"/>
            <a:ext cx="8650823" cy="3970318"/>
          </a:xfrm>
          <a:prstGeom prst="rect">
            <a:avLst/>
          </a:prstGeom>
          <a:noFill/>
        </p:spPr>
        <p:txBody>
          <a:bodyPr wrap="square">
            <a:spAutoFit/>
          </a:bodyPr>
          <a:lstStyle/>
          <a:p>
            <a:r>
              <a:rPr lang="en-US" sz="1600" i="1" u="sng" dirty="0">
                <a:solidFill>
                  <a:srgbClr val="000000"/>
                </a:solidFill>
                <a:latin typeface="Calibri-Italic"/>
                <a:ea typeface="Verdana" pitchFamily="34" charset="0"/>
              </a:rPr>
              <a:t>1) Field Splitting</a:t>
            </a:r>
          </a:p>
          <a:p>
            <a:endParaRPr lang="en-US" sz="1400" i="1" u="sng" dirty="0">
              <a:solidFill>
                <a:srgbClr val="000000"/>
              </a:solidFill>
              <a:latin typeface="Calibri-Italic"/>
              <a:ea typeface="Verdana" pitchFamily="34" charset="0"/>
            </a:endParaRPr>
          </a:p>
          <a:p>
            <a:r>
              <a:rPr lang="en-US" sz="1400" i="1" dirty="0">
                <a:solidFill>
                  <a:srgbClr val="000000"/>
                </a:solidFill>
                <a:latin typeface="Calibri-Italic"/>
                <a:ea typeface="Verdana" pitchFamily="34" charset="0"/>
              </a:rPr>
              <a:t>Splitting a single column into multiple column values in the target table.</a:t>
            </a: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dirty="0"/>
          </a:p>
          <a:p>
            <a:endParaRPr lang="en-US" dirty="0"/>
          </a:p>
          <a:p>
            <a:endParaRPr lang="en-US" dirty="0"/>
          </a:p>
        </p:txBody>
      </p:sp>
      <p:pic>
        <p:nvPicPr>
          <p:cNvPr id="5" name="Picture 4">
            <a:extLst>
              <a:ext uri="{FF2B5EF4-FFF2-40B4-BE49-F238E27FC236}">
                <a16:creationId xmlns:a16="http://schemas.microsoft.com/office/drawing/2014/main" id="{2F6FD470-93FB-486F-A884-5728161DA6AB}"/>
              </a:ext>
            </a:extLst>
          </p:cNvPr>
          <p:cNvPicPr>
            <a:picLocks noChangeAspect="1"/>
          </p:cNvPicPr>
          <p:nvPr/>
        </p:nvPicPr>
        <p:blipFill>
          <a:blip r:embed="rId2"/>
          <a:stretch>
            <a:fillRect/>
          </a:stretch>
        </p:blipFill>
        <p:spPr>
          <a:xfrm>
            <a:off x="395536" y="1563637"/>
            <a:ext cx="7848872" cy="2232249"/>
          </a:xfrm>
          <a:prstGeom prst="rect">
            <a:avLst/>
          </a:prstGeom>
        </p:spPr>
      </p:pic>
    </p:spTree>
    <p:extLst>
      <p:ext uri="{BB962C8B-B14F-4D97-AF65-F5344CB8AC3E}">
        <p14:creationId xmlns:p14="http://schemas.microsoft.com/office/powerpoint/2010/main" val="3204181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8</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64547" y="195486"/>
            <a:ext cx="8748000" cy="360040"/>
          </a:xfrm>
        </p:spPr>
        <p:txBody>
          <a:bodyPr/>
          <a:lstStyle/>
          <a:p>
            <a:r>
              <a:rPr lang="en-US" sz="1800" b="0" dirty="0"/>
              <a:t>Transformation Types</a:t>
            </a:r>
          </a:p>
        </p:txBody>
      </p:sp>
      <p:sp>
        <p:nvSpPr>
          <p:cNvPr id="8" name="TextBox 7">
            <a:extLst>
              <a:ext uri="{FF2B5EF4-FFF2-40B4-BE49-F238E27FC236}">
                <a16:creationId xmlns:a16="http://schemas.microsoft.com/office/drawing/2014/main" id="{7C60E868-1569-4653-85C7-DE8BEB6FBB1F}"/>
              </a:ext>
            </a:extLst>
          </p:cNvPr>
          <p:cNvSpPr txBox="1"/>
          <p:nvPr/>
        </p:nvSpPr>
        <p:spPr>
          <a:xfrm>
            <a:off x="198000" y="699542"/>
            <a:ext cx="8650823" cy="3539430"/>
          </a:xfrm>
          <a:prstGeom prst="rect">
            <a:avLst/>
          </a:prstGeom>
          <a:noFill/>
        </p:spPr>
        <p:txBody>
          <a:bodyPr wrap="square">
            <a:spAutoFit/>
          </a:bodyPr>
          <a:lstStyle/>
          <a:p>
            <a:r>
              <a:rPr lang="en-US" sz="1600" i="1" u="sng" dirty="0">
                <a:solidFill>
                  <a:srgbClr val="000000"/>
                </a:solidFill>
                <a:latin typeface="Calibri-Italic"/>
                <a:ea typeface="Verdana" pitchFamily="34" charset="0"/>
              </a:rPr>
              <a:t>2) Field Merging</a:t>
            </a:r>
          </a:p>
          <a:p>
            <a:endParaRPr lang="en-US" sz="1400" i="1" u="sng" dirty="0">
              <a:solidFill>
                <a:srgbClr val="000000"/>
              </a:solidFill>
              <a:latin typeface="Calibri-Italic"/>
              <a:ea typeface="Verdana" pitchFamily="34" charset="0"/>
            </a:endParaRPr>
          </a:p>
          <a:p>
            <a:r>
              <a:rPr lang="en-US" sz="1400" i="1" dirty="0">
                <a:solidFill>
                  <a:srgbClr val="000000"/>
                </a:solidFill>
                <a:latin typeface="Calibri-Italic"/>
                <a:ea typeface="Verdana" pitchFamily="34" charset="0"/>
              </a:rPr>
              <a:t>Combine multiple source fields into a single field in the target tale.</a:t>
            </a: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dirty="0"/>
          </a:p>
          <a:p>
            <a:endParaRPr lang="en-US" dirty="0"/>
          </a:p>
          <a:p>
            <a:endParaRPr lang="en-US" dirty="0"/>
          </a:p>
        </p:txBody>
      </p:sp>
      <p:pic>
        <p:nvPicPr>
          <p:cNvPr id="4" name="Picture 3">
            <a:extLst>
              <a:ext uri="{FF2B5EF4-FFF2-40B4-BE49-F238E27FC236}">
                <a16:creationId xmlns:a16="http://schemas.microsoft.com/office/drawing/2014/main" id="{948D9E3B-4541-47D0-9785-A265F0DBD540}"/>
              </a:ext>
            </a:extLst>
          </p:cNvPr>
          <p:cNvPicPr>
            <a:picLocks noChangeAspect="1"/>
          </p:cNvPicPr>
          <p:nvPr/>
        </p:nvPicPr>
        <p:blipFill>
          <a:blip r:embed="rId2"/>
          <a:stretch>
            <a:fillRect/>
          </a:stretch>
        </p:blipFill>
        <p:spPr>
          <a:xfrm>
            <a:off x="467543" y="1696313"/>
            <a:ext cx="8381279" cy="2315597"/>
          </a:xfrm>
          <a:prstGeom prst="rect">
            <a:avLst/>
          </a:prstGeom>
        </p:spPr>
      </p:pic>
    </p:spTree>
    <p:extLst>
      <p:ext uri="{BB962C8B-B14F-4D97-AF65-F5344CB8AC3E}">
        <p14:creationId xmlns:p14="http://schemas.microsoft.com/office/powerpoint/2010/main" val="2252814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9</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198000" y="555526"/>
            <a:ext cx="8748000" cy="4032447"/>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b="0" i="1" u="none" strike="noStrike" baseline="0" dirty="0">
              <a:solidFill>
                <a:srgbClr val="000000"/>
              </a:solidFill>
              <a:latin typeface="Calibri-Italic"/>
            </a:endParaRPr>
          </a:p>
          <a:p>
            <a:pPr>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164547" y="195486"/>
            <a:ext cx="8748000" cy="360040"/>
          </a:xfrm>
        </p:spPr>
        <p:txBody>
          <a:bodyPr/>
          <a:lstStyle/>
          <a:p>
            <a:r>
              <a:rPr lang="en-US" sz="1800" b="0" dirty="0"/>
              <a:t>Transformation Types</a:t>
            </a:r>
          </a:p>
        </p:txBody>
      </p:sp>
      <p:sp>
        <p:nvSpPr>
          <p:cNvPr id="8" name="TextBox 7">
            <a:extLst>
              <a:ext uri="{FF2B5EF4-FFF2-40B4-BE49-F238E27FC236}">
                <a16:creationId xmlns:a16="http://schemas.microsoft.com/office/drawing/2014/main" id="{7C60E868-1569-4653-85C7-DE8BEB6FBB1F}"/>
              </a:ext>
            </a:extLst>
          </p:cNvPr>
          <p:cNvSpPr txBox="1"/>
          <p:nvPr/>
        </p:nvSpPr>
        <p:spPr>
          <a:xfrm>
            <a:off x="198000" y="699542"/>
            <a:ext cx="8650823" cy="3539430"/>
          </a:xfrm>
          <a:prstGeom prst="rect">
            <a:avLst/>
          </a:prstGeom>
          <a:noFill/>
        </p:spPr>
        <p:txBody>
          <a:bodyPr wrap="square">
            <a:spAutoFit/>
          </a:bodyPr>
          <a:lstStyle/>
          <a:p>
            <a:r>
              <a:rPr lang="en-US" sz="1600" i="1" u="sng" dirty="0">
                <a:solidFill>
                  <a:srgbClr val="000000"/>
                </a:solidFill>
                <a:latin typeface="Calibri-Italic"/>
                <a:ea typeface="Verdana" pitchFamily="34" charset="0"/>
              </a:rPr>
              <a:t>3) Calculated &amp; Derived Fields</a:t>
            </a:r>
          </a:p>
          <a:p>
            <a:endParaRPr lang="en-US" sz="1400" i="1" u="sng" dirty="0">
              <a:solidFill>
                <a:srgbClr val="000000"/>
              </a:solidFill>
              <a:latin typeface="Calibri-Italic"/>
              <a:ea typeface="Verdana" pitchFamily="34" charset="0"/>
            </a:endParaRPr>
          </a:p>
          <a:p>
            <a:r>
              <a:rPr lang="en-US" sz="1400" i="1" dirty="0">
                <a:solidFill>
                  <a:srgbClr val="000000"/>
                </a:solidFill>
                <a:latin typeface="Calibri-Italic"/>
                <a:ea typeface="Verdana" pitchFamily="34" charset="0"/>
              </a:rPr>
              <a:t>Target column is populated with transformation values as per mapping requirement .</a:t>
            </a: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sz="1400" i="1" dirty="0">
              <a:solidFill>
                <a:srgbClr val="000000"/>
              </a:solidFill>
              <a:latin typeface="Calibri-Italic"/>
              <a:ea typeface="Verdana" pitchFamily="34" charset="0"/>
            </a:endParaRPr>
          </a:p>
          <a:p>
            <a:endParaRPr lang="en-US" dirty="0"/>
          </a:p>
          <a:p>
            <a:endParaRPr lang="en-US" dirty="0"/>
          </a:p>
          <a:p>
            <a:endParaRPr lang="en-US" dirty="0"/>
          </a:p>
        </p:txBody>
      </p:sp>
      <p:pic>
        <p:nvPicPr>
          <p:cNvPr id="5" name="Picture 4">
            <a:extLst>
              <a:ext uri="{FF2B5EF4-FFF2-40B4-BE49-F238E27FC236}">
                <a16:creationId xmlns:a16="http://schemas.microsoft.com/office/drawing/2014/main" id="{66A68658-ACBA-4A6A-ADC8-329E60198AB1}"/>
              </a:ext>
            </a:extLst>
          </p:cNvPr>
          <p:cNvPicPr>
            <a:picLocks noChangeAspect="1"/>
          </p:cNvPicPr>
          <p:nvPr/>
        </p:nvPicPr>
        <p:blipFill>
          <a:blip r:embed="rId2"/>
          <a:stretch>
            <a:fillRect/>
          </a:stretch>
        </p:blipFill>
        <p:spPr>
          <a:xfrm>
            <a:off x="461934" y="1635646"/>
            <a:ext cx="7776864" cy="2376264"/>
          </a:xfrm>
          <a:prstGeom prst="rect">
            <a:avLst/>
          </a:prstGeom>
        </p:spPr>
      </p:pic>
    </p:spTree>
    <p:extLst>
      <p:ext uri="{BB962C8B-B14F-4D97-AF65-F5344CB8AC3E}">
        <p14:creationId xmlns:p14="http://schemas.microsoft.com/office/powerpoint/2010/main" val="1965109675"/>
      </p:ext>
    </p:extLst>
  </p:cSld>
  <p:clrMapOvr>
    <a:masterClrMapping/>
  </p:clrMapOvr>
</p:sld>
</file>

<file path=ppt/theme/theme1.xml><?xml version="1.0" encoding="utf-8"?>
<a:theme xmlns:a="http://schemas.openxmlformats.org/drawingml/2006/main" name="Atos v4.0">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E5BE3434D015F428FE1D696A2F2D027" ma:contentTypeVersion="6" ma:contentTypeDescription="Create a new document." ma:contentTypeScope="" ma:versionID="659573da83aa7951bb4d774d0f01e63d">
  <xsd:schema xmlns:xsd="http://www.w3.org/2001/XMLSchema" xmlns:xs="http://www.w3.org/2001/XMLSchema" xmlns:p="http://schemas.microsoft.com/office/2006/metadata/properties" xmlns:ns2="79f6a41c-d75a-4714-9c46-68bb7a2e568d" xmlns:ns3="6a3956ee-2d1c-4a96-96f2-01d7ed6b1904" targetNamespace="http://schemas.microsoft.com/office/2006/metadata/properties" ma:root="true" ma:fieldsID="2ece88a9837315c4b852eb059eb1494d" ns2:_="" ns3:_="">
    <xsd:import namespace="79f6a41c-d75a-4714-9c46-68bb7a2e568d"/>
    <xsd:import namespace="6a3956ee-2d1c-4a96-96f2-01d7ed6b190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6a41c-d75a-4714-9c46-68bb7a2e56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a3956ee-2d1c-4a96-96f2-01d7ed6b190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0CF40E-4B86-4413-8330-6964F454690B}">
  <ds:schemaRefs>
    <ds:schemaRef ds:uri="http://purl.org/dc/terms/"/>
    <ds:schemaRef ds:uri="79f6a41c-d75a-4714-9c46-68bb7a2e568d"/>
    <ds:schemaRef ds:uri="http://schemas.microsoft.com/office/2006/documentManagement/types"/>
    <ds:schemaRef ds:uri="http://schemas.microsoft.com/office/infopath/2007/PartnerControls"/>
    <ds:schemaRef ds:uri="http://purl.org/dc/elements/1.1/"/>
    <ds:schemaRef ds:uri="http://schemas.microsoft.com/office/2006/metadata/properties"/>
    <ds:schemaRef ds:uri="6a3956ee-2d1c-4a96-96f2-01d7ed6b1904"/>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FC2194A-D140-42A0-94D6-45B5C17F0D8A}">
  <ds:schemaRefs>
    <ds:schemaRef ds:uri="http://schemas.microsoft.com/sharepoint/v3/contenttype/forms"/>
  </ds:schemaRefs>
</ds:datastoreItem>
</file>

<file path=customXml/itemProps3.xml><?xml version="1.0" encoding="utf-8"?>
<ds:datastoreItem xmlns:ds="http://schemas.openxmlformats.org/officeDocument/2006/customXml" ds:itemID="{F5808FBF-DC19-498F-94FD-C5BB064DB0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f6a41c-d75a-4714-9c46-68bb7a2e568d"/>
    <ds:schemaRef ds:uri="6a3956ee-2d1c-4a96-96f2-01d7ed6b19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44945</TotalTime>
  <Words>779</Words>
  <Application>Microsoft Office PowerPoint</Application>
  <PresentationFormat>On-screen Show (16:9)</PresentationFormat>
  <Paragraphs>263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Book Antiqua</vt:lpstr>
      <vt:lpstr>Bookman Old Style</vt:lpstr>
      <vt:lpstr>Calibri</vt:lpstr>
      <vt:lpstr>Calibri-Italic</vt:lpstr>
      <vt:lpstr>Lucida Sans Unicode</vt:lpstr>
      <vt:lpstr>Verdana</vt:lpstr>
      <vt:lpstr>Wingdings</vt:lpstr>
      <vt:lpstr>Atos v4.0</vt:lpstr>
      <vt:lpstr>        Fundamentals of ETL Testing      </vt:lpstr>
      <vt:lpstr>Agenda</vt:lpstr>
      <vt:lpstr>Standard ETL Layer</vt:lpstr>
      <vt:lpstr>Source to Stage Validations</vt:lpstr>
      <vt:lpstr>Stage to Base Validations</vt:lpstr>
      <vt:lpstr>Query Validations</vt:lpstr>
      <vt:lpstr>Transformation Types</vt:lpstr>
      <vt:lpstr>Transformation Types</vt:lpstr>
      <vt:lpstr>Transformation Types</vt:lpstr>
      <vt:lpstr>Transformation Types</vt:lpstr>
      <vt:lpstr>Transformation Types</vt:lpstr>
      <vt:lpstr>Transformation Types</vt:lpstr>
      <vt:lpstr>Validation Approaches</vt:lpstr>
      <vt:lpstr>Heterogeneous Environment Validations</vt:lpstr>
      <vt:lpstr>     Q &amp;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Syntel Exec Pack - 2020</dc:title>
  <dc:creator>Cumine, Jason</dc:creator>
  <cp:lastModifiedBy>Krishnan, Prakash</cp:lastModifiedBy>
  <cp:revision>798</cp:revision>
  <dcterms:created xsi:type="dcterms:W3CDTF">2020-02-07T11:32:51Z</dcterms:created>
  <dcterms:modified xsi:type="dcterms:W3CDTF">2021-11-25T01:34:31Z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0x010100AE5BE3434D015F428FE1D696A2F2D027</vt:lpwstr>
  </property>
  <property fmtid="{D5CDD505-2E9C-101B-9397-08002B2CF9AE}" pid="3" name="_NewReviewCycle">
    <vt:lpwstr/>
  </property>
  <property fmtid="{D5CDD505-2E9C-101B-9397-08002B2CF9AE}" pid="4" name="MSIP_Label_112e00b9-34e2-4b26-a577-af1fd0f9f7ee_Enabled">
    <vt:lpwstr>True</vt:lpwstr>
  </property>
  <property fmtid="{D5CDD505-2E9C-101B-9397-08002B2CF9AE}" pid="5" name="MSIP_Label_112e00b9-34e2-4b26-a577-af1fd0f9f7ee_SiteId">
    <vt:lpwstr>33440fc6-b7c7-412c-bb73-0e70b0198d5a</vt:lpwstr>
  </property>
  <property fmtid="{D5CDD505-2E9C-101B-9397-08002B2CF9AE}" pid="6" name="MSIP_Label_112e00b9-34e2-4b26-a577-af1fd0f9f7ee_Owner">
    <vt:lpwstr>jason.cumine@atos.net</vt:lpwstr>
  </property>
  <property fmtid="{D5CDD505-2E9C-101B-9397-08002B2CF9AE}" pid="7" name="MSIP_Label_112e00b9-34e2-4b26-a577-af1fd0f9f7ee_SetDate">
    <vt:lpwstr>2020-03-12T15:32:14.5566572Z</vt:lpwstr>
  </property>
  <property fmtid="{D5CDD505-2E9C-101B-9397-08002B2CF9AE}" pid="8" name="MSIP_Label_112e00b9-34e2-4b26-a577-af1fd0f9f7ee_Name">
    <vt:lpwstr>Atos For Internal Use</vt:lpwstr>
  </property>
  <property fmtid="{D5CDD505-2E9C-101B-9397-08002B2CF9AE}" pid="9" name="MSIP_Label_112e00b9-34e2-4b26-a577-af1fd0f9f7ee_Application">
    <vt:lpwstr>Microsoft Azure Information Protection</vt:lpwstr>
  </property>
  <property fmtid="{D5CDD505-2E9C-101B-9397-08002B2CF9AE}" pid="10" name="MSIP_Label_112e00b9-34e2-4b26-a577-af1fd0f9f7ee_ActionId">
    <vt:lpwstr>6be50c6f-8a36-4be3-a311-a5d900637de8</vt:lpwstr>
  </property>
  <property fmtid="{D5CDD505-2E9C-101B-9397-08002B2CF9AE}" pid="11" name="MSIP_Label_112e00b9-34e2-4b26-a577-af1fd0f9f7ee_Extended_MSFT_Method">
    <vt:lpwstr>Automatic</vt:lpwstr>
  </property>
  <property fmtid="{D5CDD505-2E9C-101B-9397-08002B2CF9AE}" pid="12" name="MSIP_Label_e463cba9-5f6c-478d-9329-7b2295e4e8ed_Enabled">
    <vt:lpwstr>True</vt:lpwstr>
  </property>
  <property fmtid="{D5CDD505-2E9C-101B-9397-08002B2CF9AE}" pid="13" name="MSIP_Label_e463cba9-5f6c-478d-9329-7b2295e4e8ed_SiteId">
    <vt:lpwstr>33440fc6-b7c7-412c-bb73-0e70b0198d5a</vt:lpwstr>
  </property>
  <property fmtid="{D5CDD505-2E9C-101B-9397-08002B2CF9AE}" pid="14" name="MSIP_Label_e463cba9-5f6c-478d-9329-7b2295e4e8ed_SetDate">
    <vt:lpwstr>2020-03-12T15:32:14.5566572Z</vt:lpwstr>
  </property>
  <property fmtid="{D5CDD505-2E9C-101B-9397-08002B2CF9AE}" pid="15" name="MSIP_Label_e463cba9-5f6c-478d-9329-7b2295e4e8ed_Name">
    <vt:lpwstr>Atos For Internal Use - All Employees</vt:lpwstr>
  </property>
  <property fmtid="{D5CDD505-2E9C-101B-9397-08002B2CF9AE}" pid="16" name="MSIP_Label_e463cba9-5f6c-478d-9329-7b2295e4e8ed_ActionId">
    <vt:lpwstr>6be50c6f-8a36-4be3-a311-a5d900637de8</vt:lpwstr>
  </property>
  <property fmtid="{D5CDD505-2E9C-101B-9397-08002B2CF9AE}" pid="17" name="MSIP_Label_e463cba9-5f6c-478d-9329-7b2295e4e8ed_Extended_MSFT_Method">
    <vt:lpwstr>Automatic</vt:lpwstr>
  </property>
  <property fmtid="{D5CDD505-2E9C-101B-9397-08002B2CF9AE}" pid="18" name="Sensitivity">
    <vt:lpwstr>Atos For Internal Use Atos For Internal Use - All Employees</vt:lpwstr>
  </property>
</Properties>
</file>