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2113280" y="2067305"/>
            <a:ext cx="7853680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DIVYA PRAKASH S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DIVYA PRAKASH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DIVYA PRAKASH S</dc:title>
  <dc:creator>KAVIYARASAN Arasan</dc:creator>
  <cp:lastModifiedBy>KAVIYARASAN Arasan</cp:lastModifiedBy>
  <cp:revision>1</cp:revision>
  <dcterms:modified xsi:type="dcterms:W3CDTF">2024-04-10T06:33:58Z</dcterms:modified>
</cp:coreProperties>
</file>